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AR Mini Şef</a:t>
            </a:r>
          </a:p>
        </p:txBody>
      </p:sp>
      <p:sp>
        <p:nvSpPr>
          <p:cNvPr id="3" name="Subtitle 2"/>
          <p:cNvSpPr>
            <a:spLocks noGrp="1"/>
          </p:cNvSpPr>
          <p:nvPr>
            <p:ph type="subTitle" idx="1"/>
          </p:nvPr>
        </p:nvSpPr>
        <p:spPr/>
        <p:txBody>
          <a:bodyPr/>
          <a:lstStyle/>
          <a:p>
            <a:r>
              <a:t>Artırılmış Gerçeklik Tabanlı Eğitimsel Mobil Oyun</a:t>
            </a:r>
          </a:p>
          <a:p>
            <a:r>
              <a:t>Hazırlayan: Halit Mustafa Karagöz</a:t>
            </a:r>
          </a:p>
          <a:p>
            <a:r>
              <a:t>Öğrenci No: 200541043</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Proje Tanımı</a:t>
            </a:r>
          </a:p>
        </p:txBody>
      </p:sp>
      <p:sp>
        <p:nvSpPr>
          <p:cNvPr id="3" name="Content Placeholder 2"/>
          <p:cNvSpPr>
            <a:spLocks noGrp="1"/>
          </p:cNvSpPr>
          <p:nvPr>
            <p:ph idx="1"/>
          </p:nvPr>
        </p:nvSpPr>
        <p:spPr/>
        <p:txBody>
          <a:bodyPr/>
          <a:lstStyle/>
          <a:p>
            <a:r>
              <a:t>AR Mini Şef, 3–6 yaş arası çocuklara algoritmik düşünmeyi kazandırmayı hedefleyen, artırılmış gerçeklik (AR) destekli bir mobil eğitim oyunudur. Uygulama, çocuklara doğru sıralama ile yemek tariflerini tamamlatırken hem eğlendirici hem de öğretici bir deneyim sunar.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Projenin Amacı</a:t>
            </a:r>
          </a:p>
        </p:txBody>
      </p:sp>
      <p:sp>
        <p:nvSpPr>
          <p:cNvPr id="3" name="Content Placeholder 2"/>
          <p:cNvSpPr>
            <a:spLocks noGrp="1"/>
          </p:cNvSpPr>
          <p:nvPr>
            <p:ph idx="1"/>
          </p:nvPr>
        </p:nvSpPr>
        <p:spPr/>
        <p:txBody>
          <a:bodyPr/>
          <a:lstStyle/>
          <a:p>
            <a:r>
              <a:t>- Çocuklara sıralı işlem yapma alışkanlığı kazandırmak</a:t>
            </a:r>
          </a:p>
          <a:p>
            <a:r>
              <a:t>- AR teknolojisi ile görsel/işitsel etkileşim sunmak</a:t>
            </a:r>
          </a:p>
          <a:p>
            <a:r>
              <a:t>- Renkli arayüzle dikkat süresini artırmak</a:t>
            </a:r>
          </a:p>
          <a:p>
            <a:r>
              <a:t>- Eğitimi oyunlaştırmak ve mobil platformda sunmak</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Kullanılan Teknolojiler</a:t>
            </a:r>
          </a:p>
        </p:txBody>
      </p:sp>
      <p:sp>
        <p:nvSpPr>
          <p:cNvPr id="3" name="Content Placeholder 2"/>
          <p:cNvSpPr>
            <a:spLocks noGrp="1"/>
          </p:cNvSpPr>
          <p:nvPr>
            <p:ph idx="1"/>
          </p:nvPr>
        </p:nvSpPr>
        <p:spPr/>
        <p:txBody>
          <a:bodyPr/>
          <a:lstStyle/>
          <a:p>
            <a:r>
              <a:t>- Unity 2022.3.x LTS</a:t>
            </a:r>
          </a:p>
          <a:p>
            <a:r>
              <a:t>- C# ile programlama</a:t>
            </a:r>
          </a:p>
          <a:p>
            <a:r>
              <a:t>- AR Foundation + ARKit (iOS için)</a:t>
            </a:r>
          </a:p>
          <a:p>
            <a:r>
              <a:t>- Xcode ile iOS build</a:t>
            </a:r>
          </a:p>
          <a:p>
            <a:r>
              <a:t>- Sketchfab üzerinden 3D model temini</a:t>
            </a:r>
          </a:p>
          <a:p>
            <a:r>
              <a:t>- Unity AudioSource, Raycasting, Canvas UI</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Sistem Mimarisi</a:t>
            </a:r>
          </a:p>
        </p:txBody>
      </p:sp>
      <p:sp>
        <p:nvSpPr>
          <p:cNvPr id="3" name="Content Placeholder 2"/>
          <p:cNvSpPr>
            <a:spLocks noGrp="1"/>
          </p:cNvSpPr>
          <p:nvPr>
            <p:ph idx="1"/>
          </p:nvPr>
        </p:nvSpPr>
        <p:spPr/>
        <p:txBody>
          <a:bodyPr/>
          <a:lstStyle/>
          <a:p>
            <a:r>
              <a:t>- ARCamera ve ARSession: Gerçek dünya algılaması</a:t>
            </a:r>
          </a:p>
          <a:p>
            <a:r>
              <a:t>- GameManager: Görev sırası, akış kontrolü</a:t>
            </a:r>
          </a:p>
          <a:p>
            <a:r>
              <a:t>- UIManager: Görev ekranı, bilgilendirme kutuları</a:t>
            </a:r>
          </a:p>
          <a:p>
            <a:r>
              <a:t>- AudioManager: Geri bildirim sesleri</a:t>
            </a:r>
          </a:p>
          <a:p>
            <a:r>
              <a:t>- RecipeManager: Tariflerin yönetimi</a:t>
            </a:r>
          </a:p>
          <a:p>
            <a:r>
              <a:t>- ARObjectController: Objelerin sahnede kontrolü</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Test Süreci ve Sonuçları</a:t>
            </a:r>
          </a:p>
        </p:txBody>
      </p:sp>
      <p:sp>
        <p:nvSpPr>
          <p:cNvPr id="3" name="Content Placeholder 2"/>
          <p:cNvSpPr>
            <a:spLocks noGrp="1"/>
          </p:cNvSpPr>
          <p:nvPr>
            <p:ph idx="1"/>
          </p:nvPr>
        </p:nvSpPr>
        <p:spPr/>
        <p:txBody>
          <a:bodyPr/>
          <a:lstStyle/>
          <a:p>
            <a:r>
              <a:t>- Test cihazı: iPhone 13, iOS 17.3</a:t>
            </a:r>
          </a:p>
          <a:p>
            <a:r>
              <a:t>- Yüzey tanıma ve obje yerleştirme başarılı</a:t>
            </a:r>
          </a:p>
          <a:p>
            <a:r>
              <a:t>- Doğru adımda sesli/görsel geri bildirim sağlandı</a:t>
            </a:r>
          </a:p>
          <a:p>
            <a:r>
              <a:t>- 10 dakikalık testte sistem kararlı çalıştı</a:t>
            </a:r>
          </a:p>
          <a:p>
            <a:r>
              <a:t>- Küçük öneriler: ışıkta algılamayı hızlandırma, ödül ekranı süresi</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 Sonuç</a:t>
            </a:r>
          </a:p>
        </p:txBody>
      </p:sp>
      <p:sp>
        <p:nvSpPr>
          <p:cNvPr id="3" name="Content Placeholder 2"/>
          <p:cNvSpPr>
            <a:spLocks noGrp="1"/>
          </p:cNvSpPr>
          <p:nvPr>
            <p:ph idx="1"/>
          </p:nvPr>
        </p:nvSpPr>
        <p:spPr/>
        <p:txBody>
          <a:bodyPr/>
          <a:lstStyle/>
          <a:p>
            <a:r>
              <a:t>AR Mini Şef, hedef kitlesine uygun şekilde tasarlanmış, etkileşimli ve eğitici bir mobil uygulamadır. AR teknolojisiyle görsel ve işitsel etkileşim sağlayarak çocuklara algoritmik düşünmeyi öğretirken oyunlaştırma ile öğrenmeyi keyifli hale getirir. Sistem kararlı, genişletilebilir ve kullanıcı dostudur.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