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" TargetMode="External"/><Relationship Id="rId2" Type="http://schemas.openxmlformats.org/officeDocument/2006/relationships/hyperlink" Target="https://en.wikipedia.org/wiki/Memory_cach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andom-access_memory" TargetMode="External"/><Relationship Id="rId4" Type="http://schemas.openxmlformats.org/officeDocument/2006/relationships/hyperlink" Target="https://en.wikipedia.org/wiki/Object_(computer_scienc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969477"/>
          </a:xfrm>
        </p:spPr>
        <p:txBody>
          <a:bodyPr/>
          <a:lstStyle/>
          <a:p>
            <a:r>
              <a:rPr lang="en-US" dirty="0" smtClean="0"/>
              <a:t>            Ansible AWX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Mustafa </a:t>
            </a:r>
            <a:r>
              <a:rPr lang="en-US" dirty="0" smtClean="0"/>
              <a:t>Mohammed</a:t>
            </a:r>
            <a:endParaRPr lang="en-US" dirty="0" smtClean="0"/>
          </a:p>
          <a:p>
            <a:r>
              <a:rPr lang="en-US" dirty="0" smtClean="0"/>
              <a:t>Amir </a:t>
            </a:r>
            <a:r>
              <a:rPr lang="en-US" dirty="0" smtClean="0"/>
              <a:t>Mohamed</a:t>
            </a:r>
            <a:endParaRPr lang="en-US" dirty="0" smtClean="0"/>
          </a:p>
          <a:p>
            <a:r>
              <a:rPr lang="en-US" dirty="0" smtClean="0"/>
              <a:t>Hadeer</a:t>
            </a:r>
            <a:r>
              <a:rPr lang="en-US" dirty="0" smtClean="0"/>
              <a:t> </a:t>
            </a:r>
            <a:r>
              <a:rPr lang="en-US" dirty="0" smtClean="0"/>
              <a:t>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</a:t>
            </a:r>
            <a:r>
              <a:rPr lang="en-US" dirty="0" smtClean="0"/>
              <a:t>Tower(cont..)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61" y="1635369"/>
            <a:ext cx="9583615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</a:t>
            </a:r>
            <a:r>
              <a:rPr lang="en-US" dirty="0" smtClean="0"/>
              <a:t>Tower(cont..)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3" y="1546047"/>
            <a:ext cx="9212103" cy="50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Tower(cont..)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57" y="1670537"/>
            <a:ext cx="10058400" cy="491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Tower(cont..)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39" y="2177561"/>
            <a:ext cx="8994530" cy="3778250"/>
          </a:xfrm>
        </p:spPr>
      </p:pic>
    </p:spTree>
    <p:extLst>
      <p:ext uri="{BB962C8B-B14F-4D97-AF65-F5344CB8AC3E}">
        <p14:creationId xmlns:p14="http://schemas.microsoft.com/office/powerpoint/2010/main" val="15713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Tower(cont..)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535723"/>
            <a:ext cx="1005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Tower(cont..)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26" y="1688122"/>
            <a:ext cx="10058400" cy="4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rabbitmq-server</a:t>
            </a:r>
          </a:p>
          <a:p>
            <a:r>
              <a:rPr lang="en-US" dirty="0"/>
              <a:t>rh-postgresql10 </a:t>
            </a:r>
            <a:endParaRPr lang="en-US" dirty="0" smtClean="0"/>
          </a:p>
          <a:p>
            <a:r>
              <a:rPr lang="en-US" dirty="0" smtClean="0"/>
              <a:t>memcached</a:t>
            </a:r>
          </a:p>
          <a:p>
            <a:r>
              <a:rPr lang="en-US" dirty="0" smtClean="0"/>
              <a:t>rh-python36</a:t>
            </a:r>
          </a:p>
          <a:p>
            <a:r>
              <a:rPr lang="en-US" dirty="0"/>
              <a:t>rh-git29</a:t>
            </a:r>
            <a:endParaRPr lang="en-US" dirty="0" smtClean="0"/>
          </a:p>
          <a:p>
            <a:r>
              <a:rPr lang="en-US" dirty="0" smtClean="0"/>
              <a:t>Nginx</a:t>
            </a:r>
          </a:p>
          <a:p>
            <a:r>
              <a:rPr lang="en-US" dirty="0"/>
              <a:t>ansible-awx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569" y="1635369"/>
            <a:ext cx="9412043" cy="1063869"/>
          </a:xfrm>
        </p:spPr>
        <p:txBody>
          <a:bodyPr/>
          <a:lstStyle/>
          <a:p>
            <a:r>
              <a:rPr lang="en-US" dirty="0" smtClean="0"/>
              <a:t>rabbitmq-server: </a:t>
            </a:r>
            <a:r>
              <a:rPr lang="en-US" b="1" dirty="0"/>
              <a:t>messaging broker</a:t>
            </a:r>
            <a:r>
              <a:rPr lang="en-US" dirty="0"/>
              <a:t> widely used to get quick responses from web servers instead of performing resource-intensive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1" y="2584938"/>
            <a:ext cx="8036168" cy="41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99746"/>
          </a:xfrm>
        </p:spPr>
        <p:txBody>
          <a:bodyPr/>
          <a:lstStyle/>
          <a:p>
            <a:r>
              <a:rPr lang="en-US" dirty="0" smtClean="0"/>
              <a:t>rh-postgresql10: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2839914"/>
            <a:ext cx="7289800" cy="37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9284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Memcached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general-purpose distributed </a:t>
            </a:r>
            <a:r>
              <a:rPr lang="en-US" dirty="0">
                <a:hlinkClick r:id="rId2" tooltip="Memory caching"/>
              </a:rPr>
              <a:t>memory-caching</a:t>
            </a:r>
            <a:r>
              <a:rPr lang="en-US" dirty="0"/>
              <a:t> system. It is often used to speed up dynamic </a:t>
            </a:r>
            <a:r>
              <a:rPr lang="en-US" dirty="0">
                <a:hlinkClick r:id="rId3" tooltip="Database"/>
              </a:rPr>
              <a:t>database</a:t>
            </a:r>
            <a:r>
              <a:rPr lang="en-US" dirty="0"/>
              <a:t>-driven websites by caching data and </a:t>
            </a:r>
            <a:r>
              <a:rPr lang="en-US" dirty="0">
                <a:hlinkClick r:id="rId4" tooltip="Object (computer science)"/>
              </a:rPr>
              <a:t>objects</a:t>
            </a:r>
            <a:r>
              <a:rPr lang="en-US" dirty="0"/>
              <a:t> in </a:t>
            </a:r>
            <a:r>
              <a:rPr lang="en-US" dirty="0">
                <a:hlinkClick r:id="rId5" tooltip="Random-access memory"/>
              </a:rPr>
              <a:t>RAM</a:t>
            </a:r>
            <a:r>
              <a:rPr lang="en-US" dirty="0" smtClean="0"/>
              <a:t>  Using  the tcp/ip protocols to establish </a:t>
            </a:r>
          </a:p>
          <a:p>
            <a:pPr>
              <a:buFont typeface="+mj-lt"/>
              <a:buAutoNum type="arabicPeriod"/>
            </a:pPr>
            <a:r>
              <a:rPr lang="en-US" dirty="0"/>
              <a:t>high-performance caching system that was developed by Danga Interactive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AWX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Defination</a:t>
            </a:r>
          </a:p>
          <a:p>
            <a:r>
              <a:rPr lang="en-US" dirty="0" smtClean="0"/>
              <a:t>Diff Between Ansible Tower and AWX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Packages 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62554"/>
          </a:xfrm>
        </p:spPr>
        <p:txBody>
          <a:bodyPr/>
          <a:lstStyle/>
          <a:p>
            <a:r>
              <a:rPr lang="en-US" dirty="0" smtClean="0"/>
              <a:t>rh-python36: </a:t>
            </a:r>
            <a:r>
              <a:rPr lang="en-US" dirty="0"/>
              <a:t>Software Collection contains Python 3.6 interpreter, a set of extension libraries useful for programming web applications and </a:t>
            </a:r>
            <a:r>
              <a:rPr lang="en-US" dirty="0" smtClean="0"/>
              <a:t>mod_wsgi</a:t>
            </a:r>
          </a:p>
          <a:p>
            <a:r>
              <a:rPr lang="en-US" dirty="0" smtClean="0"/>
              <a:t>Install </a:t>
            </a:r>
            <a:r>
              <a:rPr lang="en-US" dirty="0"/>
              <a:t>the Collection : </a:t>
            </a:r>
            <a:r>
              <a:rPr lang="en-US" dirty="0" smtClean="0"/>
              <a:t># yum  </a:t>
            </a:r>
            <a:r>
              <a:rPr lang="en-US" dirty="0"/>
              <a:t>install </a:t>
            </a:r>
            <a:r>
              <a:rPr lang="en-US" dirty="0" smtClean="0"/>
              <a:t>rh-python36</a:t>
            </a:r>
          </a:p>
          <a:p>
            <a:r>
              <a:rPr lang="en-US" dirty="0" smtClean="0"/>
              <a:t>Start Using </a:t>
            </a:r>
            <a:r>
              <a:rPr lang="en-US" dirty="0"/>
              <a:t>Software Collections : </a:t>
            </a:r>
            <a:r>
              <a:rPr lang="en-US" dirty="0" smtClean="0"/>
              <a:t># scl </a:t>
            </a:r>
            <a:r>
              <a:rPr lang="en-US" dirty="0"/>
              <a:t>enable rh-python36 bash</a:t>
            </a:r>
          </a:p>
        </p:txBody>
      </p:sp>
    </p:spTree>
    <p:extLst>
      <p:ext uri="{BB962C8B-B14F-4D97-AF65-F5344CB8AC3E}">
        <p14:creationId xmlns:p14="http://schemas.microsoft.com/office/powerpoint/2010/main" val="38846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220916"/>
          </a:xfrm>
        </p:spPr>
        <p:txBody>
          <a:bodyPr/>
          <a:lstStyle/>
          <a:p>
            <a:r>
              <a:rPr lang="en-US" dirty="0" smtClean="0"/>
              <a:t>rh-git29</a:t>
            </a:r>
          </a:p>
          <a:p>
            <a:pPr>
              <a:buFont typeface="+mj-lt"/>
              <a:buAutoNum type="arabicPeriod"/>
            </a:pPr>
            <a:r>
              <a:rPr lang="en-US" dirty="0"/>
              <a:t>A release of Git, a distributed revision control system with a decentralized architecture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Git is a fast, scalable, distributed revision control system with an unusually rich command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Install the collection:  # yum install rh-git29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Using Software </a:t>
            </a:r>
            <a:r>
              <a:rPr lang="en-US" dirty="0" smtClean="0"/>
              <a:t>Collections :  # scl enable  rh-git29 bash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104292"/>
          </a:xfrm>
        </p:spPr>
        <p:txBody>
          <a:bodyPr/>
          <a:lstStyle/>
          <a:p>
            <a:r>
              <a:rPr lang="en-US" dirty="0" smtClean="0"/>
              <a:t>Nginx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 web server that can also be used as a reverse proxy, load balancer, mail proxy and HTTP </a:t>
            </a:r>
            <a:r>
              <a:rPr lang="en-US" dirty="0" smtClean="0"/>
              <a:t>cache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Install the Collection </a:t>
            </a:r>
            <a:r>
              <a:rPr lang="en-US" dirty="0"/>
              <a:t>:  </a:t>
            </a:r>
            <a:r>
              <a:rPr lang="en-US" dirty="0" smtClean="0"/>
              <a:t># yum install </a:t>
            </a:r>
            <a:r>
              <a:rPr lang="en-US" dirty="0"/>
              <a:t>nginx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AWX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2646485"/>
            <a:ext cx="7826418" cy="31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cd </a:t>
            </a:r>
            <a:r>
              <a:rPr lang="en-US" dirty="0"/>
              <a:t>/opt/awx/bin</a:t>
            </a:r>
          </a:p>
          <a:p>
            <a:r>
              <a:rPr lang="en-US" dirty="0" smtClean="0"/>
              <a:t># scl </a:t>
            </a:r>
            <a:r>
              <a:rPr lang="en-US" dirty="0"/>
              <a:t>enable rh-postgresql10 "postgresql-setup initdb"</a:t>
            </a:r>
          </a:p>
          <a:p>
            <a:r>
              <a:rPr lang="en-US" dirty="0" smtClean="0"/>
              <a:t># wget </a:t>
            </a:r>
            <a:r>
              <a:rPr lang="en-US" dirty="0"/>
              <a:t>-O /etc/nginx/nginx.conf https://raw.githubusercontent.com/MrMEEE/awx-build/master/nginx.conf</a:t>
            </a:r>
          </a:p>
        </p:txBody>
      </p:sp>
    </p:spTree>
    <p:extLst>
      <p:ext uri="{BB962C8B-B14F-4D97-AF65-F5344CB8AC3E}">
        <p14:creationId xmlns:p14="http://schemas.microsoft.com/office/powerpoint/2010/main" val="31612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systemctl </a:t>
            </a:r>
            <a:r>
              <a:rPr lang="en-US" dirty="0" smtClean="0"/>
              <a:t>restart memcached</a:t>
            </a:r>
          </a:p>
          <a:p>
            <a:r>
              <a:rPr lang="en-US" dirty="0"/>
              <a:t>systemctl restart </a:t>
            </a:r>
            <a:r>
              <a:rPr lang="en-US" dirty="0" smtClean="0"/>
              <a:t>rabbitmq-server</a:t>
            </a:r>
          </a:p>
          <a:p>
            <a:r>
              <a:rPr lang="en-US" dirty="0"/>
              <a:t> systemctl </a:t>
            </a:r>
            <a:r>
              <a:rPr lang="en-US" dirty="0" smtClean="0"/>
              <a:t>restart rh-postgresql10-postgresql.service</a:t>
            </a:r>
          </a:p>
          <a:p>
            <a:r>
              <a:rPr lang="en-US" dirty="0"/>
              <a:t>systemctl </a:t>
            </a:r>
            <a:r>
              <a:rPr lang="en-US" dirty="0" smtClean="0"/>
              <a:t>restart  </a:t>
            </a:r>
            <a:r>
              <a:rPr lang="en-US" dirty="0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21651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missing python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scl enable rh-python36 bash</a:t>
            </a:r>
          </a:p>
          <a:p>
            <a:r>
              <a:rPr lang="en-US" dirty="0"/>
              <a:t>pip install --upgrade pip</a:t>
            </a:r>
          </a:p>
          <a:p>
            <a:r>
              <a:rPr lang="en-US" dirty="0"/>
              <a:t>pip install django==2.2.4</a:t>
            </a:r>
          </a:p>
          <a:p>
            <a:r>
              <a:rPr lang="en-US" dirty="0"/>
              <a:t>pip install channels==</a:t>
            </a:r>
            <a:r>
              <a:rPr lang="en-US" dirty="0" smtClean="0"/>
              <a:t>1.1.5</a:t>
            </a:r>
          </a:p>
          <a:p>
            <a:r>
              <a:rPr lang="en-US" dirty="0" smtClean="0"/>
              <a:t>Pip install split_settings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/>
              <a:t>awx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5462"/>
          </a:xfrm>
        </p:spPr>
        <p:txBody>
          <a:bodyPr/>
          <a:lstStyle/>
          <a:p>
            <a:r>
              <a:rPr lang="en-US" dirty="0"/>
              <a:t>sudo -u awx scl enable rh-python36 rh-postgresql10 "awx-manage migrate"</a:t>
            </a:r>
          </a:p>
          <a:p>
            <a:r>
              <a:rPr lang="en-US" dirty="0"/>
              <a:t>echo "from django.contrib.auth.models import User; User.objects.create_superuser('admin', 'root@localhost', 'password')" | sudo -u awx scl enable rh-python36 rh-postgresql10 "awx-manage shell"</a:t>
            </a:r>
          </a:p>
          <a:p>
            <a:r>
              <a:rPr lang="en-US" dirty="0"/>
              <a:t>sudo -u awx scl enable rh-python36 rh-postgresql10 "awx-manage create_preload_data"</a:t>
            </a:r>
          </a:p>
          <a:p>
            <a:r>
              <a:rPr lang="en-US" dirty="0"/>
              <a:t>sudo -u awx scl enable rh-python36 rh-postgresql10 "awx-manage provision_instance --hostname=$(hostname)"</a:t>
            </a:r>
          </a:p>
          <a:p>
            <a:r>
              <a:rPr lang="en-US" dirty="0"/>
              <a:t>sudo -u awx scl enable rh-python36 rh-postgresql10 "awx-manage register_queue --queuename=tower --hostnames=$(hostname</a:t>
            </a:r>
            <a:r>
              <a:rPr lang="en-US" dirty="0" smtClean="0"/>
              <a:t>)“</a:t>
            </a:r>
          </a:p>
          <a:p>
            <a:r>
              <a:rPr lang="en-US" dirty="0"/>
              <a:t>systemctl </a:t>
            </a:r>
            <a:r>
              <a:rPr lang="en-US" dirty="0" smtClean="0"/>
              <a:t>restart awx-cbreceiver </a:t>
            </a:r>
            <a:r>
              <a:rPr lang="en-US" dirty="0"/>
              <a:t>awx-dispatcher awx-channels-worker awx-daphne awx-web awx</a:t>
            </a:r>
          </a:p>
        </p:txBody>
      </p:sp>
    </p:spTree>
    <p:extLst>
      <p:ext uri="{BB962C8B-B14F-4D97-AF65-F5344CB8AC3E}">
        <p14:creationId xmlns:p14="http://schemas.microsoft.com/office/powerpoint/2010/main" val="15078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verify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3" y="1902479"/>
            <a:ext cx="3706502" cy="386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48" y="1902480"/>
            <a:ext cx="7148147" cy="38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Tower OR AWX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617784"/>
            <a:ext cx="5161085" cy="46775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05" y="1354015"/>
            <a:ext cx="5466667" cy="46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AWX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77" y="1409969"/>
            <a:ext cx="10392508" cy="4911699"/>
          </a:xfrm>
        </p:spPr>
      </p:pic>
    </p:spTree>
    <p:extLst>
      <p:ext uri="{BB962C8B-B14F-4D97-AF65-F5344CB8AC3E}">
        <p14:creationId xmlns:p14="http://schemas.microsoft.com/office/powerpoint/2010/main" val="17690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Ansible Tower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631" y="1905000"/>
            <a:ext cx="9710981" cy="4006222"/>
          </a:xfrm>
        </p:spPr>
        <p:txBody>
          <a:bodyPr/>
          <a:lstStyle/>
          <a:p>
            <a:r>
              <a:rPr lang="en-US" dirty="0" smtClean="0"/>
              <a:t>Credentials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Job Templetes</a:t>
            </a:r>
          </a:p>
          <a:p>
            <a:r>
              <a:rPr lang="en-US" dirty="0" smtClean="0"/>
              <a:t>Work flows</a:t>
            </a:r>
          </a:p>
          <a:p>
            <a:r>
              <a:rPr lang="en-US" dirty="0" smtClean="0"/>
              <a:t>Enterprise Authentication</a:t>
            </a:r>
          </a:p>
          <a:p>
            <a:r>
              <a:rPr lang="en-US" dirty="0" smtClean="0"/>
              <a:t>Restful API</a:t>
            </a:r>
          </a:p>
          <a:p>
            <a:r>
              <a:rPr lang="en-US" dirty="0" smtClean="0"/>
              <a:t>Centerlized Logging</a:t>
            </a:r>
          </a:p>
          <a:p>
            <a:r>
              <a:rPr lang="en-US" dirty="0" smtClean="0"/>
              <a:t>RBAC</a:t>
            </a:r>
          </a:p>
          <a:p>
            <a:r>
              <a:rPr lang="en-US" dirty="0" smtClean="0"/>
              <a:t>Self-Service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</a:t>
            </a:r>
            <a:r>
              <a:rPr lang="en-US" dirty="0" smtClean="0"/>
              <a:t>Tower(cont..)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78" y="1565031"/>
            <a:ext cx="9571549" cy="49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</a:t>
            </a:r>
            <a:r>
              <a:rPr lang="en-US" dirty="0" smtClean="0"/>
              <a:t>Tower(cont..)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38" y="1608992"/>
            <a:ext cx="9469316" cy="49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Tower(cont..)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83223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09" y="2716823"/>
            <a:ext cx="9464860" cy="35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 </a:t>
            </a:r>
            <a:r>
              <a:rPr lang="en-US" dirty="0" smtClean="0"/>
              <a:t>Tower(cont..)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1441938"/>
            <a:ext cx="9725281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479</Words>
  <Application>Microsoft Office PowerPoint</Application>
  <PresentationFormat>Widescreen</PresentationFormat>
  <Paragraphs>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Wisp</vt:lpstr>
      <vt:lpstr>            Ansible AWX</vt:lpstr>
      <vt:lpstr>Ansible AWX</vt:lpstr>
      <vt:lpstr>Ansible Tower OR AWX</vt:lpstr>
      <vt:lpstr>AWX Dashboard</vt:lpstr>
      <vt:lpstr>Features of Ansible Tower</vt:lpstr>
      <vt:lpstr>Features of Ansible Tower(cont..)</vt:lpstr>
      <vt:lpstr>Features of Ansible Tower(cont..)</vt:lpstr>
      <vt:lpstr>Features of Ansible Tower(cont..)</vt:lpstr>
      <vt:lpstr>Features of Ansible Tower(cont..)</vt:lpstr>
      <vt:lpstr>Features of Ansible Tower(cont..)</vt:lpstr>
      <vt:lpstr>Features of Ansible Tower(cont..)</vt:lpstr>
      <vt:lpstr>Features of Ansible Tower(cont..)</vt:lpstr>
      <vt:lpstr>Features of Ansible Tower(cont..)</vt:lpstr>
      <vt:lpstr>Features of Ansible Tower(cont..)</vt:lpstr>
      <vt:lpstr>Features of Ansible Tower(cont..)</vt:lpstr>
      <vt:lpstr>Packages</vt:lpstr>
      <vt:lpstr>Packages (cont..)</vt:lpstr>
      <vt:lpstr>Packages (cont..)</vt:lpstr>
      <vt:lpstr>Packages (cont..)</vt:lpstr>
      <vt:lpstr>Packages (cont..)</vt:lpstr>
      <vt:lpstr>Packages (cont..)</vt:lpstr>
      <vt:lpstr>Packages (cont..)</vt:lpstr>
      <vt:lpstr>AWX Repository</vt:lpstr>
      <vt:lpstr>Initialize services</vt:lpstr>
      <vt:lpstr>Service Managment</vt:lpstr>
      <vt:lpstr>Install missing python packages</vt:lpstr>
      <vt:lpstr>Initialize awx</vt:lpstr>
      <vt:lpstr>To verify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AWX</dc:title>
  <dc:creator>Mostafa mohammed ashry</dc:creator>
  <cp:lastModifiedBy>Mostafa mohammed ashry</cp:lastModifiedBy>
  <cp:revision>13</cp:revision>
  <dcterms:created xsi:type="dcterms:W3CDTF">2023-02-23T20:01:12Z</dcterms:created>
  <dcterms:modified xsi:type="dcterms:W3CDTF">2023-02-24T00:15:21Z</dcterms:modified>
</cp:coreProperties>
</file>