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AutoRouteOps: Intelligent Routing Protocol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Network Operation &amp; Management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Automated system for routing visualization and management.</a:t>
            </a:r>
          </a:p>
          <a:p>
            <a:pPr/>
            <a:r>
              <a:t>Targeted at regional ISPs.</a:t>
            </a:r>
          </a:p>
          <a:p>
            <a:pPr/>
            <a:r>
              <a:t>Supports real-time fault analysis and routing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Display live routing tables (OSPF, EIGRP, RIP).</a:t>
            </a:r>
          </a:p>
          <a:p>
            <a:pPr/>
            <a:r>
              <a:t>Alert on failures, switching events, performance drops.</a:t>
            </a:r>
          </a:p>
          <a:p>
            <a:pPr/>
            <a:r>
              <a:t>Compare protocol behavior across topologies.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Network design across simulated cities (Packet Tracer).</a:t>
            </a:r>
          </a:p>
          <a:p>
            <a:pPr/>
            <a:r>
              <a:t>Python backend automates routing data retrieval.</a:t>
            </a:r>
          </a:p>
          <a:p>
            <a:pPr/>
            <a:r>
              <a:t>Failure simulation with convergence time tracking.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Structured Python modules with exception handling.</a:t>
            </a:r>
          </a:p>
          <a:p>
            <a:pPr/>
            <a:r>
              <a:t>Reusable functions and descriptive documentation.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Assess performance in normal and failure conditions.</a:t>
            </a:r>
          </a:p>
          <a:p>
            <a:pPr/>
            <a:r>
              <a:t>Validate alert triggers and failover mechanisms.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Includes user guide, configuration logs, code walkthrough.</a:t>
            </a:r>
          </a:p>
          <a:p>
            <a:pPr/>
            <a:r>
              <a:t>Supplemented by slides and a short demo video.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 &amp; Team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2 members: network design and configuration.</a:t>
            </a:r>
          </a:p>
          <a:p>
            <a:pPr/>
            <a:r>
              <a:t>2 members: Python automation and visualization.</a:t>
            </a:r>
          </a:p>
          <a:p>
            <a:pPr/>
            <a:r>
              <a:t>1 member: testing, documentation,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