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F268A-710E-DB4F-8C5C-1A06DF99F9F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887C8-5181-D44F-AF4B-A71D3C38B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887C8-5181-D44F-AF4B-A71D3C38B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8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4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7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9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A868-EF41-A84C-9350-2AF216974D3E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7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Scaling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Hash-</a:t>
            </a:r>
            <a:r>
              <a:rPr lang="en-US" dirty="0" err="1" smtClean="0"/>
              <a:t>Dehash</a:t>
            </a:r>
            <a:r>
              <a:rPr lang="en-US" dirty="0" smtClean="0"/>
              <a:t> </a:t>
            </a:r>
            <a:r>
              <a:rPr lang="en-US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7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r>
              <a:rPr lang="en-US" sz="2500" dirty="0" smtClean="0"/>
              <a:t>Option 1 </a:t>
            </a:r>
            <a:r>
              <a:rPr lang="mr-IN" sz="2500" dirty="0" smtClean="0"/>
              <a:t>–</a:t>
            </a:r>
            <a:r>
              <a:rPr lang="en-US" sz="2500" dirty="0" smtClean="0"/>
              <a:t> API gateway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885942" y="2014537"/>
            <a:ext cx="1085850" cy="5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7" name="Triangle 6"/>
          <p:cNvSpPr/>
          <p:nvPr/>
        </p:nvSpPr>
        <p:spPr>
          <a:xfrm>
            <a:off x="357174" y="3635918"/>
            <a:ext cx="1243013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1</a:t>
            </a:r>
            <a:endParaRPr lang="en-US" sz="1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986463" y="1094873"/>
            <a:ext cx="5367336" cy="47201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Pros</a:t>
            </a:r>
          </a:p>
          <a:p>
            <a:pPr lvl="1"/>
            <a:r>
              <a:rPr lang="en-US" sz="1800" dirty="0" smtClean="0"/>
              <a:t>Higher performance</a:t>
            </a:r>
          </a:p>
          <a:p>
            <a:pPr lvl="1"/>
            <a:r>
              <a:rPr lang="en-US" sz="1800" dirty="0" smtClean="0"/>
              <a:t>Throughput constraint by the no. of service instances</a:t>
            </a:r>
          </a:p>
          <a:p>
            <a:pPr lvl="1"/>
            <a:r>
              <a:rPr lang="en-US" sz="1800" dirty="0" smtClean="0"/>
              <a:t>Fault tolerant</a:t>
            </a:r>
          </a:p>
          <a:p>
            <a:pPr lvl="1"/>
            <a:r>
              <a:rPr lang="en-US" sz="1800" dirty="0"/>
              <a:t>Load balancing and Caching of data at API gateway</a:t>
            </a:r>
            <a:endParaRPr lang="en-US" sz="1800" dirty="0"/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/>
              <a:t>Lesser </a:t>
            </a:r>
            <a:r>
              <a:rPr lang="en-US" sz="1800" dirty="0" smtClean="0"/>
              <a:t>reliability(Risk </a:t>
            </a:r>
            <a:r>
              <a:rPr lang="en-US" sz="1800" dirty="0"/>
              <a:t>of data loss due to broken HTTP </a:t>
            </a:r>
            <a:r>
              <a:rPr lang="en-US" sz="1800" dirty="0" smtClean="0"/>
              <a:t>connections)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13" name="Triangle 12"/>
          <p:cNvSpPr/>
          <p:nvPr/>
        </p:nvSpPr>
        <p:spPr>
          <a:xfrm>
            <a:off x="1921658" y="3635918"/>
            <a:ext cx="1243013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2</a:t>
            </a:r>
            <a:endParaRPr lang="en-US" sz="1000" dirty="0"/>
          </a:p>
        </p:txBody>
      </p:sp>
      <p:sp>
        <p:nvSpPr>
          <p:cNvPr id="14" name="Triangle 13"/>
          <p:cNvSpPr/>
          <p:nvPr/>
        </p:nvSpPr>
        <p:spPr>
          <a:xfrm>
            <a:off x="3374226" y="3659726"/>
            <a:ext cx="1243013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3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3314700" y="2282823"/>
            <a:ext cx="1128713" cy="762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Discovery</a:t>
            </a:r>
            <a:endParaRPr lang="en-US" sz="1000" dirty="0"/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978681" y="2511431"/>
            <a:ext cx="964414" cy="11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3" idx="0"/>
          </p:cNvCxnSpPr>
          <p:nvPr/>
        </p:nvCxnSpPr>
        <p:spPr>
          <a:xfrm>
            <a:off x="2428867" y="2588292"/>
            <a:ext cx="114298" cy="104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2850356" y="2588292"/>
            <a:ext cx="1145377" cy="107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71575" y="3045490"/>
            <a:ext cx="2414588" cy="1691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2093110" y="4983889"/>
            <a:ext cx="757246" cy="719078"/>
          </a:xfrm>
          <a:prstGeom prst="can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7" idx="3"/>
            <a:endCxn id="19" idx="1"/>
          </p:cNvCxnSpPr>
          <p:nvPr/>
        </p:nvCxnSpPr>
        <p:spPr>
          <a:xfrm>
            <a:off x="978681" y="4438273"/>
            <a:ext cx="1493052" cy="54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3"/>
            <a:endCxn id="19" idx="1"/>
          </p:cNvCxnSpPr>
          <p:nvPr/>
        </p:nvCxnSpPr>
        <p:spPr>
          <a:xfrm flipH="1">
            <a:off x="2471733" y="4438273"/>
            <a:ext cx="71432" cy="54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3"/>
            <a:endCxn id="19" idx="1"/>
          </p:cNvCxnSpPr>
          <p:nvPr/>
        </p:nvCxnSpPr>
        <p:spPr>
          <a:xfrm flipH="1">
            <a:off x="2471733" y="4462081"/>
            <a:ext cx="1524000" cy="52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0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r>
              <a:rPr lang="en-US" sz="2500" dirty="0" smtClean="0"/>
              <a:t>Option 2 </a:t>
            </a:r>
            <a:r>
              <a:rPr lang="mr-IN" sz="2500" dirty="0" smtClean="0"/>
              <a:t>–</a:t>
            </a:r>
            <a:r>
              <a:rPr lang="en-US" sz="2500" dirty="0" smtClean="0"/>
              <a:t> API gateway with Middleware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800214" y="871525"/>
            <a:ext cx="1085850" cy="5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7" name="Triangle 6"/>
          <p:cNvSpPr/>
          <p:nvPr/>
        </p:nvSpPr>
        <p:spPr>
          <a:xfrm>
            <a:off x="321458" y="4707478"/>
            <a:ext cx="1278729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1</a:t>
            </a:r>
            <a:endParaRPr lang="en-US" sz="1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986463" y="1094874"/>
            <a:ext cx="5367336" cy="47201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Pros</a:t>
            </a:r>
          </a:p>
          <a:p>
            <a:pPr lvl="1"/>
            <a:r>
              <a:rPr lang="en-US" sz="1800" dirty="0" smtClean="0"/>
              <a:t>Higher reliability</a:t>
            </a:r>
          </a:p>
          <a:p>
            <a:pPr lvl="1"/>
            <a:r>
              <a:rPr lang="en-US" sz="1800" dirty="0" smtClean="0"/>
              <a:t>Higher throughput enabled by Messaging Middleware</a:t>
            </a:r>
          </a:p>
          <a:p>
            <a:pPr lvl="1"/>
            <a:r>
              <a:rPr lang="en-US" sz="1800" dirty="0" smtClean="0"/>
              <a:t>Fault tolerant</a:t>
            </a:r>
          </a:p>
          <a:p>
            <a:pPr lvl="1"/>
            <a:r>
              <a:rPr lang="en-US" sz="1800" dirty="0" smtClean="0"/>
              <a:t>Caching of data at API gateway</a:t>
            </a:r>
          </a:p>
          <a:p>
            <a:pPr lvl="1"/>
            <a:r>
              <a:rPr lang="en-US" sz="1800" dirty="0" smtClean="0"/>
              <a:t>Minimal risk of data loss due to Middleware</a:t>
            </a:r>
          </a:p>
          <a:p>
            <a:pPr lvl="1"/>
            <a:r>
              <a:rPr lang="en-US" sz="1800" dirty="0" smtClean="0"/>
              <a:t>Loose coupling between Front &amp; Back.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Increased latency due to middleware</a:t>
            </a:r>
            <a:endParaRPr lang="en-US" sz="1800" dirty="0" smtClean="0"/>
          </a:p>
          <a:p>
            <a:pPr lvl="1"/>
            <a:r>
              <a:rPr lang="en-US" sz="1800" dirty="0" smtClean="0"/>
              <a:t>Additional tech stack (Middleware) to manage.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>
            <a:off x="1885942" y="4707478"/>
            <a:ext cx="1278729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2</a:t>
            </a:r>
            <a:endParaRPr lang="en-US" sz="1000" dirty="0"/>
          </a:p>
        </p:txBody>
      </p:sp>
      <p:sp>
        <p:nvSpPr>
          <p:cNvPr id="14" name="Triangle 13"/>
          <p:cNvSpPr/>
          <p:nvPr/>
        </p:nvSpPr>
        <p:spPr>
          <a:xfrm>
            <a:off x="3338510" y="4731286"/>
            <a:ext cx="1278729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3</a:t>
            </a:r>
            <a:endParaRPr lang="en-US" sz="1000" dirty="0"/>
          </a:p>
        </p:txBody>
      </p:sp>
      <p:sp>
        <p:nvSpPr>
          <p:cNvPr id="3" name="Can 2"/>
          <p:cNvSpPr/>
          <p:nvPr/>
        </p:nvSpPr>
        <p:spPr>
          <a:xfrm>
            <a:off x="2093110" y="2226393"/>
            <a:ext cx="450065" cy="18213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Messaging Middleware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2"/>
            <a:endCxn id="3" idx="1"/>
          </p:cNvCxnSpPr>
          <p:nvPr/>
        </p:nvCxnSpPr>
        <p:spPr>
          <a:xfrm flipH="1">
            <a:off x="2318143" y="1445280"/>
            <a:ext cx="24996" cy="781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608782" y="3776325"/>
            <a:ext cx="1128713" cy="762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Discovery</a:t>
            </a:r>
            <a:endParaRPr lang="en-US" sz="1000" dirty="0"/>
          </a:p>
        </p:txBody>
      </p:sp>
      <p:cxnSp>
        <p:nvCxnSpPr>
          <p:cNvPr id="27" name="Straight Arrow Connector 26"/>
          <p:cNvCxnSpPr>
            <a:stCxn id="3" idx="3"/>
            <a:endCxn id="7" idx="0"/>
          </p:cNvCxnSpPr>
          <p:nvPr/>
        </p:nvCxnSpPr>
        <p:spPr>
          <a:xfrm flipH="1">
            <a:off x="960823" y="4047785"/>
            <a:ext cx="1357320" cy="65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13" idx="0"/>
          </p:cNvCxnSpPr>
          <p:nvPr/>
        </p:nvCxnSpPr>
        <p:spPr>
          <a:xfrm>
            <a:off x="2318143" y="4047785"/>
            <a:ext cx="207164" cy="65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  <a:endCxn id="14" idx="0"/>
          </p:cNvCxnSpPr>
          <p:nvPr/>
        </p:nvCxnSpPr>
        <p:spPr>
          <a:xfrm>
            <a:off x="2318143" y="4047785"/>
            <a:ext cx="1659732" cy="68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n 21"/>
          <p:cNvSpPr/>
          <p:nvPr/>
        </p:nvSpPr>
        <p:spPr>
          <a:xfrm>
            <a:off x="1999047" y="6074115"/>
            <a:ext cx="757246" cy="719078"/>
          </a:xfrm>
          <a:prstGeom prst="can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84618" y="5528499"/>
            <a:ext cx="1493052" cy="54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377670" y="5528499"/>
            <a:ext cx="71432" cy="54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77670" y="5552307"/>
            <a:ext cx="1524000" cy="52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85945" y="1832970"/>
            <a:ext cx="1277527" cy="1672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766892" y="4214233"/>
            <a:ext cx="1277527" cy="1672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5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000" dirty="0"/>
              <a:t>API </a:t>
            </a:r>
            <a:r>
              <a:rPr lang="en-US" sz="2000" dirty="0" smtClean="0"/>
              <a:t>Gateway</a:t>
            </a:r>
          </a:p>
          <a:p>
            <a:pPr lvl="2">
              <a:lnSpc>
                <a:spcPct val="100000"/>
              </a:lnSpc>
            </a:pPr>
            <a:r>
              <a:rPr lang="en-US" sz="1800" dirty="0" err="1" smtClean="0"/>
              <a:t>Apigee</a:t>
            </a:r>
            <a:r>
              <a:rPr lang="en-US" sz="1800" dirty="0"/>
              <a:t>, Netflix </a:t>
            </a:r>
            <a:r>
              <a:rPr lang="en-US" sz="1800" dirty="0" err="1" smtClean="0"/>
              <a:t>Zuul</a:t>
            </a:r>
            <a:r>
              <a:rPr lang="en-US" sz="1800" dirty="0" smtClean="0"/>
              <a:t>, AWS API Gateway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Service </a:t>
            </a:r>
            <a:r>
              <a:rPr lang="en-US" sz="2000" dirty="0" smtClean="0"/>
              <a:t>Discovery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Apache </a:t>
            </a:r>
            <a:r>
              <a:rPr lang="en-US" sz="1800" dirty="0"/>
              <a:t>Zookeeper, Netflix Eureka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DB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Apache </a:t>
            </a:r>
            <a:r>
              <a:rPr lang="en-US" sz="1800" dirty="0"/>
              <a:t>Cassandra, AWS RDS, AWS Dynamo</a:t>
            </a:r>
          </a:p>
          <a:p>
            <a:pPr lvl="1"/>
            <a:r>
              <a:rPr lang="en-US" sz="2000" dirty="0" smtClean="0"/>
              <a:t>Messaging middleware</a:t>
            </a:r>
          </a:p>
          <a:p>
            <a:pPr lvl="2"/>
            <a:r>
              <a:rPr lang="en-US" sz="1800" dirty="0"/>
              <a:t>Apache Kafka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45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164</Words>
  <Application>Microsoft Macintosh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Scaling Options</vt:lpstr>
      <vt:lpstr>Option 1 – API gateway</vt:lpstr>
      <vt:lpstr>Option 2 – API gateway with Middleware</vt:lpstr>
      <vt:lpstr>Tool Chain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Options</dc:title>
  <dc:creator>Mustafa Khokhawala</dc:creator>
  <cp:lastModifiedBy>Mustafa Khokhawala</cp:lastModifiedBy>
  <cp:revision>14</cp:revision>
  <dcterms:created xsi:type="dcterms:W3CDTF">2017-09-09T17:13:08Z</dcterms:created>
  <dcterms:modified xsi:type="dcterms:W3CDTF">2017-09-10T17:51:47Z</dcterms:modified>
</cp:coreProperties>
</file>