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hi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hi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hi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hi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hi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advancedSlicerVisual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AvgSpend by payment_type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hi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hi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hi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hi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hi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advancedSlicerVisual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Income Util (%) by payment_type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hi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hi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hi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hi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hi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advancedSlicerVisual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Rel. b/w Avg Income &amp; Cust_count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lineClusteredColumnComboChart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lineClusteredColumnComboChart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ribbonChart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hi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hi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hi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hi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hi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advancedSlicerVisual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Filter by payment_type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Filter by gender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lineClusteredColumnComboChart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hi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hi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hi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hi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hi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433567fd-f534-4a5f-b0b3-c6581bdb845d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908da45cadaf4187" /><Relationship Type="http://schemas.openxmlformats.org/officeDocument/2006/relationships/slideLayout" Target="/ppt/slideLayouts/slideLayout8.xml" Id="Rcfa9101ee78b426e" /><Relationship Type="http://schemas.openxmlformats.org/officeDocument/2006/relationships/hyperlink" Target="https://app.powerbi.com/groups/me/reports/433567fd-f534-4a5f-b0b3-c6581bdb845d/?pbi_source=PowerPoint" TargetMode="External" Id="RelId0" /><Relationship Type="http://schemas.openxmlformats.org/officeDocument/2006/relationships/image" Target="/ppt/media/image4.png" Id="imgId4038669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c7f2edb37e6a435c" /><Relationship Type="http://schemas.openxmlformats.org/officeDocument/2006/relationships/slideLayout" Target="/ppt/slideLayouts/slideLayout8.xml" Id="R9f61e63b6fe24a29" /><Relationship Type="http://schemas.openxmlformats.org/officeDocument/2006/relationships/hyperlink" Target="https://app.powerbi.com/groups/me/reports/433567fd-f534-4a5f-b0b3-c6581bdb845d/?pbi_source=PowerPoint" TargetMode="External" Id="RelId1" /><Relationship Type="http://schemas.openxmlformats.org/officeDocument/2006/relationships/image" Target="/ppt/media/image5.png" Id="imgId40386694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e0fb162c78594c0b" /><Relationship Type="http://schemas.openxmlformats.org/officeDocument/2006/relationships/slideLayout" Target="/ppt/slideLayouts/slideLayout8.xml" Id="R5bfdaf195bdc410a" /><Relationship Type="http://schemas.openxmlformats.org/officeDocument/2006/relationships/hyperlink" Target="https://app.powerbi.com/groups/me/reports/433567fd-f534-4a5f-b0b3-c6581bdb845d/?pbi_source=PowerPoint" TargetMode="External" Id="RelId2" /><Relationship Type="http://schemas.openxmlformats.org/officeDocument/2006/relationships/image" Target="/ppt/media/image6.png" Id="imgId40386695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138345dc54fc4bad" /><Relationship Type="http://schemas.openxmlformats.org/officeDocument/2006/relationships/slideLayout" Target="/ppt/slideLayouts/slideLayout8.xml" Id="Rf53c0355f25f4fdd" /><Relationship Type="http://schemas.openxmlformats.org/officeDocument/2006/relationships/hyperlink" Target="https://app.powerbi.com/groups/me/reports/433567fd-f534-4a5f-b0b3-c6581bdb845d/?pbi_source=PowerPoint" TargetMode="External" Id="RelId3" /><Relationship Type="http://schemas.openxmlformats.org/officeDocument/2006/relationships/image" Target="/ppt/media/image7.png" Id="imgId40386696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notesSlide" Target="/ppt/notesSlides/notesSlide5.xml" Id="R9a4a604045d14820" /><Relationship Type="http://schemas.openxmlformats.org/officeDocument/2006/relationships/slideLayout" Target="/ppt/slideLayouts/slideLayout8.xml" Id="R37cbbc60cade4b7e" /><Relationship Type="http://schemas.openxmlformats.org/officeDocument/2006/relationships/hyperlink" Target="https://app.powerbi.com/groups/me/reports/433567fd-f534-4a5f-b0b3-c6581bdb845d/?pbi_source=PowerPoint" TargetMode="External" Id="RelId4" /><Relationship Type="http://schemas.openxmlformats.org/officeDocument/2006/relationships/image" Target="/ppt/media/image8.png" Id="imgId40386697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notesSlide" Target="/ppt/notesSlides/notesSlide6.xml" Id="R06882baeae3747ca" /><Relationship Type="http://schemas.openxmlformats.org/officeDocument/2006/relationships/slideLayout" Target="/ppt/slideLayouts/slideLayout8.xml" Id="Re048d098aafa411b" /><Relationship Type="http://schemas.openxmlformats.org/officeDocument/2006/relationships/hyperlink" Target="https://app.powerbi.com/groups/me/reports/433567fd-f534-4a5f-b0b3-c6581bdb845d/?pbi_source=PowerPoint" TargetMode="External" Id="RelId5" /><Relationship Type="http://schemas.openxmlformats.org/officeDocument/2006/relationships/image" Target="/ppt/media/image9.png" Id="imgId4038669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Resume Project Challenge no. 8 (BFSI)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1/21/2024 10:29:01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1/21/2024 10:23:50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Visual ,barChart ,barChart ,textbox ,image ,barChart ,barChart ,textbox ,shape ,shape ,shape ,shape ,shape ,advancedSlicerVisual ,pieChar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038669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Demographic Class.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lusteredBarChart ,textbox ,image ,AvgSpend by payment_type ,textbox ,clusteredBarChart ,clusteredBarChart ,cardVisual ,clusteredBarChart ,shape ,shape ,shape ,shape ,shape ,advancedSlicerVisual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038669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Spends Vs Income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Visual ,clusteredBarChart ,textbox ,image ,Income Util (%) by payment_type ,textbox ,clusteredBarChart ,barChart ,barChart ,shape ,shape ,shape ,shape ,shape ,advancedSlicerVisual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038669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Income Utilization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Rel. b/w Avg Income &amp; Cust_count ,lineClusteredColumnComboChart ,lineClusteredColumnComboChart ,ribbonChart ,shape ,shape ,shape ,shape ,shape ,textbox ,advancedSlicerVisual ,image ,Filter by payment_type ,Filter by gender ,lineClusteredColumnComboChart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038669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Prescr. Analysis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shape ,shape ,shape ,shape ,shape ,textbox ,image ,shape ,textbox ,textbox ,textbox ,textbox ,textbox ,shape ,shape ,shape ,textbox. Please refer to the notes on this slide for details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038669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Card Recommend.</a:t>
            </a:r>
          </a:p>
        </p:txBody>
      </p:sp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image ,image ,image ,shape ,image ,image ,shape ,image ,shape ,textbox ,textbox ,textbox. Please refer to the notes on this slide for details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038669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