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855C-DA28-AD44-9000-E524BD109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4EFAB-90A9-C64F-B409-E04615B02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34ED-F6AE-3B4E-A80F-7B82467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C2F2-192F-C745-B4D1-CA078BCC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DD83-5EFE-5047-833E-1DB6BAD2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BC8C-EF2D-CE41-8B67-FA2B8023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10FE5-3889-D742-9F74-7601E346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2546-48B1-E34D-9D9A-1F818343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6715-0408-D048-8839-B2E076F8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0605-602C-CB45-AE64-1B918CC6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413C2-9D9D-E242-9310-CE5DBCB29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8BD6-3377-D84A-B49B-3330DEFD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94AF3-6902-D844-A45E-3E56192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8FF6-183F-424D-8F7D-99C2637B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9D94-B326-D844-ABC4-000CEA6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A11-D2DF-9D45-9075-5CD64B46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C1CD-7423-DC4F-8E6B-5FB336B2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B008-9F2A-FA49-943D-2815A6E3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525D-4293-9F47-9344-4BDB270C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2FE6-0185-7B40-8D19-5274D96C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5511-4019-9043-B072-159C0F6F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170AA-6BD9-624D-8620-1574B98F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A13D-1AB4-B949-891B-E06E62C1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5153-7B3C-EB4E-9509-79083118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F6368-FA49-0D47-AC6E-445B82F5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31BA-2362-3A43-BFA7-2F8F0FD4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4E9C-04C0-8B41-9474-9C66FB173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54EE-A7A5-314B-BB37-771C7442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26EA-1E82-2842-84A5-1A77C605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67342-5BA3-754E-8497-362ABF10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C5E86-60E7-914C-A01D-116894ED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636C-81EE-F149-B384-D2733846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E97C-578E-D546-B12A-BEF74820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16BFC-51A7-BF4F-A0FB-BAA07E471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57B6C-E567-FA4E-BE64-40A76A4D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F2EFD-80D1-FD43-99AC-99750E9F1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4F235-6AF5-3E49-AC40-520BC475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B376A-74B9-C345-AA17-7BD8556B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21C67-A9E0-B04E-AE57-195099C5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4476-A991-BC45-B68F-2F863CBC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A1EDE-B976-0F46-9362-0191A867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764F7-1F5F-E246-8EBF-C212B04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947A-85A9-6D4F-A9FD-F1E3F18D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3EA38-B57E-3A49-A8C4-649F64A2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D7BD0-348D-654F-8DCC-F6C21F61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1C39C-9BAC-5A47-950F-E6E62F6B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D570-85AA-334E-A839-D78160F2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7398-2AB9-714F-B1C7-2DEFA349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370DC-8CF7-3141-B79D-034F2D9E2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9065-414E-764F-B255-CBB9D481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6629C-CF06-0F45-9151-35FDDAD5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DCBB-6101-1144-A4B9-A2E5767A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8B20-F664-5642-AF85-A7656426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DAED1-2DEE-9844-9835-B88E8D7B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CE65-3D02-EB40-8DF9-2561C273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20D46-B97A-304A-9BA9-5A56ACA2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00642-6C77-7745-8854-EFBDC54D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1A0F1-0558-FF4A-ACBF-B78D26FD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953BE-BE82-E640-8887-27848DA2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E4EC5-C286-CF41-816A-404FA1E0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9699-1473-8D40-9CF0-9C2DA0EE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3C0CB-88F5-8840-9134-7FC758832E23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DC10-608B-AD47-9DBC-A3298856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8F48-8542-3D45-BF7D-14CEB5B60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9E51-07B3-8E40-B2A7-6257C54B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5B1-C4E2-4343-BC30-6F5FCC0C5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study between Cannon’s Algorithm and Simple B-B Partitioning for 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6FB06-4007-644F-BC92-63FE59F0E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0249" y="5416951"/>
            <a:ext cx="5459392" cy="1021466"/>
          </a:xfrm>
        </p:spPr>
        <p:txBody>
          <a:bodyPr>
            <a:normAutofit/>
          </a:bodyPr>
          <a:lstStyle/>
          <a:p>
            <a:r>
              <a:rPr lang="en-US" dirty="0"/>
              <a:t>By - Mustafa Kapadia, Sahil Gandhi, Sarthak Kothari, Siddhant </a:t>
            </a:r>
            <a:r>
              <a:rPr lang="en-US" dirty="0" err="1"/>
              <a:t>Benadikar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1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762CE-32A6-9440-A80F-C9605AB7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Cannon’s Algorithm – How does it work?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19CE41-B0D0-7A4C-83A5-C0BD3773F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88" y="1675227"/>
            <a:ext cx="1052502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1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9124E-E9F2-3F42-A859-75BD90FD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After Initial Alignment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6119A5C-5DF2-7A4A-904B-04C0C241E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21" y="1675227"/>
            <a:ext cx="939935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9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4FEB1-7F0A-C74D-9D2E-2E57C002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Matrix Multiplication</a:t>
            </a:r>
            <a:b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intermediate 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3514531-6A6B-434B-A948-A081ECF61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14948"/>
            <a:ext cx="6553545" cy="56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6D32-ADAC-9C4D-9430-1F4CEF73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Phase 2 - Shift Left and Roll up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803AD66-9046-5744-8A66-F4507F5A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696" y="1675227"/>
            <a:ext cx="95526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448A0-9435-B645-AE73-20E34C92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 Local Multiplication and add intermediate results</a:t>
            </a:r>
          </a:p>
        </p:txBody>
      </p:sp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9C67F096-543C-5148-93BA-033EED510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1" y="1675227"/>
            <a:ext cx="802593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1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1D0BB-12A5-924C-B54F-232CAF7C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B-B Partitioning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DE8E1-7A12-0A4B-AAC3-2C3E65EF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5" y="2462339"/>
            <a:ext cx="11710990" cy="25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6B88-61EA-0145-B216-17A50B4C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they do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912C-7337-DD44-B548-89B8F6C9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Cannon’s </a:t>
            </a:r>
          </a:p>
          <a:p>
            <a:pPr lvl="1"/>
            <a:r>
              <a:rPr lang="en-US" dirty="0"/>
              <a:t>No data duplication</a:t>
            </a:r>
          </a:p>
          <a:p>
            <a:pPr lvl="1"/>
            <a:r>
              <a:rPr lang="en-US" dirty="0"/>
              <a:t>Storage requirements remain constant and are independent of the number of processors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Simple B-B</a:t>
            </a:r>
          </a:p>
          <a:p>
            <a:pPr lvl="1"/>
            <a:r>
              <a:rPr lang="en-US" dirty="0"/>
              <a:t>Within a block, only data from a single matrix needs to be added to memory, if secondary sort is used</a:t>
            </a:r>
          </a:p>
          <a:p>
            <a:pPr lvl="1"/>
            <a:r>
              <a:rPr lang="en-US" dirty="0"/>
              <a:t>Unlike H-V or V-H an entire matrix row or column does not need to fit in memory </a:t>
            </a:r>
          </a:p>
        </p:txBody>
      </p:sp>
    </p:spTree>
    <p:extLst>
      <p:ext uri="{BB962C8B-B14F-4D97-AF65-F5344CB8AC3E}">
        <p14:creationId xmlns:p14="http://schemas.microsoft.com/office/powerpoint/2010/main" val="274579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DF20-1F79-1446-A56F-56585761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0D239-6F70-E042-BAA7-272C853F1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Cannon’s </a:t>
                </a:r>
              </a:p>
              <a:p>
                <a:pPr lvl="1"/>
                <a:r>
                  <a:rPr lang="en-US" sz="2000" dirty="0"/>
                  <a:t>A partitioning of P blocks requires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Iterations of Phase 2!</a:t>
                </a:r>
              </a:p>
              <a:p>
                <a:pPr lvl="1"/>
                <a:r>
                  <a:rPr lang="en-US" sz="2000" dirty="0"/>
                  <a:t>Increased s3 data access. Data needs to be read and intermediate result needs to be written for each iteration</a:t>
                </a:r>
              </a:p>
              <a:p>
                <a:pPr lvl="1"/>
                <a:r>
                  <a:rPr lang="en-US" sz="2000" dirty="0"/>
                  <a:t>P must be a perfect square</a:t>
                </a:r>
              </a:p>
              <a:p>
                <a:pPr lvl="1"/>
                <a:r>
                  <a:rPr lang="en-US" sz="2000" dirty="0"/>
                  <a:t>Blocks from A, B and intermediate results need to be loaded into reducer memory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Simple B-B</a:t>
                </a:r>
              </a:p>
              <a:p>
                <a:pPr lvl="1"/>
                <a:r>
                  <a:rPr lang="en-US" sz="2000" dirty="0"/>
                  <a:t>High data duplication. A block in matrix a is duplicated across all columns of a row in matrix B</a:t>
                </a:r>
              </a:p>
              <a:p>
                <a:pPr lvl="1"/>
                <a:r>
                  <a:rPr lang="en-US" sz="2000" dirty="0"/>
                  <a:t>Large amount of data is shuffled</a:t>
                </a:r>
              </a:p>
              <a:p>
                <a:pPr lvl="1"/>
                <a:r>
                  <a:rPr lang="en-US" sz="2000" dirty="0"/>
                  <a:t>Unlike H-V partitioning, B-B requires an aggregation job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0D239-6F70-E042-BAA7-272C853F1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5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215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Comparative study between Cannon’s Algorithm and Simple B-B Partitioning for Matrix Multiplication</vt:lpstr>
      <vt:lpstr>Cannon’s Algorithm – How does it work?</vt:lpstr>
      <vt:lpstr>After Initial Alignment</vt:lpstr>
      <vt:lpstr>Local Matrix Multiplication for intermediate results</vt:lpstr>
      <vt:lpstr>Phase 2 - Shift Left and Roll up</vt:lpstr>
      <vt:lpstr>Perform Local Multiplication and add intermediate results</vt:lpstr>
      <vt:lpstr>B-B Partitioning</vt:lpstr>
      <vt:lpstr>What do they do well?</vt:lpstr>
      <vt:lpstr>What’s the catch?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between Cannon’s Algorithm and Simple B-B Partitioning for Matrix Multiplication</dc:title>
  <dc:creator>Mustafa Shabbir Kapadia</dc:creator>
  <cp:lastModifiedBy>Mustafa Shabbir Kapadia</cp:lastModifiedBy>
  <cp:revision>3</cp:revision>
  <dcterms:created xsi:type="dcterms:W3CDTF">2018-12-07T08:15:44Z</dcterms:created>
  <dcterms:modified xsi:type="dcterms:W3CDTF">2018-12-09T18:12:03Z</dcterms:modified>
</cp:coreProperties>
</file>