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4573bc78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4573bc78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4573bc78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4573bc78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4573bc7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4573bc7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d16d9f9a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d16d9f9a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d16d9f9a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d16d9f9a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de883d2d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de883d2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df4e6a21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df4e6a2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3400"/>
              <a:t>AUTO-FILLER</a:t>
            </a:r>
            <a:endParaRPr sz="3400"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FORM AUTO-COMPLETION USING OCR</a:t>
            </a:r>
            <a:endParaRPr sz="61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320875" y="2797175"/>
            <a:ext cx="26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Mentor: Wajid Bin Aqeel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Group Members</a:t>
            </a:r>
            <a:endParaRPr sz="61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Muhammad Mustafa Bawany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Muhammad Yaseen Amir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bad Saleem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 M Bilal Arshad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Progress</a:t>
            </a:r>
            <a:endParaRPr sz="61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Pre-processing of images using OpenCV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extraction from images using different types of OCR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of extracted text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Extraction of Name, Contact No and Email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Deployment almost completed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Name Extraction</a:t>
            </a:r>
            <a:endParaRPr sz="61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7172900" cy="36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Contact Number</a:t>
            </a:r>
            <a:r>
              <a:rPr lang="en" sz="3400"/>
              <a:t> Extraction</a:t>
            </a:r>
            <a:endParaRPr sz="61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201" cy="2787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Email</a:t>
            </a:r>
            <a:r>
              <a:rPr lang="en" sz="3400"/>
              <a:t> Extraction</a:t>
            </a:r>
            <a:endParaRPr sz="61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00" y="1322525"/>
            <a:ext cx="7979199" cy="22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User Interface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50" y="1158600"/>
            <a:ext cx="8136550" cy="39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9300" y="3598800"/>
            <a:ext cx="1544700" cy="15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</a:t>
            </a:r>
            <a:r>
              <a:rPr lang="en"/>
              <a:t>Technologies Used	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Colab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Pytesseract OCR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OCR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NLTK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Expressions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&amp;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