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4573bc78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4573bc78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4573bc78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4573bc78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4573bc78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4573bc78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4573bc7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4573bc7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4573bc78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4573bc78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4573bc78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4573bc78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573bc78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4573bc78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573bc78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4573bc78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573bc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4573bc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datasets/aishikai/resume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/>
              <a:t>AUTO-FILLER</a:t>
            </a:r>
            <a:endParaRPr sz="34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FORM AUTO-COMPLETION USING OCR</a:t>
            </a:r>
            <a:endParaRPr sz="61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320875" y="2797175"/>
            <a:ext cx="26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Mentor: Wajid Bin Aqeel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Work Breakdown Structure</a:t>
            </a:r>
            <a:endParaRPr sz="61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1295" r="18214" t="0"/>
          <a:stretch/>
        </p:blipFill>
        <p:spPr>
          <a:xfrm>
            <a:off x="423050" y="1224725"/>
            <a:ext cx="8167349" cy="26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Group Members</a:t>
            </a:r>
            <a:endParaRPr sz="6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M Bilal Arshad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Muhammad Mustafa Bawany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Muhammad Yaseen Amir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Ibad Saleem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Introduction</a:t>
            </a:r>
            <a:endParaRPr sz="61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project is dedicated to creating an OCR software that recognizes text and patterns on resumes and CVs to auto-complete application forms.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 is found that many job applicants bounce off job portals with manual forms, so to address this problem we will parse out their resumes.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Problem Statement</a:t>
            </a:r>
            <a:endParaRPr sz="3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Many job portals still don’t have any AI auto-form completion; even if they do, they fail on resumes made with templates. This causes job applicants to fill out and correct the forms, creating a time-consuming activity. </a:t>
            </a:r>
            <a:endParaRPr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D1C1D"/>
                </a:solidFill>
              </a:rPr>
              <a:t>Problems We face:</a:t>
            </a:r>
            <a:endParaRPr>
              <a:solidFill>
                <a:srgbClr val="1D1C1D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 sz="1800">
                <a:solidFill>
                  <a:srgbClr val="1D1C1D"/>
                </a:solidFill>
              </a:rPr>
              <a:t>Wrong Information input.</a:t>
            </a:r>
            <a:endParaRPr sz="1800">
              <a:solidFill>
                <a:srgbClr val="1D1C1D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 sz="1800">
                <a:solidFill>
                  <a:srgbClr val="1D1C1D"/>
                </a:solidFill>
              </a:rPr>
              <a:t>Time Consuming (Multiple pages on forms).</a:t>
            </a:r>
            <a:endParaRPr sz="1800">
              <a:solidFill>
                <a:srgbClr val="1D1C1D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800"/>
              <a:buChar char="○"/>
            </a:pPr>
            <a:r>
              <a:rPr lang="en" sz="1800">
                <a:solidFill>
                  <a:srgbClr val="1D1C1D"/>
                </a:solidFill>
              </a:rPr>
              <a:t>A company might lose a good employee</a:t>
            </a:r>
            <a:endParaRPr sz="1800">
              <a:solidFill>
                <a:srgbClr val="1D1C1D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1D1C1D"/>
              </a:buClr>
              <a:buSzPts val="1800"/>
              <a:buChar char="○"/>
            </a:pPr>
            <a:r>
              <a:rPr lang="en" sz="1800">
                <a:solidFill>
                  <a:srgbClr val="1D1C1D"/>
                </a:solidFill>
              </a:rPr>
              <a:t>An individual might lose a good job</a:t>
            </a:r>
            <a:endParaRPr sz="180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Proposed Solution</a:t>
            </a:r>
            <a:endParaRPr sz="61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an OCR-based AI model, trained on multiple templates from the internet which can parse resumes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Fill out the information like Email, Phone Number, Github, LinkedIn, Education, and Experience.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9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Process Flow</a:t>
            </a:r>
            <a:endParaRPr sz="61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75" y="1457875"/>
            <a:ext cx="7079850" cy="28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Roadmap</a:t>
            </a:r>
            <a:endParaRPr sz="61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 chrome extension or a web-based application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 certifications, honors, and awards sections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Making code more scalable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Adding an additional feature of evaluating resumes based on grammar and design, and providing recommendations to improve.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Type of Dataset</a:t>
            </a:r>
            <a:endParaRPr sz="61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Filebase Dataset, containing resumes in the form of pdf or word documents. Converting them into images and parsing text from those images through OCR.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Source of Dataset</a:t>
            </a:r>
            <a:endParaRPr sz="61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dataset has been extracted from Kaggle. Below is the link to the dataset.</a:t>
            </a:r>
            <a:endParaRPr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https://www.kaggle.com/datasets/aishikai/resume-dataset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