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4573bc78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4573bc78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d16d9f9a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d16d9f9a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4573bc7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4573bc7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d16d9f9a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d16d9f9a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d16d9f9a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d16d9f9a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4573bc78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4573bc78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4573bc78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4573bc78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d16d9f9a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d16d9f9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573bc78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4573bc78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4573bc78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4573bc78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4573bc78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4573bc78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16d9f9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d16d9f9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d16d9f9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d16d9f9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3400"/>
              <a:t>AUTO-FILLER</a:t>
            </a:r>
            <a:endParaRPr sz="34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FORM AUTO-COMPLETION USING OCR</a:t>
            </a:r>
            <a:endParaRPr sz="61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320875" y="2797175"/>
            <a:ext cx="26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Mentor: Wajid Bin Aqeel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Shortlisted OCR</a:t>
            </a:r>
            <a:endParaRPr sz="61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PyTesseract is performing well for high-resolution images.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Certain morphological operations such as dilation, erosion, binarization have helped us in increasing pytesseract performance.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Text Extraction</a:t>
            </a:r>
            <a:endParaRPr sz="610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7172900" cy="36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Text Extraction</a:t>
            </a:r>
            <a:endParaRPr sz="6100"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201" cy="2787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Text Extraction</a:t>
            </a:r>
            <a:endParaRPr sz="610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00" y="1322525"/>
            <a:ext cx="7979199" cy="22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Group Members</a:t>
            </a:r>
            <a:endParaRPr sz="61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M Bilal Arshad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Muhammad Mustafa Bawany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Muhammad Yaseen Amir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Ibad Saleem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Progress</a:t>
            </a:r>
            <a:endParaRPr sz="61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Pre-processing of images using OpenCV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Text extraction from images using different types of OCR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675" y="1147050"/>
            <a:ext cx="29506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Types of OCR used</a:t>
            </a:r>
            <a:endParaRPr sz="34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PyTesseract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EasyOCR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KerasOCR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PyTesseract</a:t>
            </a:r>
            <a:endParaRPr sz="61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Easy to use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Fast Detection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Support 100+ Language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Oldest OCR Library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Command-line support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Only works on CPU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Doesn’t perform well on Blur, Noisy and colorful image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Performance decrease for lower font size in low-resolution images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Doesn’t work well on complex Forms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9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EasyOCR</a:t>
            </a:r>
            <a:endParaRPr sz="61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EasyOCR supports the GPU version and performance is good on GPU.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EasyOCR provides the confidence of the extracted text which can be used to analyze further.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EasyOCR works better with noisy images when compared with tesseract.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Issue while detecting few fonts and handwritten text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Not work well on Very Low-Quality Images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Text Extraction Accuracy decreases with lower Font Size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KerasOCR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Pre-trained Models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text is inside the image and their fonts and colors are unorganized, Keras-ocr gives good results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Need to convert documents into images for preprocessing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Need images for retrieving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Fetches Noise from the document require noise clearing from the document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OCRs	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25" y="1775578"/>
            <a:ext cx="8881750" cy="20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