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258" r:id="rId4"/>
    <p:sldId id="257" r:id="rId5"/>
    <p:sldId id="271" r:id="rId6"/>
    <p:sldId id="259" r:id="rId7"/>
    <p:sldId id="287" r:id="rId8"/>
    <p:sldId id="283" r:id="rId9"/>
    <p:sldId id="284" r:id="rId10"/>
    <p:sldId id="285" r:id="rId11"/>
    <p:sldId id="286" r:id="rId12"/>
    <p:sldId id="282" r:id="rId13"/>
    <p:sldId id="28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FF9411-54DF-465B-A4DF-8A763663E805}">
          <p14:sldIdLst>
            <p14:sldId id="256"/>
            <p14:sldId id="279"/>
            <p14:sldId id="258"/>
            <p14:sldId id="257"/>
            <p14:sldId id="271"/>
            <p14:sldId id="259"/>
            <p14:sldId id="287"/>
            <p14:sldId id="283"/>
            <p14:sldId id="284"/>
            <p14:sldId id="285"/>
            <p14:sldId id="286"/>
            <p14:sldId id="282"/>
            <p14:sldId id="280"/>
          </p14:sldIdLst>
        </p14:section>
        <p14:section name="Untitled Section" id="{44B6C08F-D793-4E8F-ADA8-4FC5CE20214E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053"/>
    <a:srgbClr val="2F336D"/>
    <a:srgbClr val="7F7F7F"/>
    <a:srgbClr val="6A532F"/>
    <a:srgbClr val="103CFF"/>
    <a:srgbClr val="F4384E"/>
    <a:srgbClr val="85CC18"/>
    <a:srgbClr val="07A3D9"/>
    <a:srgbClr val="FE5F64"/>
    <a:srgbClr val="F65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206F-AEAE-4FF6-B922-BDFE5D95A22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0F5FD-C375-44B2-8A85-2859F2C9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54C4-0A8A-4D97-B146-55C7A81F58C4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1319-8AD5-4B6E-874F-A279AF97F8B7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0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5146-6C40-42E3-9E19-967E4EF482F2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EB98-74D2-4E45-ACDB-D88F9752B899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15DD-219A-4447-8683-9BD4C59B147C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423512"/>
            <a:ext cx="6673850" cy="583372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lIns="182880" tIns="45720" rIns="182880" bIns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A24D-52FD-4F8D-BEBC-2C131356AD11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</p:spPr>
        <p:txBody>
          <a:bodyPr lIns="0" rIns="0"/>
          <a:lstStyle>
            <a:lvl1pPr algn="ctr">
              <a:defRPr sz="900"/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6673850" cy="549275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lIns="182880" tIns="182880" bIns="18288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A24D-52FD-4F8D-BEBC-2C131356AD11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</p:spPr>
        <p:txBody>
          <a:bodyPr lIns="0" rIns="0"/>
          <a:lstStyle>
            <a:lvl1pPr algn="ctr">
              <a:defRPr sz="900"/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23893" y="1353136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84738" y="1404797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23893" y="3820880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284738" y="3895609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1C20-9D16-471F-AD8F-CA37ACF54B66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EC28-7FFC-49D9-85C4-BCCD1F3E0FBE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A59-CCF2-4DC1-91E3-8EDDA1EBCA8C}" type="datetime1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DB10-060E-461D-BAFD-7B5555B2CF31}" type="datetime1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17B8-89B3-49BC-AED3-5BE962F4108E}" type="datetime1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7CF3-7656-44F7-820F-38601722D2CD}" type="datetime1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429250" y="1724025"/>
            <a:ext cx="1333500" cy="1333500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418305"/>
            <a:ext cx="6435726" cy="6484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>
            <a:outerShdw blurRad="152400" sx="102000" sy="102000" algn="ctr" rotWithShape="0">
              <a:prstClr val="black">
                <a:alpha val="14000"/>
              </a:prstClr>
            </a:outerShdw>
          </a:effectLst>
        </p:spPr>
        <p:txBody>
          <a:bodyPr vert="horz" lIns="182880" tIns="457200" rIns="91440" bIns="365760" rtlCol="0" anchor="ctr">
            <a:noAutofit/>
          </a:bodyPr>
          <a:lstStyle/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033A-9890-4229-AAE6-1CB03069F4AF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5175" y="6356350"/>
            <a:ext cx="36004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stafaberat/ARUSubmarine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>
            <a:off x="-400050" y="5291320"/>
            <a:ext cx="5435876" cy="854839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6780" y="1718540"/>
            <a:ext cx="3293630" cy="1233004"/>
          </a:xfrm>
        </p:spPr>
        <p:txBody>
          <a:bodyPr lIns="0" bIns="274320">
            <a:normAutofit fontScale="90000"/>
          </a:bodyPr>
          <a:lstStyle/>
          <a:p>
            <a:r>
              <a:rPr lang="en-US" sz="9600" dirty="0"/>
              <a:t>ARU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6780" y="4020191"/>
            <a:ext cx="9144000" cy="32237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tr-TR" dirty="0" err="1"/>
              <a:t>Istanbul</a:t>
            </a:r>
            <a:r>
              <a:rPr lang="tr-TR" dirty="0"/>
              <a:t> Sabahattin Zaim </a:t>
            </a:r>
            <a:r>
              <a:rPr lang="tr-TR" dirty="0" err="1"/>
              <a:t>University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71450" y="5718739"/>
            <a:ext cx="4148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Mustafa ARU - 30716006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6780" y="3084346"/>
            <a:ext cx="47820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Submarine trip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8616682-6495-4E67-9AA0-75EC628D63B7}"/>
              </a:ext>
            </a:extLst>
          </p:cNvPr>
          <p:cNvSpPr txBox="1"/>
          <p:nvPr/>
        </p:nvSpPr>
        <p:spPr>
          <a:xfrm>
            <a:off x="171450" y="5379157"/>
            <a:ext cx="486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Programming Language Lecture Project</a:t>
            </a:r>
          </a:p>
        </p:txBody>
      </p:sp>
    </p:spTree>
    <p:extLst>
      <p:ext uri="{BB962C8B-B14F-4D97-AF65-F5344CB8AC3E}">
        <p14:creationId xmlns:p14="http://schemas.microsoft.com/office/powerpoint/2010/main" val="219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0F98123C-7C9D-4660-8D3C-1A2D63CD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Trip Advice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FB2FDC1E-8DD8-4BA1-95D3-BDF7ED21C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371" y="961812"/>
            <a:ext cx="6346657" cy="4930987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0EC7F163-F24A-4562-88D9-18C9971F7700}"/>
              </a:ext>
            </a:extLst>
          </p:cNvPr>
          <p:cNvSpPr/>
          <p:nvPr/>
        </p:nvSpPr>
        <p:spPr>
          <a:xfrm>
            <a:off x="3392435" y="6191250"/>
            <a:ext cx="7834364" cy="472860"/>
          </a:xfrm>
          <a:prstGeom prst="rect">
            <a:avLst/>
          </a:prstGeom>
          <a:solidFill>
            <a:srgbClr val="7F7F7F"/>
          </a:solidFill>
          <a:ln>
            <a:solidFill>
              <a:srgbClr val="6A53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add a location where you want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893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0F98123C-7C9D-4660-8D3C-1A2D63CD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Have An Idea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33C5A3E-58D6-4C79-AB87-E1EFA4D8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177" y="961812"/>
            <a:ext cx="6141045" cy="4930987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0984B237-7F41-4008-A8CC-C864646B7932}"/>
              </a:ext>
            </a:extLst>
          </p:cNvPr>
          <p:cNvSpPr/>
          <p:nvPr/>
        </p:nvSpPr>
        <p:spPr>
          <a:xfrm>
            <a:off x="3392435" y="6191250"/>
            <a:ext cx="7834364" cy="472860"/>
          </a:xfrm>
          <a:prstGeom prst="rect">
            <a:avLst/>
          </a:prstGeom>
          <a:solidFill>
            <a:srgbClr val="7F7F7F"/>
          </a:solidFill>
          <a:ln>
            <a:solidFill>
              <a:srgbClr val="6A53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add your idea to make us better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639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F3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0F98123C-7C9D-4660-8D3C-1A2D63CD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Corporate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A81E84D-4F78-41DC-A234-9EBF9B0C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663" y="961812"/>
            <a:ext cx="6270072" cy="4930987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59927583-7799-4100-B967-AC5D4FEE875D}"/>
              </a:ext>
            </a:extLst>
          </p:cNvPr>
          <p:cNvSpPr/>
          <p:nvPr/>
        </p:nvSpPr>
        <p:spPr>
          <a:xfrm>
            <a:off x="3392435" y="6191250"/>
            <a:ext cx="7834364" cy="472860"/>
          </a:xfrm>
          <a:prstGeom prst="rect">
            <a:avLst/>
          </a:prstGeom>
          <a:solidFill>
            <a:srgbClr val="2F336D"/>
          </a:solidFill>
          <a:ln>
            <a:solidFill>
              <a:srgbClr val="6A53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see our corporate letter to know us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085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0F98123C-7C9D-4660-8D3C-1A2D63CD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Us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92B44C4B-AF22-433D-B395-D295028D0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25155"/>
            <a:ext cx="7188199" cy="4566200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6C89CEDE-584A-49FA-B3E1-DCF7F679E76C}"/>
              </a:ext>
            </a:extLst>
          </p:cNvPr>
          <p:cNvSpPr/>
          <p:nvPr/>
        </p:nvSpPr>
        <p:spPr>
          <a:xfrm>
            <a:off x="3392435" y="6191250"/>
            <a:ext cx="7834364" cy="472860"/>
          </a:xfrm>
          <a:prstGeom prst="rect">
            <a:avLst/>
          </a:prstGeom>
          <a:solidFill>
            <a:srgbClr val="3F4053"/>
          </a:solidFill>
          <a:ln>
            <a:solidFill>
              <a:srgbClr val="6A53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ask or call for technical problems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941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44841" y="2578443"/>
            <a:ext cx="36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45563" y="3539778"/>
            <a:ext cx="4100874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Email: mustafa.aru@std.izu.edu.tr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E388E09-FF9C-4CE1-A024-235586ADA63C}"/>
              </a:ext>
            </a:extLst>
          </p:cNvPr>
          <p:cNvSpPr txBox="1"/>
          <p:nvPr/>
        </p:nvSpPr>
        <p:spPr>
          <a:xfrm>
            <a:off x="4114800" y="3998814"/>
            <a:ext cx="3962400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tr-TR" dirty="0">
                <a:hlinkClick r:id="rId2"/>
              </a:rPr>
              <a:t>github.com/mustafaberat/ARUSubmarine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5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60" y="603362"/>
            <a:ext cx="2169428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160" y="1805478"/>
            <a:ext cx="5734878" cy="498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Enjoy a dream adventure going underwater to 35 meters depth on board of a real </a:t>
            </a:r>
            <a:r>
              <a:rPr lang="en-US" b="1" dirty="0"/>
              <a:t>submarine</a:t>
            </a:r>
            <a:r>
              <a:rPr lang="en-US" dirty="0"/>
              <a:t>. Go for a once in a lifetime experience and discover the beautiful marine life and the underwater world of ARU Submarine! ... Then the </a:t>
            </a:r>
            <a:r>
              <a:rPr lang="en-US" b="1" dirty="0"/>
              <a:t>submarine</a:t>
            </a:r>
            <a:r>
              <a:rPr lang="en-US" dirty="0"/>
              <a:t> will start its decent into the deep sea for a real fantasy adventure </a:t>
            </a:r>
            <a:r>
              <a:rPr lang="en-US" b="1" dirty="0"/>
              <a:t>trip</a:t>
            </a:r>
            <a:r>
              <a:rPr lang="en-US" dirty="0"/>
              <a:t>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3207" y="1805478"/>
            <a:ext cx="4889633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Fun</a:t>
            </a:r>
          </a:p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Camp</a:t>
            </a:r>
          </a:p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Learning</a:t>
            </a:r>
          </a:p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Training</a:t>
            </a:r>
          </a:p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Swimming</a:t>
            </a:r>
          </a:p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Discovery </a:t>
            </a:r>
          </a:p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New Friends</a:t>
            </a:r>
          </a:p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Incredible experience</a:t>
            </a:r>
          </a:p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Competitive Advantages</a:t>
            </a:r>
          </a:p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New Team to discover the world</a:t>
            </a:r>
          </a:p>
        </p:txBody>
      </p:sp>
    </p:spTree>
    <p:extLst>
      <p:ext uri="{BB962C8B-B14F-4D97-AF65-F5344CB8AC3E}">
        <p14:creationId xmlns:p14="http://schemas.microsoft.com/office/powerpoint/2010/main" val="341549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19330" y="3261524"/>
            <a:ext cx="2189190" cy="477992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wrap="none" lIns="91440" tIns="91440" bIns="9144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ARU Submarine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8338" y="4067175"/>
            <a:ext cx="8315325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wonderful experience for everyone visiting ARU Submarine. You will get to experience what you only dream about, when going underwater and staring into the crystal-clear Indian Ocean water and discovering the rich sea life deep underwater.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276382" y="5589229"/>
            <a:ext cx="345306" cy="3422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771838" y="5589229"/>
            <a:ext cx="345306" cy="3422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267294" y="5589229"/>
            <a:ext cx="345306" cy="3422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762750" y="5589229"/>
            <a:ext cx="345306" cy="3422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45"/>
          <p:cNvSpPr>
            <a:spLocks/>
          </p:cNvSpPr>
          <p:nvPr/>
        </p:nvSpPr>
        <p:spPr bwMode="auto">
          <a:xfrm>
            <a:off x="6371273" y="5697700"/>
            <a:ext cx="137348" cy="110988"/>
          </a:xfrm>
          <a:custGeom>
            <a:avLst/>
            <a:gdLst>
              <a:gd name="T0" fmla="*/ 382 w 382"/>
              <a:gd name="T1" fmla="*/ 36 h 306"/>
              <a:gd name="T2" fmla="*/ 337 w 382"/>
              <a:gd name="T3" fmla="*/ 49 h 306"/>
              <a:gd name="T4" fmla="*/ 372 w 382"/>
              <a:gd name="T5" fmla="*/ 6 h 306"/>
              <a:gd name="T6" fmla="*/ 322 w 382"/>
              <a:gd name="T7" fmla="*/ 25 h 306"/>
              <a:gd name="T8" fmla="*/ 265 w 382"/>
              <a:gd name="T9" fmla="*/ 0 h 306"/>
              <a:gd name="T10" fmla="*/ 186 w 382"/>
              <a:gd name="T11" fmla="*/ 77 h 306"/>
              <a:gd name="T12" fmla="*/ 188 w 382"/>
              <a:gd name="T13" fmla="*/ 95 h 306"/>
              <a:gd name="T14" fmla="*/ 27 w 382"/>
              <a:gd name="T15" fmla="*/ 14 h 306"/>
              <a:gd name="T16" fmla="*/ 16 w 382"/>
              <a:gd name="T17" fmla="*/ 53 h 306"/>
              <a:gd name="T18" fmla="*/ 51 w 382"/>
              <a:gd name="T19" fmla="*/ 117 h 306"/>
              <a:gd name="T20" fmla="*/ 15 w 382"/>
              <a:gd name="T21" fmla="*/ 108 h 306"/>
              <a:gd name="T22" fmla="*/ 15 w 382"/>
              <a:gd name="T23" fmla="*/ 109 h 306"/>
              <a:gd name="T24" fmla="*/ 21 w 382"/>
              <a:gd name="T25" fmla="*/ 137 h 306"/>
              <a:gd name="T26" fmla="*/ 78 w 382"/>
              <a:gd name="T27" fmla="*/ 184 h 306"/>
              <a:gd name="T28" fmla="*/ 58 w 382"/>
              <a:gd name="T29" fmla="*/ 187 h 306"/>
              <a:gd name="T30" fmla="*/ 43 w 382"/>
              <a:gd name="T31" fmla="*/ 186 h 306"/>
              <a:gd name="T32" fmla="*/ 116 w 382"/>
              <a:gd name="T33" fmla="*/ 239 h 306"/>
              <a:gd name="T34" fmla="*/ 19 w 382"/>
              <a:gd name="T35" fmla="*/ 272 h 306"/>
              <a:gd name="T36" fmla="*/ 0 w 382"/>
              <a:gd name="T37" fmla="*/ 271 h 306"/>
              <a:gd name="T38" fmla="*/ 120 w 382"/>
              <a:gd name="T39" fmla="*/ 306 h 306"/>
              <a:gd name="T40" fmla="*/ 338 w 382"/>
              <a:gd name="T41" fmla="*/ 133 h 306"/>
              <a:gd name="T42" fmla="*/ 343 w 382"/>
              <a:gd name="T43" fmla="*/ 86 h 306"/>
              <a:gd name="T44" fmla="*/ 343 w 382"/>
              <a:gd name="T45" fmla="*/ 76 h 306"/>
              <a:gd name="T46" fmla="*/ 382 w 382"/>
              <a:gd name="T47" fmla="*/ 3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2" h="306">
                <a:moveTo>
                  <a:pt x="382" y="36"/>
                </a:moveTo>
                <a:cubicBezTo>
                  <a:pt x="368" y="43"/>
                  <a:pt x="353" y="47"/>
                  <a:pt x="337" y="49"/>
                </a:cubicBezTo>
                <a:cubicBezTo>
                  <a:pt x="353" y="39"/>
                  <a:pt x="366" y="24"/>
                  <a:pt x="372" y="6"/>
                </a:cubicBezTo>
                <a:cubicBezTo>
                  <a:pt x="356" y="15"/>
                  <a:pt x="340" y="21"/>
                  <a:pt x="322" y="25"/>
                </a:cubicBezTo>
                <a:cubicBezTo>
                  <a:pt x="308" y="10"/>
                  <a:pt x="287" y="0"/>
                  <a:pt x="265" y="0"/>
                </a:cubicBezTo>
                <a:cubicBezTo>
                  <a:pt x="221" y="0"/>
                  <a:pt x="186" y="35"/>
                  <a:pt x="186" y="77"/>
                </a:cubicBezTo>
                <a:cubicBezTo>
                  <a:pt x="186" y="83"/>
                  <a:pt x="187" y="89"/>
                  <a:pt x="188" y="95"/>
                </a:cubicBezTo>
                <a:cubicBezTo>
                  <a:pt x="123" y="92"/>
                  <a:pt x="65" y="61"/>
                  <a:pt x="27" y="14"/>
                </a:cubicBezTo>
                <a:cubicBezTo>
                  <a:pt x="20" y="26"/>
                  <a:pt x="16" y="39"/>
                  <a:pt x="16" y="53"/>
                </a:cubicBezTo>
                <a:cubicBezTo>
                  <a:pt x="16" y="80"/>
                  <a:pt x="30" y="104"/>
                  <a:pt x="51" y="117"/>
                </a:cubicBezTo>
                <a:cubicBezTo>
                  <a:pt x="38" y="117"/>
                  <a:pt x="26" y="113"/>
                  <a:pt x="15" y="108"/>
                </a:cubicBezTo>
                <a:cubicBezTo>
                  <a:pt x="15" y="108"/>
                  <a:pt x="15" y="108"/>
                  <a:pt x="15" y="109"/>
                </a:cubicBezTo>
                <a:cubicBezTo>
                  <a:pt x="15" y="119"/>
                  <a:pt x="17" y="128"/>
                  <a:pt x="21" y="137"/>
                </a:cubicBezTo>
                <a:cubicBezTo>
                  <a:pt x="30" y="161"/>
                  <a:pt x="52" y="179"/>
                  <a:pt x="78" y="184"/>
                </a:cubicBezTo>
                <a:cubicBezTo>
                  <a:pt x="72" y="186"/>
                  <a:pt x="65" y="187"/>
                  <a:pt x="58" y="187"/>
                </a:cubicBezTo>
                <a:cubicBezTo>
                  <a:pt x="52" y="187"/>
                  <a:pt x="48" y="187"/>
                  <a:pt x="43" y="186"/>
                </a:cubicBezTo>
                <a:cubicBezTo>
                  <a:pt x="53" y="216"/>
                  <a:pt x="82" y="239"/>
                  <a:pt x="116" y="239"/>
                </a:cubicBezTo>
                <a:cubicBezTo>
                  <a:pt x="89" y="260"/>
                  <a:pt x="55" y="272"/>
                  <a:pt x="19" y="272"/>
                </a:cubicBezTo>
                <a:cubicBezTo>
                  <a:pt x="12" y="272"/>
                  <a:pt x="6" y="272"/>
                  <a:pt x="0" y="271"/>
                </a:cubicBezTo>
                <a:cubicBezTo>
                  <a:pt x="35" y="293"/>
                  <a:pt x="76" y="306"/>
                  <a:pt x="120" y="306"/>
                </a:cubicBezTo>
                <a:cubicBezTo>
                  <a:pt x="243" y="306"/>
                  <a:pt x="318" y="221"/>
                  <a:pt x="338" y="133"/>
                </a:cubicBezTo>
                <a:cubicBezTo>
                  <a:pt x="341" y="117"/>
                  <a:pt x="343" y="102"/>
                  <a:pt x="343" y="86"/>
                </a:cubicBezTo>
                <a:cubicBezTo>
                  <a:pt x="343" y="83"/>
                  <a:pt x="343" y="80"/>
                  <a:pt x="343" y="76"/>
                </a:cubicBezTo>
                <a:cubicBezTo>
                  <a:pt x="358" y="65"/>
                  <a:pt x="372" y="52"/>
                  <a:pt x="382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52"/>
          <p:cNvSpPr>
            <a:spLocks noEditPoints="1"/>
          </p:cNvSpPr>
          <p:nvPr/>
        </p:nvSpPr>
        <p:spPr bwMode="auto">
          <a:xfrm>
            <a:off x="5875470" y="5683861"/>
            <a:ext cx="138042" cy="138736"/>
          </a:xfrm>
          <a:custGeom>
            <a:avLst/>
            <a:gdLst>
              <a:gd name="T0" fmla="*/ 309 w 383"/>
              <a:gd name="T1" fmla="*/ 0 h 383"/>
              <a:gd name="T2" fmla="*/ 74 w 383"/>
              <a:gd name="T3" fmla="*/ 0 h 383"/>
              <a:gd name="T4" fmla="*/ 0 w 383"/>
              <a:gd name="T5" fmla="*/ 74 h 383"/>
              <a:gd name="T6" fmla="*/ 0 w 383"/>
              <a:gd name="T7" fmla="*/ 152 h 383"/>
              <a:gd name="T8" fmla="*/ 0 w 383"/>
              <a:gd name="T9" fmla="*/ 181 h 383"/>
              <a:gd name="T10" fmla="*/ 0 w 383"/>
              <a:gd name="T11" fmla="*/ 309 h 383"/>
              <a:gd name="T12" fmla="*/ 74 w 383"/>
              <a:gd name="T13" fmla="*/ 383 h 383"/>
              <a:gd name="T14" fmla="*/ 309 w 383"/>
              <a:gd name="T15" fmla="*/ 383 h 383"/>
              <a:gd name="T16" fmla="*/ 383 w 383"/>
              <a:gd name="T17" fmla="*/ 309 h 383"/>
              <a:gd name="T18" fmla="*/ 383 w 383"/>
              <a:gd name="T19" fmla="*/ 181 h 383"/>
              <a:gd name="T20" fmla="*/ 383 w 383"/>
              <a:gd name="T21" fmla="*/ 152 h 383"/>
              <a:gd name="T22" fmla="*/ 383 w 383"/>
              <a:gd name="T23" fmla="*/ 74 h 383"/>
              <a:gd name="T24" fmla="*/ 309 w 383"/>
              <a:gd name="T25" fmla="*/ 0 h 383"/>
              <a:gd name="T26" fmla="*/ 330 w 383"/>
              <a:gd name="T27" fmla="*/ 44 h 383"/>
              <a:gd name="T28" fmla="*/ 338 w 383"/>
              <a:gd name="T29" fmla="*/ 44 h 383"/>
              <a:gd name="T30" fmla="*/ 338 w 383"/>
              <a:gd name="T31" fmla="*/ 53 h 383"/>
              <a:gd name="T32" fmla="*/ 338 w 383"/>
              <a:gd name="T33" fmla="*/ 109 h 383"/>
              <a:gd name="T34" fmla="*/ 274 w 383"/>
              <a:gd name="T35" fmla="*/ 109 h 383"/>
              <a:gd name="T36" fmla="*/ 274 w 383"/>
              <a:gd name="T37" fmla="*/ 45 h 383"/>
              <a:gd name="T38" fmla="*/ 330 w 383"/>
              <a:gd name="T39" fmla="*/ 44 h 383"/>
              <a:gd name="T40" fmla="*/ 137 w 383"/>
              <a:gd name="T41" fmla="*/ 152 h 383"/>
              <a:gd name="T42" fmla="*/ 191 w 383"/>
              <a:gd name="T43" fmla="*/ 124 h 383"/>
              <a:gd name="T44" fmla="*/ 246 w 383"/>
              <a:gd name="T45" fmla="*/ 152 h 383"/>
              <a:gd name="T46" fmla="*/ 250 w 383"/>
              <a:gd name="T47" fmla="*/ 159 h 383"/>
              <a:gd name="T48" fmla="*/ 259 w 383"/>
              <a:gd name="T49" fmla="*/ 191 h 383"/>
              <a:gd name="T50" fmla="*/ 191 w 383"/>
              <a:gd name="T51" fmla="*/ 259 h 383"/>
              <a:gd name="T52" fmla="*/ 124 w 383"/>
              <a:gd name="T53" fmla="*/ 191 h 383"/>
              <a:gd name="T54" fmla="*/ 133 w 383"/>
              <a:gd name="T55" fmla="*/ 159 h 383"/>
              <a:gd name="T56" fmla="*/ 137 w 383"/>
              <a:gd name="T57" fmla="*/ 152 h 383"/>
              <a:gd name="T58" fmla="*/ 345 w 383"/>
              <a:gd name="T59" fmla="*/ 309 h 383"/>
              <a:gd name="T60" fmla="*/ 309 w 383"/>
              <a:gd name="T61" fmla="*/ 345 h 383"/>
              <a:gd name="T62" fmla="*/ 74 w 383"/>
              <a:gd name="T63" fmla="*/ 345 h 383"/>
              <a:gd name="T64" fmla="*/ 38 w 383"/>
              <a:gd name="T65" fmla="*/ 309 h 383"/>
              <a:gd name="T66" fmla="*/ 38 w 383"/>
              <a:gd name="T67" fmla="*/ 172 h 383"/>
              <a:gd name="T68" fmla="*/ 38 w 383"/>
              <a:gd name="T69" fmla="*/ 152 h 383"/>
              <a:gd name="T70" fmla="*/ 95 w 383"/>
              <a:gd name="T71" fmla="*/ 152 h 383"/>
              <a:gd name="T72" fmla="*/ 91 w 383"/>
              <a:gd name="T73" fmla="*/ 163 h 383"/>
              <a:gd name="T74" fmla="*/ 87 w 383"/>
              <a:gd name="T75" fmla="*/ 191 h 383"/>
              <a:gd name="T76" fmla="*/ 191 w 383"/>
              <a:gd name="T77" fmla="*/ 296 h 383"/>
              <a:gd name="T78" fmla="*/ 296 w 383"/>
              <a:gd name="T79" fmla="*/ 191 h 383"/>
              <a:gd name="T80" fmla="*/ 292 w 383"/>
              <a:gd name="T81" fmla="*/ 163 h 383"/>
              <a:gd name="T82" fmla="*/ 288 w 383"/>
              <a:gd name="T83" fmla="*/ 152 h 383"/>
              <a:gd name="T84" fmla="*/ 345 w 383"/>
              <a:gd name="T85" fmla="*/ 152 h 383"/>
              <a:gd name="T86" fmla="*/ 345 w 383"/>
              <a:gd name="T87" fmla="*/ 172 h 383"/>
              <a:gd name="T88" fmla="*/ 345 w 383"/>
              <a:gd name="T89" fmla="*/ 309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3" h="383">
                <a:moveTo>
                  <a:pt x="309" y="0"/>
                </a:moveTo>
                <a:cubicBezTo>
                  <a:pt x="74" y="0"/>
                  <a:pt x="74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49"/>
                  <a:pt x="33" y="383"/>
                  <a:pt x="74" y="383"/>
                </a:cubicBezTo>
                <a:cubicBezTo>
                  <a:pt x="309" y="383"/>
                  <a:pt x="309" y="383"/>
                  <a:pt x="309" y="383"/>
                </a:cubicBezTo>
                <a:cubicBezTo>
                  <a:pt x="349" y="383"/>
                  <a:pt x="383" y="349"/>
                  <a:pt x="383" y="309"/>
                </a:cubicBezTo>
                <a:cubicBezTo>
                  <a:pt x="383" y="181"/>
                  <a:pt x="383" y="181"/>
                  <a:pt x="383" y="181"/>
                </a:cubicBezTo>
                <a:cubicBezTo>
                  <a:pt x="383" y="152"/>
                  <a:pt x="383" y="152"/>
                  <a:pt x="383" y="152"/>
                </a:cubicBezTo>
                <a:cubicBezTo>
                  <a:pt x="383" y="74"/>
                  <a:pt x="383" y="74"/>
                  <a:pt x="383" y="74"/>
                </a:cubicBezTo>
                <a:cubicBezTo>
                  <a:pt x="383" y="33"/>
                  <a:pt x="349" y="0"/>
                  <a:pt x="309" y="0"/>
                </a:cubicBezTo>
                <a:close/>
                <a:moveTo>
                  <a:pt x="330" y="44"/>
                </a:moveTo>
                <a:cubicBezTo>
                  <a:pt x="338" y="44"/>
                  <a:pt x="338" y="44"/>
                  <a:pt x="338" y="44"/>
                </a:cubicBezTo>
                <a:cubicBezTo>
                  <a:pt x="338" y="53"/>
                  <a:pt x="338" y="53"/>
                  <a:pt x="338" y="53"/>
                </a:cubicBezTo>
                <a:cubicBezTo>
                  <a:pt x="338" y="109"/>
                  <a:pt x="338" y="109"/>
                  <a:pt x="338" y="109"/>
                </a:cubicBezTo>
                <a:cubicBezTo>
                  <a:pt x="274" y="109"/>
                  <a:pt x="274" y="109"/>
                  <a:pt x="274" y="109"/>
                </a:cubicBezTo>
                <a:cubicBezTo>
                  <a:pt x="274" y="45"/>
                  <a:pt x="274" y="45"/>
                  <a:pt x="274" y="45"/>
                </a:cubicBezTo>
                <a:lnTo>
                  <a:pt x="330" y="44"/>
                </a:lnTo>
                <a:close/>
                <a:moveTo>
                  <a:pt x="137" y="152"/>
                </a:moveTo>
                <a:cubicBezTo>
                  <a:pt x="149" y="135"/>
                  <a:pt x="169" y="124"/>
                  <a:pt x="191" y="124"/>
                </a:cubicBezTo>
                <a:cubicBezTo>
                  <a:pt x="214" y="124"/>
                  <a:pt x="234" y="135"/>
                  <a:pt x="246" y="152"/>
                </a:cubicBezTo>
                <a:cubicBezTo>
                  <a:pt x="247" y="154"/>
                  <a:pt x="249" y="156"/>
                  <a:pt x="250" y="159"/>
                </a:cubicBezTo>
                <a:cubicBezTo>
                  <a:pt x="255" y="168"/>
                  <a:pt x="259" y="180"/>
                  <a:pt x="259" y="191"/>
                </a:cubicBezTo>
                <a:cubicBezTo>
                  <a:pt x="259" y="229"/>
                  <a:pt x="228" y="259"/>
                  <a:pt x="191" y="259"/>
                </a:cubicBezTo>
                <a:cubicBezTo>
                  <a:pt x="154" y="259"/>
                  <a:pt x="124" y="229"/>
                  <a:pt x="124" y="191"/>
                </a:cubicBezTo>
                <a:cubicBezTo>
                  <a:pt x="124" y="180"/>
                  <a:pt x="127" y="168"/>
                  <a:pt x="133" y="159"/>
                </a:cubicBezTo>
                <a:cubicBezTo>
                  <a:pt x="134" y="156"/>
                  <a:pt x="135" y="154"/>
                  <a:pt x="137" y="152"/>
                </a:cubicBezTo>
                <a:close/>
                <a:moveTo>
                  <a:pt x="345" y="309"/>
                </a:moveTo>
                <a:cubicBezTo>
                  <a:pt x="345" y="329"/>
                  <a:pt x="329" y="345"/>
                  <a:pt x="309" y="345"/>
                </a:cubicBezTo>
                <a:cubicBezTo>
                  <a:pt x="74" y="345"/>
                  <a:pt x="74" y="345"/>
                  <a:pt x="74" y="345"/>
                </a:cubicBezTo>
                <a:cubicBezTo>
                  <a:pt x="54" y="345"/>
                  <a:pt x="38" y="329"/>
                  <a:pt x="38" y="309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95" y="152"/>
                  <a:pt x="95" y="152"/>
                  <a:pt x="95" y="152"/>
                </a:cubicBezTo>
                <a:cubicBezTo>
                  <a:pt x="93" y="156"/>
                  <a:pt x="92" y="159"/>
                  <a:pt x="91" y="163"/>
                </a:cubicBezTo>
                <a:cubicBezTo>
                  <a:pt x="88" y="172"/>
                  <a:pt x="87" y="182"/>
                  <a:pt x="87" y="191"/>
                </a:cubicBezTo>
                <a:cubicBezTo>
                  <a:pt x="87" y="249"/>
                  <a:pt x="134" y="296"/>
                  <a:pt x="191" y="296"/>
                </a:cubicBezTo>
                <a:cubicBezTo>
                  <a:pt x="249" y="296"/>
                  <a:pt x="296" y="249"/>
                  <a:pt x="296" y="191"/>
                </a:cubicBezTo>
                <a:cubicBezTo>
                  <a:pt x="296" y="182"/>
                  <a:pt x="295" y="172"/>
                  <a:pt x="292" y="163"/>
                </a:cubicBezTo>
                <a:cubicBezTo>
                  <a:pt x="291" y="159"/>
                  <a:pt x="290" y="156"/>
                  <a:pt x="288" y="152"/>
                </a:cubicBezTo>
                <a:cubicBezTo>
                  <a:pt x="345" y="152"/>
                  <a:pt x="345" y="152"/>
                  <a:pt x="345" y="152"/>
                </a:cubicBezTo>
                <a:cubicBezTo>
                  <a:pt x="345" y="172"/>
                  <a:pt x="345" y="172"/>
                  <a:pt x="345" y="172"/>
                </a:cubicBezTo>
                <a:lnTo>
                  <a:pt x="345" y="3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0"/>
          <p:cNvSpPr>
            <a:spLocks/>
          </p:cNvSpPr>
          <p:nvPr/>
        </p:nvSpPr>
        <p:spPr bwMode="auto">
          <a:xfrm>
            <a:off x="5401230" y="5697939"/>
            <a:ext cx="64129" cy="135762"/>
          </a:xfrm>
          <a:custGeom>
            <a:avLst/>
            <a:gdLst>
              <a:gd name="T0" fmla="*/ 118 w 179"/>
              <a:gd name="T1" fmla="*/ 115 h 382"/>
              <a:gd name="T2" fmla="*/ 118 w 179"/>
              <a:gd name="T3" fmla="*/ 84 h 382"/>
              <a:gd name="T4" fmla="*/ 135 w 179"/>
              <a:gd name="T5" fmla="*/ 66 h 382"/>
              <a:gd name="T6" fmla="*/ 178 w 179"/>
              <a:gd name="T7" fmla="*/ 66 h 382"/>
              <a:gd name="T8" fmla="*/ 178 w 179"/>
              <a:gd name="T9" fmla="*/ 0 h 382"/>
              <a:gd name="T10" fmla="*/ 119 w 179"/>
              <a:gd name="T11" fmla="*/ 0 h 382"/>
              <a:gd name="T12" fmla="*/ 38 w 179"/>
              <a:gd name="T13" fmla="*/ 80 h 382"/>
              <a:gd name="T14" fmla="*/ 38 w 179"/>
              <a:gd name="T15" fmla="*/ 115 h 382"/>
              <a:gd name="T16" fmla="*/ 0 w 179"/>
              <a:gd name="T17" fmla="*/ 115 h 382"/>
              <a:gd name="T18" fmla="*/ 0 w 179"/>
              <a:gd name="T19" fmla="*/ 161 h 382"/>
              <a:gd name="T20" fmla="*/ 0 w 179"/>
              <a:gd name="T21" fmla="*/ 191 h 382"/>
              <a:gd name="T22" fmla="*/ 39 w 179"/>
              <a:gd name="T23" fmla="*/ 191 h 382"/>
              <a:gd name="T24" fmla="*/ 39 w 179"/>
              <a:gd name="T25" fmla="*/ 382 h 382"/>
              <a:gd name="T26" fmla="*/ 115 w 179"/>
              <a:gd name="T27" fmla="*/ 382 h 382"/>
              <a:gd name="T28" fmla="*/ 115 w 179"/>
              <a:gd name="T29" fmla="*/ 191 h 382"/>
              <a:gd name="T30" fmla="*/ 172 w 179"/>
              <a:gd name="T31" fmla="*/ 191 h 382"/>
              <a:gd name="T32" fmla="*/ 175 w 179"/>
              <a:gd name="T33" fmla="*/ 161 h 382"/>
              <a:gd name="T34" fmla="*/ 179 w 179"/>
              <a:gd name="T35" fmla="*/ 115 h 382"/>
              <a:gd name="T36" fmla="*/ 118 w 179"/>
              <a:gd name="T37" fmla="*/ 115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9" h="382">
                <a:moveTo>
                  <a:pt x="118" y="115"/>
                </a:moveTo>
                <a:cubicBezTo>
                  <a:pt x="118" y="84"/>
                  <a:pt x="118" y="84"/>
                  <a:pt x="118" y="84"/>
                </a:cubicBezTo>
                <a:cubicBezTo>
                  <a:pt x="118" y="69"/>
                  <a:pt x="128" y="66"/>
                  <a:pt x="135" y="66"/>
                </a:cubicBezTo>
                <a:cubicBezTo>
                  <a:pt x="142" y="66"/>
                  <a:pt x="178" y="66"/>
                  <a:pt x="178" y="66"/>
                </a:cubicBezTo>
                <a:cubicBezTo>
                  <a:pt x="178" y="0"/>
                  <a:pt x="178" y="0"/>
                  <a:pt x="178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53" y="0"/>
                  <a:pt x="38" y="49"/>
                  <a:pt x="38" y="80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91"/>
                  <a:pt x="0" y="191"/>
                  <a:pt x="0" y="191"/>
                </a:cubicBezTo>
                <a:cubicBezTo>
                  <a:pt x="39" y="191"/>
                  <a:pt x="39" y="191"/>
                  <a:pt x="39" y="191"/>
                </a:cubicBezTo>
                <a:cubicBezTo>
                  <a:pt x="39" y="278"/>
                  <a:pt x="39" y="382"/>
                  <a:pt x="39" y="382"/>
                </a:cubicBezTo>
                <a:cubicBezTo>
                  <a:pt x="115" y="382"/>
                  <a:pt x="115" y="382"/>
                  <a:pt x="115" y="382"/>
                </a:cubicBezTo>
                <a:cubicBezTo>
                  <a:pt x="115" y="382"/>
                  <a:pt x="115" y="277"/>
                  <a:pt x="115" y="191"/>
                </a:cubicBezTo>
                <a:cubicBezTo>
                  <a:pt x="172" y="191"/>
                  <a:pt x="172" y="191"/>
                  <a:pt x="172" y="191"/>
                </a:cubicBezTo>
                <a:cubicBezTo>
                  <a:pt x="175" y="161"/>
                  <a:pt x="175" y="161"/>
                  <a:pt x="175" y="161"/>
                </a:cubicBezTo>
                <a:cubicBezTo>
                  <a:pt x="179" y="115"/>
                  <a:pt x="179" y="115"/>
                  <a:pt x="179" y="115"/>
                </a:cubicBezTo>
                <a:lnTo>
                  <a:pt x="118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>
            <a:spLocks noEditPoints="1"/>
          </p:cNvSpPr>
          <p:nvPr/>
        </p:nvSpPr>
        <p:spPr bwMode="auto">
          <a:xfrm>
            <a:off x="6864088" y="5708692"/>
            <a:ext cx="142630" cy="99996"/>
          </a:xfrm>
          <a:custGeom>
            <a:avLst/>
            <a:gdLst>
              <a:gd name="T0" fmla="*/ 121 w 121"/>
              <a:gd name="T1" fmla="*/ 18 h 85"/>
              <a:gd name="T2" fmla="*/ 103 w 121"/>
              <a:gd name="T3" fmla="*/ 0 h 85"/>
              <a:gd name="T4" fmla="*/ 18 w 121"/>
              <a:gd name="T5" fmla="*/ 0 h 85"/>
              <a:gd name="T6" fmla="*/ 0 w 121"/>
              <a:gd name="T7" fmla="*/ 18 h 85"/>
              <a:gd name="T8" fmla="*/ 0 w 121"/>
              <a:gd name="T9" fmla="*/ 67 h 85"/>
              <a:gd name="T10" fmla="*/ 18 w 121"/>
              <a:gd name="T11" fmla="*/ 85 h 85"/>
              <a:gd name="T12" fmla="*/ 103 w 121"/>
              <a:gd name="T13" fmla="*/ 85 h 85"/>
              <a:gd name="T14" fmla="*/ 121 w 121"/>
              <a:gd name="T15" fmla="*/ 67 h 85"/>
              <a:gd name="T16" fmla="*/ 121 w 121"/>
              <a:gd name="T17" fmla="*/ 18 h 85"/>
              <a:gd name="T18" fmla="*/ 49 w 121"/>
              <a:gd name="T19" fmla="*/ 63 h 85"/>
              <a:gd name="T20" fmla="*/ 49 w 121"/>
              <a:gd name="T21" fmla="*/ 17 h 85"/>
              <a:gd name="T22" fmla="*/ 83 w 121"/>
              <a:gd name="T23" fmla="*/ 40 h 85"/>
              <a:gd name="T24" fmla="*/ 49 w 121"/>
              <a:gd name="T25" fmla="*/ 63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85">
                <a:moveTo>
                  <a:pt x="121" y="18"/>
                </a:moveTo>
                <a:cubicBezTo>
                  <a:pt x="121" y="8"/>
                  <a:pt x="113" y="0"/>
                  <a:pt x="10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7"/>
                  <a:pt x="8" y="85"/>
                  <a:pt x="18" y="85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113" y="85"/>
                  <a:pt x="121" y="77"/>
                  <a:pt x="121" y="67"/>
                </a:cubicBezTo>
                <a:lnTo>
                  <a:pt x="121" y="18"/>
                </a:lnTo>
                <a:close/>
                <a:moveTo>
                  <a:pt x="49" y="63"/>
                </a:moveTo>
                <a:cubicBezTo>
                  <a:pt x="49" y="17"/>
                  <a:pt x="49" y="17"/>
                  <a:pt x="49" y="17"/>
                </a:cubicBezTo>
                <a:cubicBezTo>
                  <a:pt x="83" y="40"/>
                  <a:pt x="83" y="40"/>
                  <a:pt x="83" y="40"/>
                </a:cubicBezTo>
                <a:lnTo>
                  <a:pt x="49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Resim Yer Tutucusu 6" descr="çizim, saat içeren bir resim&#10;&#10;Açıklama otomatik olarak oluşturuldu">
            <a:extLst>
              <a:ext uri="{FF2B5EF4-FFF2-40B4-BE49-F238E27FC236}">
                <a16:creationId xmlns:a16="http://schemas.microsoft.com/office/drawing/2014/main" id="{A1B3AD1D-DA9E-4AC2-95B8-6D7E52DBBA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359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1588" y="2017713"/>
            <a:ext cx="4852988" cy="4840287"/>
            <a:chOff x="1" y="1271"/>
            <a:chExt cx="3057" cy="3049"/>
          </a:xfrm>
          <a:solidFill>
            <a:srgbClr val="F4384E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16" y="2417"/>
              <a:ext cx="1397" cy="1396"/>
            </a:xfrm>
            <a:custGeom>
              <a:avLst/>
              <a:gdLst>
                <a:gd name="T0" fmla="*/ 1163 w 1588"/>
                <a:gd name="T1" fmla="*/ 793 h 1588"/>
                <a:gd name="T2" fmla="*/ 1534 w 1588"/>
                <a:gd name="T3" fmla="*/ 422 h 1588"/>
                <a:gd name="T4" fmla="*/ 1534 w 1588"/>
                <a:gd name="T5" fmla="*/ 237 h 1588"/>
                <a:gd name="T6" fmla="*/ 1349 w 1588"/>
                <a:gd name="T7" fmla="*/ 51 h 1588"/>
                <a:gd name="T8" fmla="*/ 1163 w 1588"/>
                <a:gd name="T9" fmla="*/ 51 h 1588"/>
                <a:gd name="T10" fmla="*/ 793 w 1588"/>
                <a:gd name="T11" fmla="*/ 422 h 1588"/>
                <a:gd name="T12" fmla="*/ 422 w 1588"/>
                <a:gd name="T13" fmla="*/ 51 h 1588"/>
                <a:gd name="T14" fmla="*/ 236 w 1588"/>
                <a:gd name="T15" fmla="*/ 51 h 1588"/>
                <a:gd name="T16" fmla="*/ 51 w 1588"/>
                <a:gd name="T17" fmla="*/ 237 h 1588"/>
                <a:gd name="T18" fmla="*/ 51 w 1588"/>
                <a:gd name="T19" fmla="*/ 422 h 1588"/>
                <a:gd name="T20" fmla="*/ 422 w 1588"/>
                <a:gd name="T21" fmla="*/ 793 h 1588"/>
                <a:gd name="T22" fmla="*/ 52 w 1588"/>
                <a:gd name="T23" fmla="*/ 1163 h 1588"/>
                <a:gd name="T24" fmla="*/ 52 w 1588"/>
                <a:gd name="T25" fmla="*/ 1348 h 1588"/>
                <a:gd name="T26" fmla="*/ 237 w 1588"/>
                <a:gd name="T27" fmla="*/ 1534 h 1588"/>
                <a:gd name="T28" fmla="*/ 423 w 1588"/>
                <a:gd name="T29" fmla="*/ 1534 h 1588"/>
                <a:gd name="T30" fmla="*/ 793 w 1588"/>
                <a:gd name="T31" fmla="*/ 1164 h 1588"/>
                <a:gd name="T32" fmla="*/ 1165 w 1588"/>
                <a:gd name="T33" fmla="*/ 1536 h 1588"/>
                <a:gd name="T34" fmla="*/ 1351 w 1588"/>
                <a:gd name="T35" fmla="*/ 1537 h 1588"/>
                <a:gd name="T36" fmla="*/ 1536 w 1588"/>
                <a:gd name="T37" fmla="*/ 1351 h 1588"/>
                <a:gd name="T38" fmla="*/ 1536 w 1588"/>
                <a:gd name="T39" fmla="*/ 1166 h 1588"/>
                <a:gd name="T40" fmla="*/ 1163 w 1588"/>
                <a:gd name="T41" fmla="*/ 793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8" h="1588">
                  <a:moveTo>
                    <a:pt x="1163" y="793"/>
                  </a:moveTo>
                  <a:cubicBezTo>
                    <a:pt x="1534" y="422"/>
                    <a:pt x="1534" y="422"/>
                    <a:pt x="1534" y="422"/>
                  </a:cubicBezTo>
                  <a:cubicBezTo>
                    <a:pt x="1586" y="371"/>
                    <a:pt x="1586" y="288"/>
                    <a:pt x="1534" y="237"/>
                  </a:cubicBezTo>
                  <a:cubicBezTo>
                    <a:pt x="1349" y="51"/>
                    <a:pt x="1349" y="51"/>
                    <a:pt x="1349" y="51"/>
                  </a:cubicBezTo>
                  <a:cubicBezTo>
                    <a:pt x="1298" y="0"/>
                    <a:pt x="1215" y="0"/>
                    <a:pt x="1163" y="51"/>
                  </a:cubicBezTo>
                  <a:cubicBezTo>
                    <a:pt x="793" y="422"/>
                    <a:pt x="793" y="422"/>
                    <a:pt x="793" y="422"/>
                  </a:cubicBezTo>
                  <a:cubicBezTo>
                    <a:pt x="422" y="51"/>
                    <a:pt x="422" y="51"/>
                    <a:pt x="422" y="51"/>
                  </a:cubicBezTo>
                  <a:cubicBezTo>
                    <a:pt x="371" y="0"/>
                    <a:pt x="288" y="0"/>
                    <a:pt x="236" y="51"/>
                  </a:cubicBezTo>
                  <a:cubicBezTo>
                    <a:pt x="51" y="237"/>
                    <a:pt x="51" y="237"/>
                    <a:pt x="51" y="237"/>
                  </a:cubicBezTo>
                  <a:cubicBezTo>
                    <a:pt x="0" y="288"/>
                    <a:pt x="0" y="371"/>
                    <a:pt x="51" y="422"/>
                  </a:cubicBezTo>
                  <a:cubicBezTo>
                    <a:pt x="422" y="793"/>
                    <a:pt x="422" y="793"/>
                    <a:pt x="422" y="793"/>
                  </a:cubicBezTo>
                  <a:cubicBezTo>
                    <a:pt x="52" y="1163"/>
                    <a:pt x="52" y="1163"/>
                    <a:pt x="52" y="1163"/>
                  </a:cubicBezTo>
                  <a:cubicBezTo>
                    <a:pt x="1" y="1214"/>
                    <a:pt x="1" y="1297"/>
                    <a:pt x="52" y="1348"/>
                  </a:cubicBezTo>
                  <a:cubicBezTo>
                    <a:pt x="237" y="1534"/>
                    <a:pt x="237" y="1534"/>
                    <a:pt x="237" y="1534"/>
                  </a:cubicBezTo>
                  <a:cubicBezTo>
                    <a:pt x="288" y="1585"/>
                    <a:pt x="371" y="1585"/>
                    <a:pt x="423" y="1534"/>
                  </a:cubicBezTo>
                  <a:cubicBezTo>
                    <a:pt x="793" y="1164"/>
                    <a:pt x="793" y="1164"/>
                    <a:pt x="793" y="1164"/>
                  </a:cubicBezTo>
                  <a:cubicBezTo>
                    <a:pt x="1165" y="1536"/>
                    <a:pt x="1165" y="1536"/>
                    <a:pt x="1165" y="1536"/>
                  </a:cubicBezTo>
                  <a:cubicBezTo>
                    <a:pt x="1217" y="1588"/>
                    <a:pt x="1300" y="1588"/>
                    <a:pt x="1351" y="1537"/>
                  </a:cubicBezTo>
                  <a:cubicBezTo>
                    <a:pt x="1536" y="1351"/>
                    <a:pt x="1536" y="1351"/>
                    <a:pt x="1536" y="1351"/>
                  </a:cubicBezTo>
                  <a:cubicBezTo>
                    <a:pt x="1588" y="1300"/>
                    <a:pt x="1587" y="1217"/>
                    <a:pt x="1536" y="1166"/>
                  </a:cubicBezTo>
                  <a:lnTo>
                    <a:pt x="1163" y="7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" y="3997"/>
              <a:ext cx="321" cy="323"/>
            </a:xfrm>
            <a:custGeom>
              <a:avLst/>
              <a:gdLst>
                <a:gd name="T0" fmla="*/ 365 w 365"/>
                <a:gd name="T1" fmla="*/ 367 h 367"/>
                <a:gd name="T2" fmla="*/ 0 w 365"/>
                <a:gd name="T3" fmla="*/ 0 h 367"/>
                <a:gd name="T4" fmla="*/ 0 w 365"/>
                <a:gd name="T5" fmla="*/ 367 h 367"/>
                <a:gd name="T6" fmla="*/ 365 w 365"/>
                <a:gd name="T7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" h="367">
                  <a:moveTo>
                    <a:pt x="365" y="367"/>
                  </a:moveTo>
                  <a:cubicBezTo>
                    <a:pt x="226" y="264"/>
                    <a:pt x="103" y="140"/>
                    <a:pt x="0" y="0"/>
                  </a:cubicBezTo>
                  <a:cubicBezTo>
                    <a:pt x="0" y="367"/>
                    <a:pt x="0" y="367"/>
                    <a:pt x="0" y="367"/>
                  </a:cubicBezTo>
                  <a:lnTo>
                    <a:pt x="365" y="3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" y="1271"/>
              <a:ext cx="3057" cy="3049"/>
            </a:xfrm>
            <a:custGeom>
              <a:avLst/>
              <a:gdLst>
                <a:gd name="T0" fmla="*/ 1378 w 3476"/>
                <a:gd name="T1" fmla="*/ 0 h 3468"/>
                <a:gd name="T2" fmla="*/ 0 w 3476"/>
                <a:gd name="T3" fmla="*/ 515 h 3468"/>
                <a:gd name="T4" fmla="*/ 0 w 3476"/>
                <a:gd name="T5" fmla="*/ 1093 h 3468"/>
                <a:gd name="T6" fmla="*/ 1378 w 3476"/>
                <a:gd name="T7" fmla="*/ 393 h 3468"/>
                <a:gd name="T8" fmla="*/ 3083 w 3476"/>
                <a:gd name="T9" fmla="*/ 2097 h 3468"/>
                <a:gd name="T10" fmla="*/ 2391 w 3476"/>
                <a:gd name="T11" fmla="*/ 3468 h 3468"/>
                <a:gd name="T12" fmla="*/ 2966 w 3476"/>
                <a:gd name="T13" fmla="*/ 3468 h 3468"/>
                <a:gd name="T14" fmla="*/ 3476 w 3476"/>
                <a:gd name="T15" fmla="*/ 2097 h 3468"/>
                <a:gd name="T16" fmla="*/ 1378 w 3476"/>
                <a:gd name="T17" fmla="*/ 0 h 3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6" h="3468">
                  <a:moveTo>
                    <a:pt x="1378" y="0"/>
                  </a:moveTo>
                  <a:cubicBezTo>
                    <a:pt x="851" y="0"/>
                    <a:pt x="369" y="194"/>
                    <a:pt x="0" y="515"/>
                  </a:cubicBezTo>
                  <a:cubicBezTo>
                    <a:pt x="0" y="1093"/>
                    <a:pt x="0" y="1093"/>
                    <a:pt x="0" y="1093"/>
                  </a:cubicBezTo>
                  <a:cubicBezTo>
                    <a:pt x="310" y="669"/>
                    <a:pt x="812" y="393"/>
                    <a:pt x="1378" y="393"/>
                  </a:cubicBezTo>
                  <a:cubicBezTo>
                    <a:pt x="2319" y="393"/>
                    <a:pt x="3083" y="1156"/>
                    <a:pt x="3083" y="2097"/>
                  </a:cubicBezTo>
                  <a:cubicBezTo>
                    <a:pt x="3083" y="2659"/>
                    <a:pt x="2810" y="3158"/>
                    <a:pt x="2391" y="3468"/>
                  </a:cubicBezTo>
                  <a:cubicBezTo>
                    <a:pt x="2966" y="3468"/>
                    <a:pt x="2966" y="3468"/>
                    <a:pt x="2966" y="3468"/>
                  </a:cubicBezTo>
                  <a:cubicBezTo>
                    <a:pt x="3284" y="3101"/>
                    <a:pt x="3476" y="2621"/>
                    <a:pt x="3476" y="2097"/>
                  </a:cubicBezTo>
                  <a:cubicBezTo>
                    <a:pt x="3476" y="939"/>
                    <a:pt x="2537" y="0"/>
                    <a:pt x="13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672139" y="2383518"/>
            <a:ext cx="585242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should not be late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You can not smoke in that trip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You can not try to open the door during trip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must sign an acceptance letter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72139" y="1535030"/>
            <a:ext cx="525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Some Rules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036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işaret içeren bir resim&#10;&#10;Açıklama otomatik olarak oluşturuldu">
            <a:extLst>
              <a:ext uri="{FF2B5EF4-FFF2-40B4-BE49-F238E27FC236}">
                <a16:creationId xmlns:a16="http://schemas.microsoft.com/office/drawing/2014/main" id="{682C27AD-9356-4002-97BC-72C60A768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354"/>
            <a:ext cx="12192000" cy="6895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1" y="342105"/>
            <a:ext cx="1719942" cy="644866"/>
          </a:xfrm>
        </p:spPr>
        <p:txBody>
          <a:bodyPr tIns="0" bIns="0"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dirty="0"/>
              <a:t>Totally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72238" y="1711064"/>
            <a:ext cx="4647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b="1" dirty="0">
                <a:solidFill>
                  <a:schemeClr val="bg1"/>
                </a:solidFill>
                <a:highlight>
                  <a:srgbClr val="F4384E"/>
                </a:highlight>
                <a:latin typeface="Nunito sans" panose="00000500000000000000" pitchFamily="2" charset="0"/>
              </a:rPr>
              <a:t>Total Visitors</a:t>
            </a:r>
            <a:endParaRPr lang="en-US" sz="1400" b="1" dirty="0">
              <a:solidFill>
                <a:schemeClr val="bg1"/>
              </a:solidFill>
              <a:highlight>
                <a:srgbClr val="F4384E"/>
              </a:highlight>
              <a:latin typeface="Nunito sans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2239" y="3867909"/>
            <a:ext cx="4647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/>
                </a:solidFill>
                <a:highlight>
                  <a:srgbClr val="F4384E"/>
                </a:highlight>
                <a:latin typeface="Nunito sans" panose="00000500000000000000" pitchFamily="2" charset="0"/>
              </a:rPr>
              <a:t>Weekly Visitors</a:t>
            </a:r>
            <a:endParaRPr lang="en-US" sz="1400" dirty="0">
              <a:solidFill>
                <a:schemeClr val="bg1"/>
              </a:solidFill>
              <a:highlight>
                <a:srgbClr val="F4384E"/>
              </a:highlight>
              <a:latin typeface="Nunito sa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4599" y="2114148"/>
            <a:ext cx="5722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800" b="1" dirty="0">
                <a:solidFill>
                  <a:schemeClr val="bg1"/>
                </a:solidFill>
                <a:highlight>
                  <a:srgbClr val="F4384E"/>
                </a:highlight>
                <a:latin typeface="+mj-lt"/>
              </a:rPr>
              <a:t>57,000,00</a:t>
            </a:r>
            <a:endParaRPr lang="en-US" sz="3600" b="1" dirty="0">
              <a:solidFill>
                <a:schemeClr val="bg1"/>
              </a:solidFill>
              <a:highlight>
                <a:srgbClr val="F4384E"/>
              </a:highlight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4601" y="4234323"/>
            <a:ext cx="5722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800" dirty="0">
                <a:solidFill>
                  <a:schemeClr val="bg1"/>
                </a:solidFill>
                <a:highlight>
                  <a:srgbClr val="F4384E"/>
                </a:highlight>
                <a:latin typeface="+mj-lt"/>
              </a:rPr>
              <a:t>7,000,00</a:t>
            </a:r>
            <a:endParaRPr lang="en-US" sz="3600" dirty="0">
              <a:solidFill>
                <a:schemeClr val="bg1"/>
              </a:solidFill>
              <a:highlight>
                <a:srgbClr val="F4384E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65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F3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0F98123C-7C9D-4660-8D3C-1A2D63CD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E3AC053-9B9F-4213-8DD6-B792F3CA7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45052"/>
            <a:ext cx="7188199" cy="4564506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E3A0F0CC-8517-4B34-B583-7B05FF8E8F7B}"/>
              </a:ext>
            </a:extLst>
          </p:cNvPr>
          <p:cNvSpPr/>
          <p:nvPr/>
        </p:nvSpPr>
        <p:spPr>
          <a:xfrm>
            <a:off x="3392435" y="6191250"/>
            <a:ext cx="7834364" cy="472860"/>
          </a:xfrm>
          <a:prstGeom prst="rect">
            <a:avLst/>
          </a:prstGeom>
          <a:solidFill>
            <a:srgbClr val="2F336D"/>
          </a:solidFill>
          <a:ln>
            <a:solidFill>
              <a:srgbClr val="103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choose what you want. Then another page will show up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320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0F98123C-7C9D-4660-8D3C-1A2D63CD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dirty="0">
                <a:solidFill>
                  <a:srgbClr val="FFFFFF"/>
                </a:solidFill>
              </a:rPr>
              <a:t>Get Your Ticket Page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82132BF6-E609-4517-B9DD-366FE740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152" y="340689"/>
            <a:ext cx="4316547" cy="5685672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EFCF5C85-3588-4046-B38C-CFDE63B2FD36}"/>
              </a:ext>
            </a:extLst>
          </p:cNvPr>
          <p:cNvSpPr/>
          <p:nvPr/>
        </p:nvSpPr>
        <p:spPr>
          <a:xfrm>
            <a:off x="3392435" y="6191250"/>
            <a:ext cx="7834364" cy="472860"/>
          </a:xfrm>
          <a:prstGeom prst="rect">
            <a:avLst/>
          </a:prstGeom>
          <a:solidFill>
            <a:srgbClr val="7F7F7F"/>
          </a:solidFill>
          <a:ln>
            <a:solidFill>
              <a:srgbClr val="103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choose your location and class type. Be sure to get confirmation after deciding on travel date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219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A53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0F98123C-7C9D-4660-8D3C-1A2D63CD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Photos Page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9F0BA748-9B8E-4B57-994F-4C19867B9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12" y="961812"/>
            <a:ext cx="5905374" cy="4930987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47EAF6BD-904D-4D2B-ACF8-8BB761754FAD}"/>
              </a:ext>
            </a:extLst>
          </p:cNvPr>
          <p:cNvSpPr/>
          <p:nvPr/>
        </p:nvSpPr>
        <p:spPr>
          <a:xfrm>
            <a:off x="3392435" y="6191250"/>
            <a:ext cx="7834364" cy="472860"/>
          </a:xfrm>
          <a:prstGeom prst="rect">
            <a:avLst/>
          </a:prstGeom>
          <a:solidFill>
            <a:srgbClr val="6A532F"/>
          </a:solidFill>
          <a:ln>
            <a:solidFill>
              <a:srgbClr val="6A53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see some photos and history of that trip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698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0F98123C-7C9D-4660-8D3C-1A2D63CD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Donation Page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9535DC9-C378-4787-98F9-89FAE1AB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61" y="961812"/>
            <a:ext cx="4984877" cy="4930987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4BE716CC-DB4A-4E5A-8765-838229DFE54B}"/>
              </a:ext>
            </a:extLst>
          </p:cNvPr>
          <p:cNvSpPr/>
          <p:nvPr/>
        </p:nvSpPr>
        <p:spPr>
          <a:xfrm>
            <a:off x="3392435" y="6191250"/>
            <a:ext cx="7834364" cy="472860"/>
          </a:xfrm>
          <a:prstGeom prst="rect">
            <a:avLst/>
          </a:prstGeom>
          <a:solidFill>
            <a:srgbClr val="7F7F7F"/>
          </a:solidFill>
          <a:ln>
            <a:solidFill>
              <a:srgbClr val="6A53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support us with your valuable donation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091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CC18"/>
      </a:accent1>
      <a:accent2>
        <a:srgbClr val="00B050"/>
      </a:accent2>
      <a:accent3>
        <a:srgbClr val="757070"/>
      </a:accent3>
      <a:accent4>
        <a:srgbClr val="AEABAB"/>
      </a:accent4>
      <a:accent5>
        <a:srgbClr val="D0CECE"/>
      </a:accent5>
      <a:accent6>
        <a:srgbClr val="D8D8D8"/>
      </a:accent6>
      <a:hlink>
        <a:srgbClr val="7F7F7F"/>
      </a:hlink>
      <a:folHlink>
        <a:srgbClr val="538135"/>
      </a:folHlink>
    </a:clrScheme>
    <a:fontScheme name="Custom 6">
      <a:majorFont>
        <a:latin typeface="Nunito Sans Bol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304</Words>
  <Application>Microsoft Office PowerPoint</Application>
  <PresentationFormat>Geniş ekran</PresentationFormat>
  <Paragraphs>52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Arial</vt:lpstr>
      <vt:lpstr>Calibri</vt:lpstr>
      <vt:lpstr>Gill Sans MT</vt:lpstr>
      <vt:lpstr>Nunito sans</vt:lpstr>
      <vt:lpstr>Nunito Sans Bold</vt:lpstr>
      <vt:lpstr>Wingdings</vt:lpstr>
      <vt:lpstr>Office Theme</vt:lpstr>
      <vt:lpstr>ARU</vt:lpstr>
      <vt:lpstr>Purpose?</vt:lpstr>
      <vt:lpstr>PowerPoint Sunusu</vt:lpstr>
      <vt:lpstr>PowerPoint Sunusu</vt:lpstr>
      <vt:lpstr>Totally</vt:lpstr>
      <vt:lpstr>Home Page</vt:lpstr>
      <vt:lpstr>Get Your Ticket Page</vt:lpstr>
      <vt:lpstr>Photos Page</vt:lpstr>
      <vt:lpstr>Donation Page</vt:lpstr>
      <vt:lpstr>Trip Advice</vt:lpstr>
      <vt:lpstr>Have An Idea</vt:lpstr>
      <vt:lpstr>Corporate</vt:lpstr>
      <vt:lpstr>About Us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</dc:title>
  <dc:creator>Mustafa Berat Aru</dc:creator>
  <cp:lastModifiedBy>Mustafa Berat Aru</cp:lastModifiedBy>
  <cp:revision>4</cp:revision>
  <dcterms:created xsi:type="dcterms:W3CDTF">2019-11-20T19:56:59Z</dcterms:created>
  <dcterms:modified xsi:type="dcterms:W3CDTF">2019-11-20T20:09:25Z</dcterms:modified>
</cp:coreProperties>
</file>