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8" r:id="rId4"/>
    <p:sldId id="257" r:id="rId5"/>
    <p:sldId id="288" r:id="rId6"/>
    <p:sldId id="289" r:id="rId7"/>
    <p:sldId id="296" r:id="rId8"/>
    <p:sldId id="297" r:id="rId9"/>
    <p:sldId id="298" r:id="rId10"/>
    <p:sldId id="292" r:id="rId11"/>
    <p:sldId id="299" r:id="rId12"/>
    <p:sldId id="300" r:id="rId13"/>
    <p:sldId id="301" r:id="rId14"/>
    <p:sldId id="293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08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79"/>
            <p14:sldId id="258"/>
            <p14:sldId id="257"/>
            <p14:sldId id="288"/>
            <p14:sldId id="289"/>
            <p14:sldId id="296"/>
            <p14:sldId id="297"/>
            <p14:sldId id="298"/>
            <p14:sldId id="292"/>
            <p14:sldId id="299"/>
            <p14:sldId id="300"/>
            <p14:sldId id="301"/>
            <p14:sldId id="293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53"/>
    <a:srgbClr val="2F336D"/>
    <a:srgbClr val="7F7F7F"/>
    <a:srgbClr val="6A532F"/>
    <a:srgbClr val="103CFF"/>
    <a:srgbClr val="F4384E"/>
    <a:srgbClr val="85CC18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tafaberat/ARU-Submar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400050" y="5291320"/>
            <a:ext cx="5435876" cy="85483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780" y="1718540"/>
            <a:ext cx="3293630" cy="1233004"/>
          </a:xfrm>
        </p:spPr>
        <p:txBody>
          <a:bodyPr lIns="0" bIns="274320">
            <a:normAutofit fontScale="90000"/>
          </a:bodyPr>
          <a:lstStyle/>
          <a:p>
            <a:r>
              <a:rPr lang="en-US" sz="9600" dirty="0"/>
              <a:t>ARU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780" y="4020191"/>
            <a:ext cx="9144000" cy="3223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dirty="0" err="1"/>
              <a:t>Istanbul</a:t>
            </a:r>
            <a:r>
              <a:rPr lang="tr-TR" dirty="0"/>
              <a:t> Sabahattin Zaim </a:t>
            </a:r>
            <a:r>
              <a:rPr lang="tr-TR" dirty="0" err="1"/>
              <a:t>University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5718739"/>
            <a:ext cx="414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Mustafa ARU - 30716006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6780" y="3084346"/>
            <a:ext cx="47981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Submarine Trip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616682-6495-4E67-9AA0-75EC628D63B7}"/>
              </a:ext>
            </a:extLst>
          </p:cNvPr>
          <p:cNvSpPr txBox="1"/>
          <p:nvPr/>
        </p:nvSpPr>
        <p:spPr>
          <a:xfrm>
            <a:off x="171450" y="5379157"/>
            <a:ext cx="486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Programming Language Lecture Project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5 – Manager – Look at Trip Advices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wants to see the trip advices that came from customers, he can do it in this page.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Manager also can delete advice that would include some bad commands.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Another button for closing the page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Resim 5" descr="ekran görüntüsü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23267133-4BAC-4858-8EEB-06443EF9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9" y="1610583"/>
            <a:ext cx="5666232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6 – Manager – Look at General Ideas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wants to see the general advices or a new plan that came from customers, he can do it in this page.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Manager also can delete these ideas that would include some bad commands.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Another button for closing the page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Resim 6" descr="ekran görüntüsü, ekran, oturma, saat içeren bir resim&#10;&#10;Açıklama otomatik olarak oluşturuldu">
            <a:extLst>
              <a:ext uri="{FF2B5EF4-FFF2-40B4-BE49-F238E27FC236}">
                <a16:creationId xmlns:a16="http://schemas.microsoft.com/office/drawing/2014/main" id="{E44F9D09-FABC-4665-B06F-D4E7BCAD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4" y="1610583"/>
            <a:ext cx="5825896" cy="41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9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7 – Manager – Look at donations, so few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wants to see the donation for the system or a new ship… that came from customers, he can do it in this page.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Manager also can delete these donations.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Another button for closing the page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0EAD09F-BD6C-4604-90CA-EB7A6FF0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" y="1609915"/>
            <a:ext cx="5666239" cy="42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8 – Manager – Look at taken tickets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wants to see the received tickets that bought by customers, he can do it in this page to see where people go usually.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administrator can also delete these tickets that contain some bad weather forecasts, so an option is cancel of the trip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Another button for closing the page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23EE91B-D7D9-4E7B-9DC5-331305D94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5" y="1779978"/>
            <a:ext cx="5521092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9 – Customer – Clicked Customer Button</a:t>
            </a:r>
            <a:endParaRPr lang="tr-TR" dirty="0"/>
          </a:p>
        </p:txBody>
      </p:sp>
      <p:pic>
        <p:nvPicPr>
          <p:cNvPr id="12" name="Resim 11" descr="ekran, elektronik eşyalar, televizyon, düz içeren bir resim&#10;&#10;Açıklama otomatik olarak oluşturuldu">
            <a:extLst>
              <a:ext uri="{FF2B5EF4-FFF2-40B4-BE49-F238E27FC236}">
                <a16:creationId xmlns:a16="http://schemas.microsoft.com/office/drawing/2014/main" id="{15D23836-D8F9-4BFF-AED0-911F57D1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605419"/>
            <a:ext cx="6702552" cy="443325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an income will be a customer, he must click in the Customer button to continue.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In this slide, I will show the path of customers also.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10 – Customer –Just Click Them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an income will be a customer, he must click in the Customer button he will see lots of options to 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 is easy to understand what is the mean of buttons. Let’s start going inside them.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CDF0308-D180-40C6-99A1-D6B12CFE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1" y="1836875"/>
            <a:ext cx="6283741" cy="39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11 – Customer – Do you know us?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 want to get knowledge about system or ARU Submarine company, he can click About Us button to see lots of information in the text.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 also contains our company’s privacy in that text.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After reading article, a customer will get some information about us.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2D5C69E-D841-49D4-81B5-48A0B8F1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6" y="1473453"/>
            <a:ext cx="5544592" cy="46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12 – Customer – Where you want to go?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 want to go somewhere, but the system doesn’t include that place to trip, he can give that location address to adding the new path of trip.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These places will be evaluated by the manager. If it is an available option to go, he can add in Adding Trip page that showed in this presentation.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367314-AB85-457D-86F4-D877EAE0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2" y="1546023"/>
            <a:ext cx="5544592" cy="43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13 – Customer – Why should I try it?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 want to get some reasons to trip under the seas, this page is a perfect for reading that article.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That article also include some healthy issues and our way to go to deep mystery seas.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Another button for closing that page because who would want to stay in the same page after reading, right?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FD52A14-87F4-4EEC-A643-F7058C36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61" y="1546591"/>
            <a:ext cx="5544592" cy="43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14 – Customer – Give grade for us after trip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 want to give notes for ARU Submarine Trip company, this page is for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customer can also give his idea for a new trip.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Verifying not robot is also in that page because some bots can DDOS in our system by using in that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After sending it, the customer will go to back page.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FCC474-5D8F-4377-992B-C0769D24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721922"/>
            <a:ext cx="5303224" cy="42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603362"/>
            <a:ext cx="2169428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1805478"/>
            <a:ext cx="5734878" cy="498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Enjoy a dream adventure going underwater to 35 meters depth on board of a real </a:t>
            </a:r>
            <a:r>
              <a:rPr lang="en-US" b="1" dirty="0"/>
              <a:t>submarine</a:t>
            </a:r>
            <a:r>
              <a:rPr lang="en-US" dirty="0"/>
              <a:t>. Go for a once in a lifetime experience and discover the beautiful marine life and the underwater world of ARU Submarine! ... Then the </a:t>
            </a:r>
            <a:r>
              <a:rPr lang="en-US" b="1" dirty="0"/>
              <a:t>submarine</a:t>
            </a:r>
            <a:r>
              <a:rPr lang="en-US" dirty="0"/>
              <a:t> will start its decent into the deep sea for a real fantasy adventure </a:t>
            </a:r>
            <a:r>
              <a:rPr lang="en-US" b="1" dirty="0"/>
              <a:t>trip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3207" y="1805478"/>
            <a:ext cx="488963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Fun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Camp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Training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Swimming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Discovery 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New Friends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Incredible experience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Competitive Advantages</a:t>
            </a:r>
          </a:p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New Team to discover the world</a:t>
            </a:r>
          </a:p>
        </p:txBody>
      </p:sp>
    </p:spTree>
    <p:extLst>
      <p:ext uri="{BB962C8B-B14F-4D97-AF65-F5344CB8AC3E}">
        <p14:creationId xmlns:p14="http://schemas.microsoft.com/office/powerpoint/2010/main" val="341549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15 – Customer – Type Message or Call 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customers want to type some message, call about the money or something, he can call our company, but he must know company’s address, phone number, email.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This page is for these customers who want to type or call the company.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8123376-3016-476A-8DB7-9480E547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1" y="1867064"/>
            <a:ext cx="5892935" cy="37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16 – Customer – Get your ticket before trip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customers want to join the trip, he must type his information in that page by </a:t>
            </a:r>
            <a:r>
              <a:rPr lang="en-US" sz="1800" dirty="0" err="1"/>
              <a:t>lineEdits</a:t>
            </a:r>
            <a:r>
              <a:rPr lang="en-US" sz="1800" dirty="0"/>
              <a:t>. This information will store in the databases such as ideas, donations, trip locations…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After choosing the location customer can choose his type like economy, first class </a:t>
            </a:r>
            <a:r>
              <a:rPr lang="en-US" sz="1800" dirty="0" err="1"/>
              <a:t>etc</a:t>
            </a:r>
            <a:r>
              <a:rPr lang="en-US" sz="1800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After all he will be part of us.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CA35AA4-19F5-448C-AE43-C726A5CD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39" y="1434781"/>
            <a:ext cx="3668848" cy="48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17 – Customer – My favorite part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customers want to type some message, call about the money or something, he can call our company, but he must know company’s address, phone number, email.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This page is for these customers who want to type or call the company.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2E87591-1E3F-416F-B08B-9B89369B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80" y="1425961"/>
            <a:ext cx="4677057" cy="46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55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217" y="2632423"/>
            <a:ext cx="4207566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endParaRPr lang="tr-T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FCA60A5-9AF2-4679-95C0-7BF4EEA5EFC1}"/>
              </a:ext>
            </a:extLst>
          </p:cNvPr>
          <p:cNvSpPr txBox="1"/>
          <p:nvPr/>
        </p:nvSpPr>
        <p:spPr>
          <a:xfrm>
            <a:off x="4114799" y="3998814"/>
            <a:ext cx="4207565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>
                <a:hlinkClick r:id="rId2"/>
              </a:rPr>
              <a:t>github.com/mustafaberat/ARU</a:t>
            </a:r>
            <a:r>
              <a:rPr lang="en-US" dirty="0">
                <a:hlinkClick r:id="rId2"/>
              </a:rPr>
              <a:t>-</a:t>
            </a:r>
            <a:r>
              <a:rPr lang="tr-TR" dirty="0" err="1">
                <a:hlinkClick r:id="rId2"/>
              </a:rPr>
              <a:t>Submarine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3B5363A-6017-4E39-A07C-1322B5DDF48B}"/>
              </a:ext>
            </a:extLst>
          </p:cNvPr>
          <p:cNvSpPr txBox="1"/>
          <p:nvPr/>
        </p:nvSpPr>
        <p:spPr>
          <a:xfrm>
            <a:off x="4045563" y="3539778"/>
            <a:ext cx="4100874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Email: mustafa.aru@std.izu.edu.tr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2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19330" y="3261524"/>
            <a:ext cx="2189190" cy="47799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wrap="none" lIns="91440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ARU Submarine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8338" y="4067175"/>
            <a:ext cx="8315325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wonderful experience for everyone visiting ARU Submarine. You will get to experience what you only dream about, when going underwater and staring into the crystal-clear Indian Ocean water and discovering the rich sea life deep underwater.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76382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771838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67294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762750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6371273" y="5697700"/>
            <a:ext cx="137348" cy="110988"/>
          </a:xfrm>
          <a:custGeom>
            <a:avLst/>
            <a:gdLst>
              <a:gd name="T0" fmla="*/ 382 w 382"/>
              <a:gd name="T1" fmla="*/ 36 h 306"/>
              <a:gd name="T2" fmla="*/ 337 w 382"/>
              <a:gd name="T3" fmla="*/ 49 h 306"/>
              <a:gd name="T4" fmla="*/ 372 w 382"/>
              <a:gd name="T5" fmla="*/ 6 h 306"/>
              <a:gd name="T6" fmla="*/ 322 w 382"/>
              <a:gd name="T7" fmla="*/ 25 h 306"/>
              <a:gd name="T8" fmla="*/ 265 w 382"/>
              <a:gd name="T9" fmla="*/ 0 h 306"/>
              <a:gd name="T10" fmla="*/ 186 w 382"/>
              <a:gd name="T11" fmla="*/ 77 h 306"/>
              <a:gd name="T12" fmla="*/ 188 w 382"/>
              <a:gd name="T13" fmla="*/ 95 h 306"/>
              <a:gd name="T14" fmla="*/ 27 w 382"/>
              <a:gd name="T15" fmla="*/ 14 h 306"/>
              <a:gd name="T16" fmla="*/ 16 w 382"/>
              <a:gd name="T17" fmla="*/ 53 h 306"/>
              <a:gd name="T18" fmla="*/ 51 w 382"/>
              <a:gd name="T19" fmla="*/ 117 h 306"/>
              <a:gd name="T20" fmla="*/ 15 w 382"/>
              <a:gd name="T21" fmla="*/ 108 h 306"/>
              <a:gd name="T22" fmla="*/ 15 w 382"/>
              <a:gd name="T23" fmla="*/ 109 h 306"/>
              <a:gd name="T24" fmla="*/ 21 w 382"/>
              <a:gd name="T25" fmla="*/ 137 h 306"/>
              <a:gd name="T26" fmla="*/ 78 w 382"/>
              <a:gd name="T27" fmla="*/ 184 h 306"/>
              <a:gd name="T28" fmla="*/ 58 w 382"/>
              <a:gd name="T29" fmla="*/ 187 h 306"/>
              <a:gd name="T30" fmla="*/ 43 w 382"/>
              <a:gd name="T31" fmla="*/ 186 h 306"/>
              <a:gd name="T32" fmla="*/ 116 w 382"/>
              <a:gd name="T33" fmla="*/ 239 h 306"/>
              <a:gd name="T34" fmla="*/ 19 w 382"/>
              <a:gd name="T35" fmla="*/ 272 h 306"/>
              <a:gd name="T36" fmla="*/ 0 w 382"/>
              <a:gd name="T37" fmla="*/ 271 h 306"/>
              <a:gd name="T38" fmla="*/ 120 w 382"/>
              <a:gd name="T39" fmla="*/ 306 h 306"/>
              <a:gd name="T40" fmla="*/ 338 w 382"/>
              <a:gd name="T41" fmla="*/ 133 h 306"/>
              <a:gd name="T42" fmla="*/ 343 w 382"/>
              <a:gd name="T43" fmla="*/ 86 h 306"/>
              <a:gd name="T44" fmla="*/ 343 w 382"/>
              <a:gd name="T45" fmla="*/ 76 h 306"/>
              <a:gd name="T46" fmla="*/ 382 w 382"/>
              <a:gd name="T47" fmla="*/ 3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306">
                <a:moveTo>
                  <a:pt x="382" y="36"/>
                </a:moveTo>
                <a:cubicBezTo>
                  <a:pt x="368" y="43"/>
                  <a:pt x="353" y="47"/>
                  <a:pt x="337" y="49"/>
                </a:cubicBezTo>
                <a:cubicBezTo>
                  <a:pt x="353" y="39"/>
                  <a:pt x="366" y="24"/>
                  <a:pt x="372" y="6"/>
                </a:cubicBezTo>
                <a:cubicBezTo>
                  <a:pt x="356" y="15"/>
                  <a:pt x="340" y="21"/>
                  <a:pt x="322" y="25"/>
                </a:cubicBezTo>
                <a:cubicBezTo>
                  <a:pt x="308" y="10"/>
                  <a:pt x="287" y="0"/>
                  <a:pt x="265" y="0"/>
                </a:cubicBezTo>
                <a:cubicBezTo>
                  <a:pt x="221" y="0"/>
                  <a:pt x="186" y="35"/>
                  <a:pt x="186" y="77"/>
                </a:cubicBezTo>
                <a:cubicBezTo>
                  <a:pt x="186" y="83"/>
                  <a:pt x="187" y="89"/>
                  <a:pt x="188" y="95"/>
                </a:cubicBezTo>
                <a:cubicBezTo>
                  <a:pt x="123" y="92"/>
                  <a:pt x="65" y="61"/>
                  <a:pt x="27" y="14"/>
                </a:cubicBezTo>
                <a:cubicBezTo>
                  <a:pt x="20" y="26"/>
                  <a:pt x="16" y="39"/>
                  <a:pt x="16" y="53"/>
                </a:cubicBezTo>
                <a:cubicBezTo>
                  <a:pt x="16" y="80"/>
                  <a:pt x="30" y="104"/>
                  <a:pt x="51" y="117"/>
                </a:cubicBezTo>
                <a:cubicBezTo>
                  <a:pt x="38" y="117"/>
                  <a:pt x="26" y="113"/>
                  <a:pt x="15" y="108"/>
                </a:cubicBezTo>
                <a:cubicBezTo>
                  <a:pt x="15" y="108"/>
                  <a:pt x="15" y="108"/>
                  <a:pt x="15" y="109"/>
                </a:cubicBezTo>
                <a:cubicBezTo>
                  <a:pt x="15" y="119"/>
                  <a:pt x="17" y="128"/>
                  <a:pt x="21" y="137"/>
                </a:cubicBezTo>
                <a:cubicBezTo>
                  <a:pt x="30" y="161"/>
                  <a:pt x="52" y="179"/>
                  <a:pt x="78" y="184"/>
                </a:cubicBezTo>
                <a:cubicBezTo>
                  <a:pt x="72" y="186"/>
                  <a:pt x="65" y="187"/>
                  <a:pt x="58" y="187"/>
                </a:cubicBezTo>
                <a:cubicBezTo>
                  <a:pt x="52" y="187"/>
                  <a:pt x="48" y="187"/>
                  <a:pt x="43" y="186"/>
                </a:cubicBezTo>
                <a:cubicBezTo>
                  <a:pt x="53" y="216"/>
                  <a:pt x="82" y="239"/>
                  <a:pt x="116" y="239"/>
                </a:cubicBezTo>
                <a:cubicBezTo>
                  <a:pt x="89" y="260"/>
                  <a:pt x="55" y="272"/>
                  <a:pt x="19" y="272"/>
                </a:cubicBezTo>
                <a:cubicBezTo>
                  <a:pt x="12" y="272"/>
                  <a:pt x="6" y="272"/>
                  <a:pt x="0" y="271"/>
                </a:cubicBezTo>
                <a:cubicBezTo>
                  <a:pt x="35" y="293"/>
                  <a:pt x="76" y="306"/>
                  <a:pt x="120" y="306"/>
                </a:cubicBezTo>
                <a:cubicBezTo>
                  <a:pt x="243" y="306"/>
                  <a:pt x="318" y="221"/>
                  <a:pt x="338" y="133"/>
                </a:cubicBezTo>
                <a:cubicBezTo>
                  <a:pt x="341" y="117"/>
                  <a:pt x="343" y="102"/>
                  <a:pt x="343" y="86"/>
                </a:cubicBezTo>
                <a:cubicBezTo>
                  <a:pt x="343" y="83"/>
                  <a:pt x="343" y="80"/>
                  <a:pt x="343" y="76"/>
                </a:cubicBezTo>
                <a:cubicBezTo>
                  <a:pt x="358" y="65"/>
                  <a:pt x="372" y="52"/>
                  <a:pt x="38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52"/>
          <p:cNvSpPr>
            <a:spLocks noEditPoints="1"/>
          </p:cNvSpPr>
          <p:nvPr/>
        </p:nvSpPr>
        <p:spPr bwMode="auto">
          <a:xfrm>
            <a:off x="5875470" y="5683861"/>
            <a:ext cx="138042" cy="138736"/>
          </a:xfrm>
          <a:custGeom>
            <a:avLst/>
            <a:gdLst>
              <a:gd name="T0" fmla="*/ 309 w 383"/>
              <a:gd name="T1" fmla="*/ 0 h 383"/>
              <a:gd name="T2" fmla="*/ 74 w 383"/>
              <a:gd name="T3" fmla="*/ 0 h 383"/>
              <a:gd name="T4" fmla="*/ 0 w 383"/>
              <a:gd name="T5" fmla="*/ 74 h 383"/>
              <a:gd name="T6" fmla="*/ 0 w 383"/>
              <a:gd name="T7" fmla="*/ 152 h 383"/>
              <a:gd name="T8" fmla="*/ 0 w 383"/>
              <a:gd name="T9" fmla="*/ 181 h 383"/>
              <a:gd name="T10" fmla="*/ 0 w 383"/>
              <a:gd name="T11" fmla="*/ 309 h 383"/>
              <a:gd name="T12" fmla="*/ 74 w 383"/>
              <a:gd name="T13" fmla="*/ 383 h 383"/>
              <a:gd name="T14" fmla="*/ 309 w 383"/>
              <a:gd name="T15" fmla="*/ 383 h 383"/>
              <a:gd name="T16" fmla="*/ 383 w 383"/>
              <a:gd name="T17" fmla="*/ 309 h 383"/>
              <a:gd name="T18" fmla="*/ 383 w 383"/>
              <a:gd name="T19" fmla="*/ 181 h 383"/>
              <a:gd name="T20" fmla="*/ 383 w 383"/>
              <a:gd name="T21" fmla="*/ 152 h 383"/>
              <a:gd name="T22" fmla="*/ 383 w 383"/>
              <a:gd name="T23" fmla="*/ 74 h 383"/>
              <a:gd name="T24" fmla="*/ 309 w 383"/>
              <a:gd name="T25" fmla="*/ 0 h 383"/>
              <a:gd name="T26" fmla="*/ 330 w 383"/>
              <a:gd name="T27" fmla="*/ 44 h 383"/>
              <a:gd name="T28" fmla="*/ 338 w 383"/>
              <a:gd name="T29" fmla="*/ 44 h 383"/>
              <a:gd name="T30" fmla="*/ 338 w 383"/>
              <a:gd name="T31" fmla="*/ 53 h 383"/>
              <a:gd name="T32" fmla="*/ 338 w 383"/>
              <a:gd name="T33" fmla="*/ 109 h 383"/>
              <a:gd name="T34" fmla="*/ 274 w 383"/>
              <a:gd name="T35" fmla="*/ 109 h 383"/>
              <a:gd name="T36" fmla="*/ 274 w 383"/>
              <a:gd name="T37" fmla="*/ 45 h 383"/>
              <a:gd name="T38" fmla="*/ 330 w 383"/>
              <a:gd name="T39" fmla="*/ 44 h 383"/>
              <a:gd name="T40" fmla="*/ 137 w 383"/>
              <a:gd name="T41" fmla="*/ 152 h 383"/>
              <a:gd name="T42" fmla="*/ 191 w 383"/>
              <a:gd name="T43" fmla="*/ 124 h 383"/>
              <a:gd name="T44" fmla="*/ 246 w 383"/>
              <a:gd name="T45" fmla="*/ 152 h 383"/>
              <a:gd name="T46" fmla="*/ 250 w 383"/>
              <a:gd name="T47" fmla="*/ 159 h 383"/>
              <a:gd name="T48" fmla="*/ 259 w 383"/>
              <a:gd name="T49" fmla="*/ 191 h 383"/>
              <a:gd name="T50" fmla="*/ 191 w 383"/>
              <a:gd name="T51" fmla="*/ 259 h 383"/>
              <a:gd name="T52" fmla="*/ 124 w 383"/>
              <a:gd name="T53" fmla="*/ 191 h 383"/>
              <a:gd name="T54" fmla="*/ 133 w 383"/>
              <a:gd name="T55" fmla="*/ 159 h 383"/>
              <a:gd name="T56" fmla="*/ 137 w 383"/>
              <a:gd name="T57" fmla="*/ 152 h 383"/>
              <a:gd name="T58" fmla="*/ 345 w 383"/>
              <a:gd name="T59" fmla="*/ 309 h 383"/>
              <a:gd name="T60" fmla="*/ 309 w 383"/>
              <a:gd name="T61" fmla="*/ 345 h 383"/>
              <a:gd name="T62" fmla="*/ 74 w 383"/>
              <a:gd name="T63" fmla="*/ 345 h 383"/>
              <a:gd name="T64" fmla="*/ 38 w 383"/>
              <a:gd name="T65" fmla="*/ 309 h 383"/>
              <a:gd name="T66" fmla="*/ 38 w 383"/>
              <a:gd name="T67" fmla="*/ 172 h 383"/>
              <a:gd name="T68" fmla="*/ 38 w 383"/>
              <a:gd name="T69" fmla="*/ 152 h 383"/>
              <a:gd name="T70" fmla="*/ 95 w 383"/>
              <a:gd name="T71" fmla="*/ 152 h 383"/>
              <a:gd name="T72" fmla="*/ 91 w 383"/>
              <a:gd name="T73" fmla="*/ 163 h 383"/>
              <a:gd name="T74" fmla="*/ 87 w 383"/>
              <a:gd name="T75" fmla="*/ 191 h 383"/>
              <a:gd name="T76" fmla="*/ 191 w 383"/>
              <a:gd name="T77" fmla="*/ 296 h 383"/>
              <a:gd name="T78" fmla="*/ 296 w 383"/>
              <a:gd name="T79" fmla="*/ 191 h 383"/>
              <a:gd name="T80" fmla="*/ 292 w 383"/>
              <a:gd name="T81" fmla="*/ 163 h 383"/>
              <a:gd name="T82" fmla="*/ 288 w 383"/>
              <a:gd name="T83" fmla="*/ 152 h 383"/>
              <a:gd name="T84" fmla="*/ 345 w 383"/>
              <a:gd name="T85" fmla="*/ 152 h 383"/>
              <a:gd name="T86" fmla="*/ 345 w 383"/>
              <a:gd name="T87" fmla="*/ 172 h 383"/>
              <a:gd name="T88" fmla="*/ 345 w 383"/>
              <a:gd name="T89" fmla="*/ 30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3" h="383">
                <a:moveTo>
                  <a:pt x="30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49"/>
                  <a:pt x="33" y="383"/>
                  <a:pt x="74" y="383"/>
                </a:cubicBezTo>
                <a:cubicBezTo>
                  <a:pt x="309" y="383"/>
                  <a:pt x="309" y="383"/>
                  <a:pt x="309" y="383"/>
                </a:cubicBezTo>
                <a:cubicBezTo>
                  <a:pt x="349" y="383"/>
                  <a:pt x="383" y="349"/>
                  <a:pt x="383" y="309"/>
                </a:cubicBezTo>
                <a:cubicBezTo>
                  <a:pt x="383" y="181"/>
                  <a:pt x="383" y="181"/>
                  <a:pt x="383" y="181"/>
                </a:cubicBezTo>
                <a:cubicBezTo>
                  <a:pt x="383" y="152"/>
                  <a:pt x="383" y="152"/>
                  <a:pt x="383" y="152"/>
                </a:cubicBezTo>
                <a:cubicBezTo>
                  <a:pt x="383" y="74"/>
                  <a:pt x="383" y="74"/>
                  <a:pt x="383" y="74"/>
                </a:cubicBezTo>
                <a:cubicBezTo>
                  <a:pt x="383" y="33"/>
                  <a:pt x="349" y="0"/>
                  <a:pt x="309" y="0"/>
                </a:cubicBezTo>
                <a:close/>
                <a:moveTo>
                  <a:pt x="330" y="44"/>
                </a:moveTo>
                <a:cubicBezTo>
                  <a:pt x="338" y="44"/>
                  <a:pt x="338" y="44"/>
                  <a:pt x="338" y="44"/>
                </a:cubicBezTo>
                <a:cubicBezTo>
                  <a:pt x="338" y="53"/>
                  <a:pt x="338" y="53"/>
                  <a:pt x="338" y="53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274" y="109"/>
                  <a:pt x="274" y="109"/>
                  <a:pt x="274" y="109"/>
                </a:cubicBezTo>
                <a:cubicBezTo>
                  <a:pt x="274" y="45"/>
                  <a:pt x="274" y="45"/>
                  <a:pt x="274" y="45"/>
                </a:cubicBezTo>
                <a:lnTo>
                  <a:pt x="330" y="44"/>
                </a:lnTo>
                <a:close/>
                <a:moveTo>
                  <a:pt x="137" y="152"/>
                </a:moveTo>
                <a:cubicBezTo>
                  <a:pt x="149" y="135"/>
                  <a:pt x="169" y="124"/>
                  <a:pt x="191" y="124"/>
                </a:cubicBezTo>
                <a:cubicBezTo>
                  <a:pt x="214" y="124"/>
                  <a:pt x="234" y="135"/>
                  <a:pt x="246" y="152"/>
                </a:cubicBezTo>
                <a:cubicBezTo>
                  <a:pt x="247" y="154"/>
                  <a:pt x="249" y="156"/>
                  <a:pt x="250" y="159"/>
                </a:cubicBezTo>
                <a:cubicBezTo>
                  <a:pt x="255" y="168"/>
                  <a:pt x="259" y="180"/>
                  <a:pt x="259" y="191"/>
                </a:cubicBezTo>
                <a:cubicBezTo>
                  <a:pt x="259" y="229"/>
                  <a:pt x="228" y="259"/>
                  <a:pt x="191" y="259"/>
                </a:cubicBezTo>
                <a:cubicBezTo>
                  <a:pt x="154" y="259"/>
                  <a:pt x="124" y="229"/>
                  <a:pt x="124" y="191"/>
                </a:cubicBezTo>
                <a:cubicBezTo>
                  <a:pt x="124" y="180"/>
                  <a:pt x="127" y="168"/>
                  <a:pt x="133" y="159"/>
                </a:cubicBezTo>
                <a:cubicBezTo>
                  <a:pt x="134" y="156"/>
                  <a:pt x="135" y="154"/>
                  <a:pt x="137" y="152"/>
                </a:cubicBezTo>
                <a:close/>
                <a:moveTo>
                  <a:pt x="345" y="309"/>
                </a:moveTo>
                <a:cubicBezTo>
                  <a:pt x="345" y="329"/>
                  <a:pt x="329" y="345"/>
                  <a:pt x="309" y="345"/>
                </a:cubicBezTo>
                <a:cubicBezTo>
                  <a:pt x="74" y="345"/>
                  <a:pt x="74" y="345"/>
                  <a:pt x="74" y="345"/>
                </a:cubicBezTo>
                <a:cubicBezTo>
                  <a:pt x="54" y="345"/>
                  <a:pt x="38" y="329"/>
                  <a:pt x="38" y="309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3" y="156"/>
                  <a:pt x="92" y="159"/>
                  <a:pt x="91" y="163"/>
                </a:cubicBezTo>
                <a:cubicBezTo>
                  <a:pt x="88" y="172"/>
                  <a:pt x="87" y="182"/>
                  <a:pt x="87" y="191"/>
                </a:cubicBezTo>
                <a:cubicBezTo>
                  <a:pt x="87" y="249"/>
                  <a:pt x="134" y="296"/>
                  <a:pt x="191" y="296"/>
                </a:cubicBezTo>
                <a:cubicBezTo>
                  <a:pt x="249" y="296"/>
                  <a:pt x="296" y="249"/>
                  <a:pt x="296" y="191"/>
                </a:cubicBezTo>
                <a:cubicBezTo>
                  <a:pt x="296" y="182"/>
                  <a:pt x="295" y="172"/>
                  <a:pt x="292" y="163"/>
                </a:cubicBezTo>
                <a:cubicBezTo>
                  <a:pt x="291" y="159"/>
                  <a:pt x="290" y="156"/>
                  <a:pt x="288" y="152"/>
                </a:cubicBezTo>
                <a:cubicBezTo>
                  <a:pt x="345" y="152"/>
                  <a:pt x="345" y="152"/>
                  <a:pt x="345" y="152"/>
                </a:cubicBezTo>
                <a:cubicBezTo>
                  <a:pt x="345" y="172"/>
                  <a:pt x="345" y="172"/>
                  <a:pt x="345" y="172"/>
                </a:cubicBezTo>
                <a:lnTo>
                  <a:pt x="345" y="3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5401230" y="5697939"/>
            <a:ext cx="64129" cy="135762"/>
          </a:xfrm>
          <a:custGeom>
            <a:avLst/>
            <a:gdLst>
              <a:gd name="T0" fmla="*/ 118 w 179"/>
              <a:gd name="T1" fmla="*/ 115 h 382"/>
              <a:gd name="T2" fmla="*/ 118 w 179"/>
              <a:gd name="T3" fmla="*/ 84 h 382"/>
              <a:gd name="T4" fmla="*/ 135 w 179"/>
              <a:gd name="T5" fmla="*/ 66 h 382"/>
              <a:gd name="T6" fmla="*/ 178 w 179"/>
              <a:gd name="T7" fmla="*/ 66 h 382"/>
              <a:gd name="T8" fmla="*/ 178 w 179"/>
              <a:gd name="T9" fmla="*/ 0 h 382"/>
              <a:gd name="T10" fmla="*/ 119 w 179"/>
              <a:gd name="T11" fmla="*/ 0 h 382"/>
              <a:gd name="T12" fmla="*/ 38 w 179"/>
              <a:gd name="T13" fmla="*/ 80 h 382"/>
              <a:gd name="T14" fmla="*/ 38 w 179"/>
              <a:gd name="T15" fmla="*/ 115 h 382"/>
              <a:gd name="T16" fmla="*/ 0 w 179"/>
              <a:gd name="T17" fmla="*/ 115 h 382"/>
              <a:gd name="T18" fmla="*/ 0 w 179"/>
              <a:gd name="T19" fmla="*/ 161 h 382"/>
              <a:gd name="T20" fmla="*/ 0 w 179"/>
              <a:gd name="T21" fmla="*/ 191 h 382"/>
              <a:gd name="T22" fmla="*/ 39 w 179"/>
              <a:gd name="T23" fmla="*/ 191 h 382"/>
              <a:gd name="T24" fmla="*/ 39 w 179"/>
              <a:gd name="T25" fmla="*/ 382 h 382"/>
              <a:gd name="T26" fmla="*/ 115 w 179"/>
              <a:gd name="T27" fmla="*/ 382 h 382"/>
              <a:gd name="T28" fmla="*/ 115 w 179"/>
              <a:gd name="T29" fmla="*/ 191 h 382"/>
              <a:gd name="T30" fmla="*/ 172 w 179"/>
              <a:gd name="T31" fmla="*/ 191 h 382"/>
              <a:gd name="T32" fmla="*/ 175 w 179"/>
              <a:gd name="T33" fmla="*/ 161 h 382"/>
              <a:gd name="T34" fmla="*/ 179 w 179"/>
              <a:gd name="T35" fmla="*/ 115 h 382"/>
              <a:gd name="T36" fmla="*/ 118 w 179"/>
              <a:gd name="T37" fmla="*/ 115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" h="382">
                <a:moveTo>
                  <a:pt x="118" y="115"/>
                </a:moveTo>
                <a:cubicBezTo>
                  <a:pt x="118" y="84"/>
                  <a:pt x="118" y="84"/>
                  <a:pt x="118" y="84"/>
                </a:cubicBezTo>
                <a:cubicBezTo>
                  <a:pt x="118" y="69"/>
                  <a:pt x="128" y="66"/>
                  <a:pt x="135" y="66"/>
                </a:cubicBezTo>
                <a:cubicBezTo>
                  <a:pt x="142" y="66"/>
                  <a:pt x="178" y="66"/>
                  <a:pt x="178" y="66"/>
                </a:cubicBezTo>
                <a:cubicBezTo>
                  <a:pt x="178" y="0"/>
                  <a:pt x="178" y="0"/>
                  <a:pt x="17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38" y="49"/>
                  <a:pt x="38" y="80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91"/>
                  <a:pt x="0" y="191"/>
                  <a:pt x="0" y="191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278"/>
                  <a:pt x="39" y="382"/>
                  <a:pt x="39" y="382"/>
                </a:cubicBezTo>
                <a:cubicBezTo>
                  <a:pt x="115" y="382"/>
                  <a:pt x="115" y="382"/>
                  <a:pt x="115" y="382"/>
                </a:cubicBezTo>
                <a:cubicBezTo>
                  <a:pt x="115" y="382"/>
                  <a:pt x="115" y="277"/>
                  <a:pt x="115" y="191"/>
                </a:cubicBezTo>
                <a:cubicBezTo>
                  <a:pt x="172" y="191"/>
                  <a:pt x="172" y="191"/>
                  <a:pt x="172" y="191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79" y="115"/>
                  <a:pt x="179" y="115"/>
                  <a:pt x="179" y="115"/>
                </a:cubicBezTo>
                <a:lnTo>
                  <a:pt x="118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864088" y="5708692"/>
            <a:ext cx="142630" cy="99996"/>
          </a:xfrm>
          <a:custGeom>
            <a:avLst/>
            <a:gdLst>
              <a:gd name="T0" fmla="*/ 121 w 121"/>
              <a:gd name="T1" fmla="*/ 18 h 85"/>
              <a:gd name="T2" fmla="*/ 103 w 121"/>
              <a:gd name="T3" fmla="*/ 0 h 85"/>
              <a:gd name="T4" fmla="*/ 18 w 121"/>
              <a:gd name="T5" fmla="*/ 0 h 85"/>
              <a:gd name="T6" fmla="*/ 0 w 121"/>
              <a:gd name="T7" fmla="*/ 18 h 85"/>
              <a:gd name="T8" fmla="*/ 0 w 121"/>
              <a:gd name="T9" fmla="*/ 67 h 85"/>
              <a:gd name="T10" fmla="*/ 18 w 121"/>
              <a:gd name="T11" fmla="*/ 85 h 85"/>
              <a:gd name="T12" fmla="*/ 103 w 121"/>
              <a:gd name="T13" fmla="*/ 85 h 85"/>
              <a:gd name="T14" fmla="*/ 121 w 121"/>
              <a:gd name="T15" fmla="*/ 67 h 85"/>
              <a:gd name="T16" fmla="*/ 121 w 121"/>
              <a:gd name="T17" fmla="*/ 18 h 85"/>
              <a:gd name="T18" fmla="*/ 49 w 121"/>
              <a:gd name="T19" fmla="*/ 63 h 85"/>
              <a:gd name="T20" fmla="*/ 49 w 121"/>
              <a:gd name="T21" fmla="*/ 17 h 85"/>
              <a:gd name="T22" fmla="*/ 83 w 121"/>
              <a:gd name="T23" fmla="*/ 40 h 85"/>
              <a:gd name="T24" fmla="*/ 49 w 121"/>
              <a:gd name="T25" fmla="*/ 6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85">
                <a:moveTo>
                  <a:pt x="121" y="18"/>
                </a:moveTo>
                <a:cubicBezTo>
                  <a:pt x="121" y="8"/>
                  <a:pt x="113" y="0"/>
                  <a:pt x="10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7"/>
                  <a:pt x="8" y="85"/>
                  <a:pt x="18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13" y="85"/>
                  <a:pt x="121" y="77"/>
                  <a:pt x="121" y="67"/>
                </a:cubicBezTo>
                <a:lnTo>
                  <a:pt x="121" y="18"/>
                </a:lnTo>
                <a:close/>
                <a:moveTo>
                  <a:pt x="49" y="63"/>
                </a:moveTo>
                <a:cubicBezTo>
                  <a:pt x="49" y="17"/>
                  <a:pt x="49" y="17"/>
                  <a:pt x="49" y="17"/>
                </a:cubicBezTo>
                <a:cubicBezTo>
                  <a:pt x="83" y="40"/>
                  <a:pt x="83" y="40"/>
                  <a:pt x="83" y="40"/>
                </a:cubicBezTo>
                <a:lnTo>
                  <a:pt x="49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Resim Yer Tutucusu 6" descr="çizim, saat içeren bir resim&#10;&#10;Açıklama otomatik olarak oluşturuldu">
            <a:extLst>
              <a:ext uri="{FF2B5EF4-FFF2-40B4-BE49-F238E27FC236}">
                <a16:creationId xmlns:a16="http://schemas.microsoft.com/office/drawing/2014/main" id="{A1B3AD1D-DA9E-4AC2-95B8-6D7E52DBBA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5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588" y="2017713"/>
            <a:ext cx="4852988" cy="4840287"/>
            <a:chOff x="1" y="1271"/>
            <a:chExt cx="3057" cy="3049"/>
          </a:xfrm>
          <a:solidFill>
            <a:srgbClr val="F4384E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6" y="2417"/>
              <a:ext cx="1397" cy="1396"/>
            </a:xfrm>
            <a:custGeom>
              <a:avLst/>
              <a:gdLst>
                <a:gd name="T0" fmla="*/ 1163 w 1588"/>
                <a:gd name="T1" fmla="*/ 793 h 1588"/>
                <a:gd name="T2" fmla="*/ 1534 w 1588"/>
                <a:gd name="T3" fmla="*/ 422 h 1588"/>
                <a:gd name="T4" fmla="*/ 1534 w 1588"/>
                <a:gd name="T5" fmla="*/ 237 h 1588"/>
                <a:gd name="T6" fmla="*/ 1349 w 1588"/>
                <a:gd name="T7" fmla="*/ 51 h 1588"/>
                <a:gd name="T8" fmla="*/ 1163 w 1588"/>
                <a:gd name="T9" fmla="*/ 51 h 1588"/>
                <a:gd name="T10" fmla="*/ 793 w 1588"/>
                <a:gd name="T11" fmla="*/ 422 h 1588"/>
                <a:gd name="T12" fmla="*/ 422 w 1588"/>
                <a:gd name="T13" fmla="*/ 51 h 1588"/>
                <a:gd name="T14" fmla="*/ 236 w 1588"/>
                <a:gd name="T15" fmla="*/ 51 h 1588"/>
                <a:gd name="T16" fmla="*/ 51 w 1588"/>
                <a:gd name="T17" fmla="*/ 237 h 1588"/>
                <a:gd name="T18" fmla="*/ 51 w 1588"/>
                <a:gd name="T19" fmla="*/ 422 h 1588"/>
                <a:gd name="T20" fmla="*/ 422 w 1588"/>
                <a:gd name="T21" fmla="*/ 793 h 1588"/>
                <a:gd name="T22" fmla="*/ 52 w 1588"/>
                <a:gd name="T23" fmla="*/ 1163 h 1588"/>
                <a:gd name="T24" fmla="*/ 52 w 1588"/>
                <a:gd name="T25" fmla="*/ 1348 h 1588"/>
                <a:gd name="T26" fmla="*/ 237 w 1588"/>
                <a:gd name="T27" fmla="*/ 1534 h 1588"/>
                <a:gd name="T28" fmla="*/ 423 w 1588"/>
                <a:gd name="T29" fmla="*/ 1534 h 1588"/>
                <a:gd name="T30" fmla="*/ 793 w 1588"/>
                <a:gd name="T31" fmla="*/ 1164 h 1588"/>
                <a:gd name="T32" fmla="*/ 1165 w 1588"/>
                <a:gd name="T33" fmla="*/ 1536 h 1588"/>
                <a:gd name="T34" fmla="*/ 1351 w 1588"/>
                <a:gd name="T35" fmla="*/ 1537 h 1588"/>
                <a:gd name="T36" fmla="*/ 1536 w 1588"/>
                <a:gd name="T37" fmla="*/ 1351 h 1588"/>
                <a:gd name="T38" fmla="*/ 1536 w 1588"/>
                <a:gd name="T39" fmla="*/ 1166 h 1588"/>
                <a:gd name="T40" fmla="*/ 1163 w 1588"/>
                <a:gd name="T41" fmla="*/ 79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8" h="1588">
                  <a:moveTo>
                    <a:pt x="1163" y="793"/>
                  </a:moveTo>
                  <a:cubicBezTo>
                    <a:pt x="1534" y="422"/>
                    <a:pt x="1534" y="422"/>
                    <a:pt x="1534" y="422"/>
                  </a:cubicBezTo>
                  <a:cubicBezTo>
                    <a:pt x="1586" y="371"/>
                    <a:pt x="1586" y="288"/>
                    <a:pt x="1534" y="237"/>
                  </a:cubicBezTo>
                  <a:cubicBezTo>
                    <a:pt x="1349" y="51"/>
                    <a:pt x="1349" y="51"/>
                    <a:pt x="1349" y="51"/>
                  </a:cubicBezTo>
                  <a:cubicBezTo>
                    <a:pt x="1298" y="0"/>
                    <a:pt x="1215" y="0"/>
                    <a:pt x="1163" y="51"/>
                  </a:cubicBezTo>
                  <a:cubicBezTo>
                    <a:pt x="793" y="422"/>
                    <a:pt x="793" y="422"/>
                    <a:pt x="793" y="422"/>
                  </a:cubicBezTo>
                  <a:cubicBezTo>
                    <a:pt x="422" y="51"/>
                    <a:pt x="422" y="51"/>
                    <a:pt x="422" y="51"/>
                  </a:cubicBezTo>
                  <a:cubicBezTo>
                    <a:pt x="371" y="0"/>
                    <a:pt x="288" y="0"/>
                    <a:pt x="236" y="51"/>
                  </a:cubicBezTo>
                  <a:cubicBezTo>
                    <a:pt x="51" y="237"/>
                    <a:pt x="51" y="237"/>
                    <a:pt x="51" y="237"/>
                  </a:cubicBezTo>
                  <a:cubicBezTo>
                    <a:pt x="0" y="288"/>
                    <a:pt x="0" y="371"/>
                    <a:pt x="51" y="422"/>
                  </a:cubicBezTo>
                  <a:cubicBezTo>
                    <a:pt x="422" y="793"/>
                    <a:pt x="422" y="793"/>
                    <a:pt x="422" y="793"/>
                  </a:cubicBezTo>
                  <a:cubicBezTo>
                    <a:pt x="52" y="1163"/>
                    <a:pt x="52" y="1163"/>
                    <a:pt x="52" y="1163"/>
                  </a:cubicBezTo>
                  <a:cubicBezTo>
                    <a:pt x="1" y="1214"/>
                    <a:pt x="1" y="1297"/>
                    <a:pt x="52" y="1348"/>
                  </a:cubicBezTo>
                  <a:cubicBezTo>
                    <a:pt x="237" y="1534"/>
                    <a:pt x="237" y="1534"/>
                    <a:pt x="237" y="1534"/>
                  </a:cubicBezTo>
                  <a:cubicBezTo>
                    <a:pt x="288" y="1585"/>
                    <a:pt x="371" y="1585"/>
                    <a:pt x="423" y="1534"/>
                  </a:cubicBezTo>
                  <a:cubicBezTo>
                    <a:pt x="793" y="1164"/>
                    <a:pt x="793" y="1164"/>
                    <a:pt x="793" y="1164"/>
                  </a:cubicBezTo>
                  <a:cubicBezTo>
                    <a:pt x="1165" y="1536"/>
                    <a:pt x="1165" y="1536"/>
                    <a:pt x="1165" y="1536"/>
                  </a:cubicBezTo>
                  <a:cubicBezTo>
                    <a:pt x="1217" y="1588"/>
                    <a:pt x="1300" y="1588"/>
                    <a:pt x="1351" y="1537"/>
                  </a:cubicBezTo>
                  <a:cubicBezTo>
                    <a:pt x="1536" y="1351"/>
                    <a:pt x="1536" y="1351"/>
                    <a:pt x="1536" y="1351"/>
                  </a:cubicBezTo>
                  <a:cubicBezTo>
                    <a:pt x="1588" y="1300"/>
                    <a:pt x="1587" y="1217"/>
                    <a:pt x="1536" y="1166"/>
                  </a:cubicBezTo>
                  <a:lnTo>
                    <a:pt x="1163" y="7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" y="3997"/>
              <a:ext cx="321" cy="323"/>
            </a:xfrm>
            <a:custGeom>
              <a:avLst/>
              <a:gdLst>
                <a:gd name="T0" fmla="*/ 365 w 365"/>
                <a:gd name="T1" fmla="*/ 367 h 367"/>
                <a:gd name="T2" fmla="*/ 0 w 365"/>
                <a:gd name="T3" fmla="*/ 0 h 367"/>
                <a:gd name="T4" fmla="*/ 0 w 365"/>
                <a:gd name="T5" fmla="*/ 367 h 367"/>
                <a:gd name="T6" fmla="*/ 365 w 36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367">
                  <a:moveTo>
                    <a:pt x="365" y="367"/>
                  </a:moveTo>
                  <a:cubicBezTo>
                    <a:pt x="226" y="264"/>
                    <a:pt x="103" y="140"/>
                    <a:pt x="0" y="0"/>
                  </a:cubicBezTo>
                  <a:cubicBezTo>
                    <a:pt x="0" y="367"/>
                    <a:pt x="0" y="367"/>
                    <a:pt x="0" y="367"/>
                  </a:cubicBezTo>
                  <a:lnTo>
                    <a:pt x="365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" y="1271"/>
              <a:ext cx="3057" cy="3049"/>
            </a:xfrm>
            <a:custGeom>
              <a:avLst/>
              <a:gdLst>
                <a:gd name="T0" fmla="*/ 1378 w 3476"/>
                <a:gd name="T1" fmla="*/ 0 h 3468"/>
                <a:gd name="T2" fmla="*/ 0 w 3476"/>
                <a:gd name="T3" fmla="*/ 515 h 3468"/>
                <a:gd name="T4" fmla="*/ 0 w 3476"/>
                <a:gd name="T5" fmla="*/ 1093 h 3468"/>
                <a:gd name="T6" fmla="*/ 1378 w 3476"/>
                <a:gd name="T7" fmla="*/ 393 h 3468"/>
                <a:gd name="T8" fmla="*/ 3083 w 3476"/>
                <a:gd name="T9" fmla="*/ 2097 h 3468"/>
                <a:gd name="T10" fmla="*/ 2391 w 3476"/>
                <a:gd name="T11" fmla="*/ 3468 h 3468"/>
                <a:gd name="T12" fmla="*/ 2966 w 3476"/>
                <a:gd name="T13" fmla="*/ 3468 h 3468"/>
                <a:gd name="T14" fmla="*/ 3476 w 3476"/>
                <a:gd name="T15" fmla="*/ 2097 h 3468"/>
                <a:gd name="T16" fmla="*/ 1378 w 3476"/>
                <a:gd name="T17" fmla="*/ 0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6" h="3468">
                  <a:moveTo>
                    <a:pt x="1378" y="0"/>
                  </a:moveTo>
                  <a:cubicBezTo>
                    <a:pt x="851" y="0"/>
                    <a:pt x="369" y="194"/>
                    <a:pt x="0" y="515"/>
                  </a:cubicBezTo>
                  <a:cubicBezTo>
                    <a:pt x="0" y="1093"/>
                    <a:pt x="0" y="1093"/>
                    <a:pt x="0" y="1093"/>
                  </a:cubicBezTo>
                  <a:cubicBezTo>
                    <a:pt x="310" y="669"/>
                    <a:pt x="812" y="393"/>
                    <a:pt x="1378" y="393"/>
                  </a:cubicBezTo>
                  <a:cubicBezTo>
                    <a:pt x="2319" y="393"/>
                    <a:pt x="3083" y="1156"/>
                    <a:pt x="3083" y="2097"/>
                  </a:cubicBezTo>
                  <a:cubicBezTo>
                    <a:pt x="3083" y="2659"/>
                    <a:pt x="2810" y="3158"/>
                    <a:pt x="2391" y="3468"/>
                  </a:cubicBezTo>
                  <a:cubicBezTo>
                    <a:pt x="2966" y="3468"/>
                    <a:pt x="2966" y="3468"/>
                    <a:pt x="2966" y="3468"/>
                  </a:cubicBezTo>
                  <a:cubicBezTo>
                    <a:pt x="3284" y="3101"/>
                    <a:pt x="3476" y="2621"/>
                    <a:pt x="3476" y="2097"/>
                  </a:cubicBezTo>
                  <a:cubicBezTo>
                    <a:pt x="3476" y="939"/>
                    <a:pt x="2537" y="0"/>
                    <a:pt x="13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72139" y="2383518"/>
            <a:ext cx="58524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should not be late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not smoke in that trip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not try to open the door during trip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must sign an acceptance letter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2139" y="1535030"/>
            <a:ext cx="525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Rules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36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 – </a:t>
            </a:r>
            <a:r>
              <a:rPr lang="en-US" dirty="0" err="1"/>
              <a:t>Manager&amp;Customer</a:t>
            </a:r>
            <a:r>
              <a:rPr lang="en-US" dirty="0"/>
              <a:t> – First step of hierarchy tree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Resim 11" descr="ekran, elektronik eşyalar, televizyon, düz içeren bir resim&#10;&#10;Açıklama otomatik olarak oluşturuldu">
            <a:extLst>
              <a:ext uri="{FF2B5EF4-FFF2-40B4-BE49-F238E27FC236}">
                <a16:creationId xmlns:a16="http://schemas.microsoft.com/office/drawing/2014/main" id="{15D23836-D8F9-4BFF-AED0-911F57D1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605419"/>
            <a:ext cx="6702552" cy="4433255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first page appears, defining whether the system will serve the customer or administrator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There are two buttons to go down the hierarchy tree.</a:t>
            </a:r>
            <a:endParaRPr lang="tr-TR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2 – Manager – Are you a real manager?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manager click “Manager” button, this page will appear to verify for security.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Importantly, this username and password information will be checked by the 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This is the basic home page with two </a:t>
            </a:r>
            <a:r>
              <a:rPr lang="en-US" sz="1800" dirty="0" err="1"/>
              <a:t>lineEdits</a:t>
            </a:r>
            <a:r>
              <a:rPr lang="en-US" sz="1800" dirty="0"/>
              <a:t> and the Login Button.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Resim 5" descr="ekran görüntüsü, ekran, oturma, geniş içeren bir resim&#10;&#10;Açıklama otomatik olarak oluşturuldu">
            <a:extLst>
              <a:ext uri="{FF2B5EF4-FFF2-40B4-BE49-F238E27FC236}">
                <a16:creationId xmlns:a16="http://schemas.microsoft.com/office/drawing/2014/main" id="{C99256EF-7A51-4D39-A84E-CA37DD48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2100467"/>
            <a:ext cx="6708997" cy="38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3 – Manager – </a:t>
            </a:r>
            <a:r>
              <a:rPr lang="en-US" dirty="0" err="1"/>
              <a:t>Opps</a:t>
            </a:r>
            <a:r>
              <a:rPr lang="en-US" dirty="0"/>
              <a:t> wrong answer!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database does not include username and password that someone in from keyboard.  The error will show by a new </a:t>
            </a:r>
            <a:r>
              <a:rPr lang="en-US" sz="1800" dirty="0" err="1"/>
              <a:t>MessageBox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Also,  other pages have the same protocol, but I will not show them all in that slide.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B91E6A-FCAE-4805-961F-F08C1874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2150162"/>
            <a:ext cx="6708997" cy="38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4 – Manager –Welcome sir.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will write his username and password correctly, this page will appear manager to show some features that have own by only manager.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Manager can choose any button what he want in this page.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Resim 5" descr="ekran görüntüsü, ekran, oturma, geniş içeren bir resim&#10;&#10;Açıklama otomatik olarak oluşturuldu">
            <a:extLst>
              <a:ext uri="{FF2B5EF4-FFF2-40B4-BE49-F238E27FC236}">
                <a16:creationId xmlns:a16="http://schemas.microsoft.com/office/drawing/2014/main" id="{46068989-B4C0-4EC0-B157-ADE0EE23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3" y="2139275"/>
            <a:ext cx="6362919" cy="37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E7814-FF08-4377-A509-67825A52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Page 4 – Manager – There are so many managers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55640-FB69-450A-8F9B-6ECAD5BC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721922"/>
            <a:ext cx="3455097" cy="42582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If the manager want to add a new manager into database, this page will appear by button.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first place that include all manager in the system. Manager can see them all because her is Manager.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Manager can delete another manager to remove the system after some managers leaved work.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A477B-E4F9-46C0-B2C8-788CB52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ARU Submarine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04EF2BF7-32CB-4496-998C-2EC211896404}"/>
              </a:ext>
            </a:extLst>
          </p:cNvPr>
          <p:cNvSpPr txBox="1">
            <a:spLocks/>
          </p:cNvSpPr>
          <p:nvPr/>
        </p:nvSpPr>
        <p:spPr>
          <a:xfrm>
            <a:off x="10911919" y="6349061"/>
            <a:ext cx="36766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Resim 8" descr="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8AC35632-ECF1-446E-B225-49A37D1C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5" y="1576063"/>
            <a:ext cx="4619840" cy="46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1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1284</Words>
  <Application>Microsoft Office PowerPoint</Application>
  <PresentationFormat>Geniş ekran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Nunito Sans Bold</vt:lpstr>
      <vt:lpstr>Wingdings</vt:lpstr>
      <vt:lpstr>Office Theme</vt:lpstr>
      <vt:lpstr>ARU</vt:lpstr>
      <vt:lpstr>Purpose?</vt:lpstr>
      <vt:lpstr>PowerPoint Sunusu</vt:lpstr>
      <vt:lpstr>PowerPoint Sunusu</vt:lpstr>
      <vt:lpstr>Page 1 – Manager&amp;Customer – First step of hierarchy tree</vt:lpstr>
      <vt:lpstr>Page 2 – Manager – Are you a real manager?</vt:lpstr>
      <vt:lpstr>Page 3 – Manager – Opps wrong answer!</vt:lpstr>
      <vt:lpstr>Page 4 – Manager –Welcome sir. </vt:lpstr>
      <vt:lpstr>Page 4 – Manager – There are so many managers</vt:lpstr>
      <vt:lpstr>Page 5 – Manager – Look at Trip Advices</vt:lpstr>
      <vt:lpstr>Page 6 – Manager – Look at General Ideas</vt:lpstr>
      <vt:lpstr>Page 7 – Manager – Look at donations, so few</vt:lpstr>
      <vt:lpstr>Page 8 – Manager – Look at taken tickets</vt:lpstr>
      <vt:lpstr>Page 9 – Customer – Clicked Customer Button</vt:lpstr>
      <vt:lpstr>Page 10 – Customer –Just Click Them</vt:lpstr>
      <vt:lpstr>Page 11 – Customer – Do you know us? </vt:lpstr>
      <vt:lpstr>Page 12 – Customer – Where you want to go? </vt:lpstr>
      <vt:lpstr>Page 13 – Customer – Why should I try it? </vt:lpstr>
      <vt:lpstr>Page 14 – Customer – Give grade for us after trip </vt:lpstr>
      <vt:lpstr>Page 15 – Customer – Type Message or Call Us</vt:lpstr>
      <vt:lpstr>Page 16 – Customer – Get your ticket before trip</vt:lpstr>
      <vt:lpstr>Page 17 – Customer – My favorite part 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</dc:title>
  <dc:creator>Mustafa Berat Aru</dc:creator>
  <cp:lastModifiedBy>Mustafa Berat Aru</cp:lastModifiedBy>
  <cp:revision>8</cp:revision>
  <dcterms:created xsi:type="dcterms:W3CDTF">2019-12-07T13:55:45Z</dcterms:created>
  <dcterms:modified xsi:type="dcterms:W3CDTF">2019-12-07T14:47:01Z</dcterms:modified>
</cp:coreProperties>
</file>