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hoaib" userId="855d31fd3459f1ec" providerId="LiveId" clId="{35B9E935-EEB1-44CA-804B-74796EF11D8A}"/>
    <pc:docChg chg="undo custSel addSld modSld sldOrd modMainMaster">
      <pc:chgData name="Muhammad Shoaib" userId="855d31fd3459f1ec" providerId="LiveId" clId="{35B9E935-EEB1-44CA-804B-74796EF11D8A}" dt="2022-04-07T18:44:40.782" v="888"/>
      <pc:docMkLst>
        <pc:docMk/>
      </pc:docMkLst>
      <pc:sldChg chg="addSp delSp modSp new mod modClrScheme chgLayout">
        <pc:chgData name="Muhammad Shoaib" userId="855d31fd3459f1ec" providerId="LiveId" clId="{35B9E935-EEB1-44CA-804B-74796EF11D8A}" dt="2022-04-07T18:20:10.129" v="300" actId="1076"/>
        <pc:sldMkLst>
          <pc:docMk/>
          <pc:sldMk cId="2043850608" sldId="256"/>
        </pc:sldMkLst>
        <pc:spChg chg="mod ord">
          <ac:chgData name="Muhammad Shoaib" userId="855d31fd3459f1ec" providerId="LiveId" clId="{35B9E935-EEB1-44CA-804B-74796EF11D8A}" dt="2022-04-07T18:20:08.665" v="299" actId="1076"/>
          <ac:spMkLst>
            <pc:docMk/>
            <pc:sldMk cId="2043850608" sldId="256"/>
            <ac:spMk id="2" creationId="{EE553BA9-4CC5-421B-94FB-1933012E47F2}"/>
          </ac:spMkLst>
        </pc:spChg>
        <pc:spChg chg="del">
          <ac:chgData name="Muhammad Shoaib" userId="855d31fd3459f1ec" providerId="LiveId" clId="{35B9E935-EEB1-44CA-804B-74796EF11D8A}" dt="2022-04-07T18:04:23.530" v="25" actId="478"/>
          <ac:spMkLst>
            <pc:docMk/>
            <pc:sldMk cId="2043850608" sldId="256"/>
            <ac:spMk id="3" creationId="{9A9FFFC1-9027-45EA-BD2E-435F8B708070}"/>
          </ac:spMkLst>
        </pc:spChg>
        <pc:spChg chg="add del mod ord">
          <ac:chgData name="Muhammad Shoaib" userId="855d31fd3459f1ec" providerId="LiveId" clId="{35B9E935-EEB1-44CA-804B-74796EF11D8A}" dt="2022-04-07T18:04:48.689" v="31" actId="931"/>
          <ac:spMkLst>
            <pc:docMk/>
            <pc:sldMk cId="2043850608" sldId="256"/>
            <ac:spMk id="6" creationId="{4A85D646-23A2-4C52-874B-0B1A1BCB284A}"/>
          </ac:spMkLst>
        </pc:spChg>
        <pc:picChg chg="add del mod">
          <ac:chgData name="Muhammad Shoaib" userId="855d31fd3459f1ec" providerId="LiveId" clId="{35B9E935-EEB1-44CA-804B-74796EF11D8A}" dt="2022-04-07T18:04:26" v="26" actId="478"/>
          <ac:picMkLst>
            <pc:docMk/>
            <pc:sldMk cId="2043850608" sldId="256"/>
            <ac:picMk id="5" creationId="{7B205FDF-8A4A-47A6-B356-F7E45602343C}"/>
          </ac:picMkLst>
        </pc:picChg>
        <pc:picChg chg="add mod">
          <ac:chgData name="Muhammad Shoaib" userId="855d31fd3459f1ec" providerId="LiveId" clId="{35B9E935-EEB1-44CA-804B-74796EF11D8A}" dt="2022-04-07T18:20:10.129" v="300" actId="1076"/>
          <ac:picMkLst>
            <pc:docMk/>
            <pc:sldMk cId="2043850608" sldId="256"/>
            <ac:picMk id="8" creationId="{B3D88543-FE1C-4D4F-82C6-3FCABC263035}"/>
          </ac:picMkLst>
        </pc:picChg>
      </pc:sldChg>
      <pc:sldChg chg="addSp delSp modSp new mod ord modClrScheme chgLayout">
        <pc:chgData name="Muhammad Shoaib" userId="855d31fd3459f1ec" providerId="LiveId" clId="{35B9E935-EEB1-44CA-804B-74796EF11D8A}" dt="2022-04-07T18:21:22.868" v="350" actId="20577"/>
        <pc:sldMkLst>
          <pc:docMk/>
          <pc:sldMk cId="3935602476" sldId="257"/>
        </pc:sldMkLst>
        <pc:spChg chg="mod ord">
          <ac:chgData name="Muhammad Shoaib" userId="855d31fd3459f1ec" providerId="LiveId" clId="{35B9E935-EEB1-44CA-804B-74796EF11D8A}" dt="2022-04-07T18:21:22.868" v="350" actId="20577"/>
          <ac:spMkLst>
            <pc:docMk/>
            <pc:sldMk cId="3935602476" sldId="257"/>
            <ac:spMk id="2" creationId="{561CD390-6575-4B8A-BCDC-413BF96DD348}"/>
          </ac:spMkLst>
        </pc:spChg>
        <pc:spChg chg="del mod ord">
          <ac:chgData name="Muhammad Shoaib" userId="855d31fd3459f1ec" providerId="LiveId" clId="{35B9E935-EEB1-44CA-804B-74796EF11D8A}" dt="2022-04-07T18:05:17.939" v="36" actId="700"/>
          <ac:spMkLst>
            <pc:docMk/>
            <pc:sldMk cId="3935602476" sldId="257"/>
            <ac:spMk id="3" creationId="{441D5080-729F-42A3-9978-779A030C561B}"/>
          </ac:spMkLst>
        </pc:spChg>
        <pc:spChg chg="add del mod ord">
          <ac:chgData name="Muhammad Shoaib" userId="855d31fd3459f1ec" providerId="LiveId" clId="{35B9E935-EEB1-44CA-804B-74796EF11D8A}" dt="2022-04-07T18:08:38.731" v="51" actId="931"/>
          <ac:spMkLst>
            <pc:docMk/>
            <pc:sldMk cId="3935602476" sldId="257"/>
            <ac:spMk id="4" creationId="{9C017B9E-5011-48C1-A827-435F7A93F0CA}"/>
          </ac:spMkLst>
        </pc:spChg>
        <pc:spChg chg="add mod ord">
          <ac:chgData name="Muhammad Shoaib" userId="855d31fd3459f1ec" providerId="LiveId" clId="{35B9E935-EEB1-44CA-804B-74796EF11D8A}" dt="2022-04-07T18:19:31.862" v="295" actId="20577"/>
          <ac:spMkLst>
            <pc:docMk/>
            <pc:sldMk cId="3935602476" sldId="257"/>
            <ac:spMk id="5" creationId="{E43BB756-2A3F-4310-B289-9201F3553CF0}"/>
          </ac:spMkLst>
        </pc:spChg>
        <pc:picChg chg="add mod">
          <ac:chgData name="Muhammad Shoaib" userId="855d31fd3459f1ec" providerId="LiveId" clId="{35B9E935-EEB1-44CA-804B-74796EF11D8A}" dt="2022-04-07T18:16:07.673" v="195"/>
          <ac:picMkLst>
            <pc:docMk/>
            <pc:sldMk cId="3935602476" sldId="257"/>
            <ac:picMk id="7" creationId="{1DFCD7FE-507A-4377-86AE-23015CB9AD2B}"/>
          </ac:picMkLst>
        </pc:picChg>
      </pc:sldChg>
      <pc:sldChg chg="addSp delSp modSp new mod ord">
        <pc:chgData name="Muhammad Shoaib" userId="855d31fd3459f1ec" providerId="LiveId" clId="{35B9E935-EEB1-44CA-804B-74796EF11D8A}" dt="2022-04-07T18:18:25.432" v="226" actId="20577"/>
        <pc:sldMkLst>
          <pc:docMk/>
          <pc:sldMk cId="1989109646" sldId="258"/>
        </pc:sldMkLst>
        <pc:spChg chg="del mod">
          <ac:chgData name="Muhammad Shoaib" userId="855d31fd3459f1ec" providerId="LiveId" clId="{35B9E935-EEB1-44CA-804B-74796EF11D8A}" dt="2022-04-07T18:14:00.008" v="188" actId="478"/>
          <ac:spMkLst>
            <pc:docMk/>
            <pc:sldMk cId="1989109646" sldId="258"/>
            <ac:spMk id="2" creationId="{14DAADD9-F3B2-4178-AA08-F45A563EE77D}"/>
          </ac:spMkLst>
        </pc:spChg>
        <pc:spChg chg="del">
          <ac:chgData name="Muhammad Shoaib" userId="855d31fd3459f1ec" providerId="LiveId" clId="{35B9E935-EEB1-44CA-804B-74796EF11D8A}" dt="2022-04-07T18:14:29.993" v="189" actId="931"/>
          <ac:spMkLst>
            <pc:docMk/>
            <pc:sldMk cId="1989109646" sldId="258"/>
            <ac:spMk id="3" creationId="{CE0FC2ED-D654-4B09-AEBB-7916E4C2056C}"/>
          </ac:spMkLst>
        </pc:spChg>
        <pc:spChg chg="add mod">
          <ac:chgData name="Muhammad Shoaib" userId="855d31fd3459f1ec" providerId="LiveId" clId="{35B9E935-EEB1-44CA-804B-74796EF11D8A}" dt="2022-04-07T18:18:25.432" v="226" actId="20577"/>
          <ac:spMkLst>
            <pc:docMk/>
            <pc:sldMk cId="1989109646" sldId="258"/>
            <ac:spMk id="7" creationId="{768202DC-2154-4386-8AF7-B034B8415168}"/>
          </ac:spMkLst>
        </pc:spChg>
        <pc:picChg chg="add mod">
          <ac:chgData name="Muhammad Shoaib" userId="855d31fd3459f1ec" providerId="LiveId" clId="{35B9E935-EEB1-44CA-804B-74796EF11D8A}" dt="2022-04-07T18:14:41.320" v="191" actId="1076"/>
          <ac:picMkLst>
            <pc:docMk/>
            <pc:sldMk cId="1989109646" sldId="258"/>
            <ac:picMk id="5" creationId="{66BE0219-6892-4717-B322-A264A47067C4}"/>
          </ac:picMkLst>
        </pc:picChg>
        <pc:picChg chg="add del mod">
          <ac:chgData name="Muhammad Shoaib" userId="855d31fd3459f1ec" providerId="LiveId" clId="{35B9E935-EEB1-44CA-804B-74796EF11D8A}" dt="2022-04-07T18:15:13.641" v="194" actId="478"/>
          <ac:picMkLst>
            <pc:docMk/>
            <pc:sldMk cId="1989109646" sldId="258"/>
            <ac:picMk id="6" creationId="{103F5403-8B64-41F7-B29C-71542E87EB63}"/>
          </ac:picMkLst>
        </pc:picChg>
      </pc:sldChg>
      <pc:sldChg chg="addSp delSp modSp add mod modClrScheme chgLayout">
        <pc:chgData name="Muhammad Shoaib" userId="855d31fd3459f1ec" providerId="LiveId" clId="{35B9E935-EEB1-44CA-804B-74796EF11D8A}" dt="2022-04-07T18:26:20.913" v="532"/>
        <pc:sldMkLst>
          <pc:docMk/>
          <pc:sldMk cId="1406875800" sldId="259"/>
        </pc:sldMkLst>
        <pc:spChg chg="del mod">
          <ac:chgData name="Muhammad Shoaib" userId="855d31fd3459f1ec" providerId="LiveId" clId="{35B9E935-EEB1-44CA-804B-74796EF11D8A}" dt="2022-04-07T18:21:44.609" v="351" actId="700"/>
          <ac:spMkLst>
            <pc:docMk/>
            <pc:sldMk cId="1406875800" sldId="259"/>
            <ac:spMk id="2" creationId="{EE553BA9-4CC5-421B-94FB-1933012E47F2}"/>
          </ac:spMkLst>
        </pc:spChg>
        <pc:spChg chg="add del mod">
          <ac:chgData name="Muhammad Shoaib" userId="855d31fd3459f1ec" providerId="LiveId" clId="{35B9E935-EEB1-44CA-804B-74796EF11D8A}" dt="2022-04-07T18:21:44.609" v="351" actId="700"/>
          <ac:spMkLst>
            <pc:docMk/>
            <pc:sldMk cId="1406875800" sldId="259"/>
            <ac:spMk id="4" creationId="{16CA4538-379D-48B4-9E6C-B65C7DF56E15}"/>
          </ac:spMkLst>
        </pc:spChg>
        <pc:spChg chg="add mod">
          <ac:chgData name="Muhammad Shoaib" userId="855d31fd3459f1ec" providerId="LiveId" clId="{35B9E935-EEB1-44CA-804B-74796EF11D8A}" dt="2022-04-07T18:23:51.405" v="526" actId="403"/>
          <ac:spMkLst>
            <pc:docMk/>
            <pc:sldMk cId="1406875800" sldId="259"/>
            <ac:spMk id="5" creationId="{C552E750-20A9-4A66-9A00-33C17B2C426D}"/>
          </ac:spMkLst>
        </pc:spChg>
        <pc:spChg chg="add mod">
          <ac:chgData name="Muhammad Shoaib" userId="855d31fd3459f1ec" providerId="LiveId" clId="{35B9E935-EEB1-44CA-804B-74796EF11D8A}" dt="2022-04-07T18:26:20.913" v="532"/>
          <ac:spMkLst>
            <pc:docMk/>
            <pc:sldMk cId="1406875800" sldId="259"/>
            <ac:spMk id="6" creationId="{028C9F12-317B-4293-9FA7-D011B24560EF}"/>
          </ac:spMkLst>
        </pc:spChg>
        <pc:picChg chg="del mod">
          <ac:chgData name="Muhammad Shoaib" userId="855d31fd3459f1ec" providerId="LiveId" clId="{35B9E935-EEB1-44CA-804B-74796EF11D8A}" dt="2022-04-07T18:20:54.157" v="321" actId="478"/>
          <ac:picMkLst>
            <pc:docMk/>
            <pc:sldMk cId="1406875800" sldId="259"/>
            <ac:picMk id="8" creationId="{B3D88543-FE1C-4D4F-82C6-3FCABC263035}"/>
          </ac:picMkLst>
        </pc:picChg>
        <pc:picChg chg="add del mod">
          <ac:chgData name="Muhammad Shoaib" userId="855d31fd3459f1ec" providerId="LiveId" clId="{35B9E935-EEB1-44CA-804B-74796EF11D8A}" dt="2022-04-07T18:25:06.229" v="529" actId="478"/>
          <ac:picMkLst>
            <pc:docMk/>
            <pc:sldMk cId="1406875800" sldId="259"/>
            <ac:picMk id="9" creationId="{EE022B2B-EB86-4FB2-89D2-6FB7E936C59D}"/>
          </ac:picMkLst>
        </pc:picChg>
        <pc:picChg chg="add mod">
          <ac:chgData name="Muhammad Shoaib" userId="855d31fd3459f1ec" providerId="LiveId" clId="{35B9E935-EEB1-44CA-804B-74796EF11D8A}" dt="2022-04-07T18:25:57.011" v="531" actId="1076"/>
          <ac:picMkLst>
            <pc:docMk/>
            <pc:sldMk cId="1406875800" sldId="259"/>
            <ac:picMk id="11" creationId="{F043EA60-342E-4ABE-94AC-90936D203DA0}"/>
          </ac:picMkLst>
        </pc:picChg>
      </pc:sldChg>
      <pc:sldChg chg="addSp delSp modSp add mod">
        <pc:chgData name="Muhammad Shoaib" userId="855d31fd3459f1ec" providerId="LiveId" clId="{35B9E935-EEB1-44CA-804B-74796EF11D8A}" dt="2022-04-07T18:43:14.825" v="887" actId="1076"/>
        <pc:sldMkLst>
          <pc:docMk/>
          <pc:sldMk cId="2469270333" sldId="260"/>
        </pc:sldMkLst>
        <pc:spChg chg="mod">
          <ac:chgData name="Muhammad Shoaib" userId="855d31fd3459f1ec" providerId="LiveId" clId="{35B9E935-EEB1-44CA-804B-74796EF11D8A}" dt="2022-04-07T18:26:40.033" v="550" actId="20577"/>
          <ac:spMkLst>
            <pc:docMk/>
            <pc:sldMk cId="2469270333" sldId="260"/>
            <ac:spMk id="5" creationId="{C552E750-20A9-4A66-9A00-33C17B2C426D}"/>
          </ac:spMkLst>
        </pc:spChg>
        <pc:spChg chg="mod">
          <ac:chgData name="Muhammad Shoaib" userId="855d31fd3459f1ec" providerId="LiveId" clId="{35B9E935-EEB1-44CA-804B-74796EF11D8A}" dt="2022-04-07T18:31:46.668" v="718" actId="20577"/>
          <ac:spMkLst>
            <pc:docMk/>
            <pc:sldMk cId="2469270333" sldId="260"/>
            <ac:spMk id="6" creationId="{028C9F12-317B-4293-9FA7-D011B24560EF}"/>
          </ac:spMkLst>
        </pc:spChg>
        <pc:picChg chg="add mod">
          <ac:chgData name="Muhammad Shoaib" userId="855d31fd3459f1ec" providerId="LiveId" clId="{35B9E935-EEB1-44CA-804B-74796EF11D8A}" dt="2022-04-07T18:43:14.825" v="887" actId="1076"/>
          <ac:picMkLst>
            <pc:docMk/>
            <pc:sldMk cId="2469270333" sldId="260"/>
            <ac:picMk id="3" creationId="{D7751CAA-7E13-47AA-B117-1881927D62FD}"/>
          </ac:picMkLst>
        </pc:picChg>
        <pc:picChg chg="del">
          <ac:chgData name="Muhammad Shoaib" userId="855d31fd3459f1ec" providerId="LiveId" clId="{35B9E935-EEB1-44CA-804B-74796EF11D8A}" dt="2022-04-07T18:43:02.411" v="885" actId="478"/>
          <ac:picMkLst>
            <pc:docMk/>
            <pc:sldMk cId="2469270333" sldId="260"/>
            <ac:picMk id="11" creationId="{F043EA60-342E-4ABE-94AC-90936D203DA0}"/>
          </ac:picMkLst>
        </pc:picChg>
      </pc:sldChg>
      <pc:sldChg chg="addSp delSp modSp add mod">
        <pc:chgData name="Muhammad Shoaib" userId="855d31fd3459f1ec" providerId="LiveId" clId="{35B9E935-EEB1-44CA-804B-74796EF11D8A}" dt="2022-04-07T18:36:46.956" v="840" actId="1076"/>
        <pc:sldMkLst>
          <pc:docMk/>
          <pc:sldMk cId="4072339454" sldId="261"/>
        </pc:sldMkLst>
        <pc:spChg chg="mod">
          <ac:chgData name="Muhammad Shoaib" userId="855d31fd3459f1ec" providerId="LiveId" clId="{35B9E935-EEB1-44CA-804B-74796EF11D8A}" dt="2022-04-07T18:26:57.801" v="572" actId="20577"/>
          <ac:spMkLst>
            <pc:docMk/>
            <pc:sldMk cId="4072339454" sldId="261"/>
            <ac:spMk id="5" creationId="{C552E750-20A9-4A66-9A00-33C17B2C426D}"/>
          </ac:spMkLst>
        </pc:spChg>
        <pc:spChg chg="mod">
          <ac:chgData name="Muhammad Shoaib" userId="855d31fd3459f1ec" providerId="LiveId" clId="{35B9E935-EEB1-44CA-804B-74796EF11D8A}" dt="2022-04-07T18:33:52.176" v="797" actId="20577"/>
          <ac:spMkLst>
            <pc:docMk/>
            <pc:sldMk cId="4072339454" sldId="261"/>
            <ac:spMk id="6" creationId="{028C9F12-317B-4293-9FA7-D011B24560EF}"/>
          </ac:spMkLst>
        </pc:spChg>
        <pc:picChg chg="add mod">
          <ac:chgData name="Muhammad Shoaib" userId="855d31fd3459f1ec" providerId="LiveId" clId="{35B9E935-EEB1-44CA-804B-74796EF11D8A}" dt="2022-04-07T18:36:46.956" v="840" actId="1076"/>
          <ac:picMkLst>
            <pc:docMk/>
            <pc:sldMk cId="4072339454" sldId="261"/>
            <ac:picMk id="3" creationId="{FD7C7932-FD41-4A54-B5D5-8D1014DEB056}"/>
          </ac:picMkLst>
        </pc:picChg>
        <pc:picChg chg="del">
          <ac:chgData name="Muhammad Shoaib" userId="855d31fd3459f1ec" providerId="LiveId" clId="{35B9E935-EEB1-44CA-804B-74796EF11D8A}" dt="2022-04-07T18:36:35.740" v="838" actId="478"/>
          <ac:picMkLst>
            <pc:docMk/>
            <pc:sldMk cId="4072339454" sldId="261"/>
            <ac:picMk id="11" creationId="{F043EA60-342E-4ABE-94AC-90936D203DA0}"/>
          </ac:picMkLst>
        </pc:picChg>
      </pc:sldChg>
      <pc:sldChg chg="addSp delSp modSp add mod">
        <pc:chgData name="Muhammad Shoaib" userId="855d31fd3459f1ec" providerId="LiveId" clId="{35B9E935-EEB1-44CA-804B-74796EF11D8A}" dt="2022-04-07T18:37:37.190" v="843" actId="1076"/>
        <pc:sldMkLst>
          <pc:docMk/>
          <pc:sldMk cId="27029602" sldId="262"/>
        </pc:sldMkLst>
        <pc:spChg chg="mod">
          <ac:chgData name="Muhammad Shoaib" userId="855d31fd3459f1ec" providerId="LiveId" clId="{35B9E935-EEB1-44CA-804B-74796EF11D8A}" dt="2022-04-07T18:27:10.120" v="592" actId="20577"/>
          <ac:spMkLst>
            <pc:docMk/>
            <pc:sldMk cId="27029602" sldId="262"/>
            <ac:spMk id="5" creationId="{C552E750-20A9-4A66-9A00-33C17B2C426D}"/>
          </ac:spMkLst>
        </pc:spChg>
        <pc:spChg chg="mod">
          <ac:chgData name="Muhammad Shoaib" userId="855d31fd3459f1ec" providerId="LiveId" clId="{35B9E935-EEB1-44CA-804B-74796EF11D8A}" dt="2022-04-07T18:33:56.891" v="799" actId="20577"/>
          <ac:spMkLst>
            <pc:docMk/>
            <pc:sldMk cId="27029602" sldId="262"/>
            <ac:spMk id="6" creationId="{028C9F12-317B-4293-9FA7-D011B24560EF}"/>
          </ac:spMkLst>
        </pc:spChg>
        <pc:picChg chg="add mod">
          <ac:chgData name="Muhammad Shoaib" userId="855d31fd3459f1ec" providerId="LiveId" clId="{35B9E935-EEB1-44CA-804B-74796EF11D8A}" dt="2022-04-07T18:37:37.190" v="843" actId="1076"/>
          <ac:picMkLst>
            <pc:docMk/>
            <pc:sldMk cId="27029602" sldId="262"/>
            <ac:picMk id="3" creationId="{9ED2DF67-02C1-4CF1-B237-93FA7BCAA675}"/>
          </ac:picMkLst>
        </pc:picChg>
        <pc:picChg chg="del">
          <ac:chgData name="Muhammad Shoaib" userId="855d31fd3459f1ec" providerId="LiveId" clId="{35B9E935-EEB1-44CA-804B-74796EF11D8A}" dt="2022-04-07T18:37:26.540" v="841" actId="478"/>
          <ac:picMkLst>
            <pc:docMk/>
            <pc:sldMk cId="27029602" sldId="262"/>
            <ac:picMk id="11" creationId="{F043EA60-342E-4ABE-94AC-90936D203DA0}"/>
          </ac:picMkLst>
        </pc:picChg>
      </pc:sldChg>
      <pc:sldChg chg="addSp delSp modSp add mod">
        <pc:chgData name="Muhammad Shoaib" userId="855d31fd3459f1ec" providerId="LiveId" clId="{35B9E935-EEB1-44CA-804B-74796EF11D8A}" dt="2022-04-07T18:39:02.934" v="862" actId="1076"/>
        <pc:sldMkLst>
          <pc:docMk/>
          <pc:sldMk cId="1543345975" sldId="263"/>
        </pc:sldMkLst>
        <pc:spChg chg="mod">
          <ac:chgData name="Muhammad Shoaib" userId="855d31fd3459f1ec" providerId="LiveId" clId="{35B9E935-EEB1-44CA-804B-74796EF11D8A}" dt="2022-04-07T18:37:51.262" v="854" actId="20577"/>
          <ac:spMkLst>
            <pc:docMk/>
            <pc:sldMk cId="1543345975" sldId="263"/>
            <ac:spMk id="5" creationId="{C552E750-20A9-4A66-9A00-33C17B2C426D}"/>
          </ac:spMkLst>
        </pc:spChg>
        <pc:spChg chg="mod">
          <ac:chgData name="Muhammad Shoaib" userId="855d31fd3459f1ec" providerId="LiveId" clId="{35B9E935-EEB1-44CA-804B-74796EF11D8A}" dt="2022-04-07T18:34:01.593" v="801" actId="20577"/>
          <ac:spMkLst>
            <pc:docMk/>
            <pc:sldMk cId="1543345975" sldId="263"/>
            <ac:spMk id="6" creationId="{028C9F12-317B-4293-9FA7-D011B24560EF}"/>
          </ac:spMkLst>
        </pc:spChg>
        <pc:picChg chg="add mod">
          <ac:chgData name="Muhammad Shoaib" userId="855d31fd3459f1ec" providerId="LiveId" clId="{35B9E935-EEB1-44CA-804B-74796EF11D8A}" dt="2022-04-07T18:39:02.934" v="862" actId="1076"/>
          <ac:picMkLst>
            <pc:docMk/>
            <pc:sldMk cId="1543345975" sldId="263"/>
            <ac:picMk id="3" creationId="{99E7DFB1-AEA8-4130-8BDC-4F6E1517A093}"/>
          </ac:picMkLst>
        </pc:picChg>
        <pc:picChg chg="del">
          <ac:chgData name="Muhammad Shoaib" userId="855d31fd3459f1ec" providerId="LiveId" clId="{35B9E935-EEB1-44CA-804B-74796EF11D8A}" dt="2022-04-07T18:38:37.022" v="855" actId="478"/>
          <ac:picMkLst>
            <pc:docMk/>
            <pc:sldMk cId="1543345975" sldId="263"/>
            <ac:picMk id="11" creationId="{F043EA60-342E-4ABE-94AC-90936D203DA0}"/>
          </ac:picMkLst>
        </pc:picChg>
      </pc:sldChg>
      <pc:sldChg chg="addSp delSp modSp add mod">
        <pc:chgData name="Muhammad Shoaib" userId="855d31fd3459f1ec" providerId="LiveId" clId="{35B9E935-EEB1-44CA-804B-74796EF11D8A}" dt="2022-04-07T18:40:29.543" v="873" actId="1076"/>
        <pc:sldMkLst>
          <pc:docMk/>
          <pc:sldMk cId="3955810109" sldId="264"/>
        </pc:sldMkLst>
        <pc:spChg chg="mod">
          <ac:chgData name="Muhammad Shoaib" userId="855d31fd3459f1ec" providerId="LiveId" clId="{35B9E935-EEB1-44CA-804B-74796EF11D8A}" dt="2022-04-07T18:39:11.431" v="868" actId="20577"/>
          <ac:spMkLst>
            <pc:docMk/>
            <pc:sldMk cId="3955810109" sldId="264"/>
            <ac:spMk id="5" creationId="{C552E750-20A9-4A66-9A00-33C17B2C426D}"/>
          </ac:spMkLst>
        </pc:spChg>
        <pc:spChg chg="mod">
          <ac:chgData name="Muhammad Shoaib" userId="855d31fd3459f1ec" providerId="LiveId" clId="{35B9E935-EEB1-44CA-804B-74796EF11D8A}" dt="2022-04-07T18:34:06.249" v="803" actId="20577"/>
          <ac:spMkLst>
            <pc:docMk/>
            <pc:sldMk cId="3955810109" sldId="264"/>
            <ac:spMk id="6" creationId="{028C9F12-317B-4293-9FA7-D011B24560EF}"/>
          </ac:spMkLst>
        </pc:spChg>
        <pc:picChg chg="add mod">
          <ac:chgData name="Muhammad Shoaib" userId="855d31fd3459f1ec" providerId="LiveId" clId="{35B9E935-EEB1-44CA-804B-74796EF11D8A}" dt="2022-04-07T18:40:29.543" v="873" actId="1076"/>
          <ac:picMkLst>
            <pc:docMk/>
            <pc:sldMk cId="3955810109" sldId="264"/>
            <ac:picMk id="3" creationId="{9878D353-3E6C-4468-B123-27BDBA432376}"/>
          </ac:picMkLst>
        </pc:picChg>
        <pc:picChg chg="del">
          <ac:chgData name="Muhammad Shoaib" userId="855d31fd3459f1ec" providerId="LiveId" clId="{35B9E935-EEB1-44CA-804B-74796EF11D8A}" dt="2022-04-07T18:40:14.326" v="869" actId="478"/>
          <ac:picMkLst>
            <pc:docMk/>
            <pc:sldMk cId="3955810109" sldId="264"/>
            <ac:picMk id="11" creationId="{F043EA60-342E-4ABE-94AC-90936D203DA0}"/>
          </ac:picMkLst>
        </pc:picChg>
      </pc:sldChg>
      <pc:sldChg chg="addSp delSp modSp add mod">
        <pc:chgData name="Muhammad Shoaib" userId="855d31fd3459f1ec" providerId="LiveId" clId="{35B9E935-EEB1-44CA-804B-74796EF11D8A}" dt="2022-04-07T18:42:16.690" v="884" actId="1076"/>
        <pc:sldMkLst>
          <pc:docMk/>
          <pc:sldMk cId="998702804" sldId="265"/>
        </pc:sldMkLst>
        <pc:spChg chg="mod">
          <ac:chgData name="Muhammad Shoaib" userId="855d31fd3459f1ec" providerId="LiveId" clId="{35B9E935-EEB1-44CA-804B-74796EF11D8A}" dt="2022-04-07T18:40:38.049" v="875" actId="1076"/>
          <ac:spMkLst>
            <pc:docMk/>
            <pc:sldMk cId="998702804" sldId="265"/>
            <ac:spMk id="5" creationId="{C552E750-20A9-4A66-9A00-33C17B2C426D}"/>
          </ac:spMkLst>
        </pc:spChg>
        <pc:spChg chg="mod">
          <ac:chgData name="Muhammad Shoaib" userId="855d31fd3459f1ec" providerId="LiveId" clId="{35B9E935-EEB1-44CA-804B-74796EF11D8A}" dt="2022-04-07T18:34:39.459" v="837" actId="20577"/>
          <ac:spMkLst>
            <pc:docMk/>
            <pc:sldMk cId="998702804" sldId="265"/>
            <ac:spMk id="6" creationId="{028C9F12-317B-4293-9FA7-D011B24560EF}"/>
          </ac:spMkLst>
        </pc:spChg>
        <pc:picChg chg="add mod">
          <ac:chgData name="Muhammad Shoaib" userId="855d31fd3459f1ec" providerId="LiveId" clId="{35B9E935-EEB1-44CA-804B-74796EF11D8A}" dt="2022-04-07T18:41:14.824" v="877" actId="1076"/>
          <ac:picMkLst>
            <pc:docMk/>
            <pc:sldMk cId="998702804" sldId="265"/>
            <ac:picMk id="3" creationId="{C518BD34-C5D3-4AF3-87EF-9DE586A26A6C}"/>
          </ac:picMkLst>
        </pc:picChg>
        <pc:picChg chg="add del mod">
          <ac:chgData name="Muhammad Shoaib" userId="855d31fd3459f1ec" providerId="LiveId" clId="{35B9E935-EEB1-44CA-804B-74796EF11D8A}" dt="2022-04-07T18:41:57.643" v="880" actId="478"/>
          <ac:picMkLst>
            <pc:docMk/>
            <pc:sldMk cId="998702804" sldId="265"/>
            <ac:picMk id="7" creationId="{F41C5B4A-CAAB-454C-B7E0-D096A368F638}"/>
          </ac:picMkLst>
        </pc:picChg>
        <pc:picChg chg="add mod">
          <ac:chgData name="Muhammad Shoaib" userId="855d31fd3459f1ec" providerId="LiveId" clId="{35B9E935-EEB1-44CA-804B-74796EF11D8A}" dt="2022-04-07T18:42:16.690" v="884" actId="1076"/>
          <ac:picMkLst>
            <pc:docMk/>
            <pc:sldMk cId="998702804" sldId="265"/>
            <ac:picMk id="9" creationId="{CE55C453-A51D-49A8-AF04-FE28284740DB}"/>
          </ac:picMkLst>
        </pc:picChg>
        <pc:picChg chg="del">
          <ac:chgData name="Muhammad Shoaib" userId="855d31fd3459f1ec" providerId="LiveId" clId="{35B9E935-EEB1-44CA-804B-74796EF11D8A}" dt="2022-04-07T18:40:34.169" v="874" actId="478"/>
          <ac:picMkLst>
            <pc:docMk/>
            <pc:sldMk cId="998702804" sldId="265"/>
            <ac:picMk id="11" creationId="{F043EA60-342E-4ABE-94AC-90936D203DA0}"/>
          </ac:picMkLst>
        </pc:picChg>
      </pc:sldChg>
      <pc:sldChg chg="addSp delSp modSp new mod modTransition modClrScheme chgLayout">
        <pc:chgData name="Muhammad Shoaib" userId="855d31fd3459f1ec" providerId="LiveId" clId="{35B9E935-EEB1-44CA-804B-74796EF11D8A}" dt="2022-04-07T18:44:40.782" v="888"/>
        <pc:sldMkLst>
          <pc:docMk/>
          <pc:sldMk cId="2639707126" sldId="266"/>
        </pc:sldMkLst>
        <pc:spChg chg="del">
          <ac:chgData name="Muhammad Shoaib" userId="855d31fd3459f1ec" providerId="LiveId" clId="{35B9E935-EEB1-44CA-804B-74796EF11D8A}" dt="2022-04-07T18:28:18.465" v="645" actId="700"/>
          <ac:spMkLst>
            <pc:docMk/>
            <pc:sldMk cId="2639707126" sldId="266"/>
            <ac:spMk id="2" creationId="{A7BF75BD-1B87-45D5-8AA6-AE68D321D72F}"/>
          </ac:spMkLst>
        </pc:spChg>
        <pc:spChg chg="del">
          <ac:chgData name="Muhammad Shoaib" userId="855d31fd3459f1ec" providerId="LiveId" clId="{35B9E935-EEB1-44CA-804B-74796EF11D8A}" dt="2022-04-07T18:28:18.465" v="645" actId="700"/>
          <ac:spMkLst>
            <pc:docMk/>
            <pc:sldMk cId="2639707126" sldId="266"/>
            <ac:spMk id="3" creationId="{F553753E-E387-42BF-80A2-A44EECA3DDC2}"/>
          </ac:spMkLst>
        </pc:spChg>
        <pc:picChg chg="add mod">
          <ac:chgData name="Muhammad Shoaib" userId="855d31fd3459f1ec" providerId="LiveId" clId="{35B9E935-EEB1-44CA-804B-74796EF11D8A}" dt="2022-04-07T18:30:20.121" v="652" actId="14100"/>
          <ac:picMkLst>
            <pc:docMk/>
            <pc:sldMk cId="2639707126" sldId="266"/>
            <ac:picMk id="5" creationId="{7DF23234-FC93-41CF-83AC-AFFBF7557517}"/>
          </ac:picMkLst>
        </pc:picChg>
      </pc:sldChg>
      <pc:sldMasterChg chg="setBg">
        <pc:chgData name="Muhammad Shoaib" userId="855d31fd3459f1ec" providerId="LiveId" clId="{35B9E935-EEB1-44CA-804B-74796EF11D8A}" dt="2022-04-07T18:26:20.913" v="532"/>
        <pc:sldMasterMkLst>
          <pc:docMk/>
          <pc:sldMasterMk cId="1876173747"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23479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1DF58-D272-4A9F-8DC6-32F79C0DE9B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333780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20443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373672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707335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201278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361855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4090384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26348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312374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1DF58-D272-4A9F-8DC6-32F79C0DE9B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170651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1DF58-D272-4A9F-8DC6-32F79C0DE9B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25415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1DF58-D272-4A9F-8DC6-32F79C0DE9BD}"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114225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51DF58-D272-4A9F-8DC6-32F79C0DE9BD}"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18814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1DF58-D272-4A9F-8DC6-32F79C0DE9BD}"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137896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1DF58-D272-4A9F-8DC6-32F79C0DE9B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393949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1DF58-D272-4A9F-8DC6-32F79C0DE9B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7D160-460C-439E-9CDF-D5A4B986652A}" type="slidenum">
              <a:rPr lang="en-US" smtClean="0"/>
              <a:t>‹#›</a:t>
            </a:fld>
            <a:endParaRPr lang="en-US"/>
          </a:p>
        </p:txBody>
      </p:sp>
    </p:spTree>
    <p:extLst>
      <p:ext uri="{BB962C8B-B14F-4D97-AF65-F5344CB8AC3E}">
        <p14:creationId xmlns:p14="http://schemas.microsoft.com/office/powerpoint/2010/main" val="179178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51DF58-D272-4A9F-8DC6-32F79C0DE9BD}" type="datetimeFigureOut">
              <a:rPr lang="en-US" smtClean="0"/>
              <a:t>4/7/2022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C7D160-460C-439E-9CDF-D5A4B986652A}" type="slidenum">
              <a:rPr lang="en-US" smtClean="0"/>
              <a:t>‹#›</a:t>
            </a:fld>
            <a:endParaRPr lang="en-US"/>
          </a:p>
        </p:txBody>
      </p:sp>
    </p:spTree>
    <p:extLst>
      <p:ext uri="{BB962C8B-B14F-4D97-AF65-F5344CB8AC3E}">
        <p14:creationId xmlns:p14="http://schemas.microsoft.com/office/powerpoint/2010/main" val="1876173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BE0219-6892-4717-B322-A264A4706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982"/>
            <a:ext cx="10515600" cy="2676060"/>
          </a:xfrm>
        </p:spPr>
      </p:pic>
      <p:sp>
        <p:nvSpPr>
          <p:cNvPr id="7" name="TextBox 6">
            <a:extLst>
              <a:ext uri="{FF2B5EF4-FFF2-40B4-BE49-F238E27FC236}">
                <a16:creationId xmlns:a16="http://schemas.microsoft.com/office/drawing/2014/main" id="{768202DC-2154-4386-8AF7-B034B8415168}"/>
              </a:ext>
            </a:extLst>
          </p:cNvPr>
          <p:cNvSpPr txBox="1"/>
          <p:nvPr/>
        </p:nvSpPr>
        <p:spPr>
          <a:xfrm>
            <a:off x="1285102" y="3090392"/>
            <a:ext cx="10515599" cy="4247317"/>
          </a:xfrm>
          <a:prstGeom prst="rect">
            <a:avLst/>
          </a:prstGeom>
          <a:noFill/>
        </p:spPr>
        <p:txBody>
          <a:bodyPr wrap="square" rtlCol="0">
            <a:spAutoFit/>
          </a:bodyPr>
          <a:lstStyle/>
          <a:p>
            <a:r>
              <a:rPr lang="en-US" sz="2000" b="1" dirty="0"/>
              <a:t>APTECH VISION - THE BIGGEST SOFTWARE EXHIBITION IN PAKISTAN</a:t>
            </a:r>
          </a:p>
          <a:p>
            <a:endParaRPr lang="en-US" sz="2000" b="1" dirty="0"/>
          </a:p>
          <a:p>
            <a:pPr algn="just"/>
            <a:r>
              <a:rPr lang="en-US" sz="2000" dirty="0"/>
              <a:t>Aptech Vision is the embodiment of our vision for our students, which is to turn them into highly employable market-ready professionals. Acting as both a showcase and a marketplace for Human Resource &amp; software solutions, this event is a testament to the efforts of students and their centers. This event now in its 8th iteration can be counted as one of the biggest software exhibition in Pakistan and is visited by university students, professionals, and other industry leaders. Last year over 210 projects were showcased, but it speaks volume when you consider that they were shortlisted from 1000+ projects created by Aptech students.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8910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a:xfrm>
            <a:off x="1484314" y="1295400"/>
            <a:ext cx="10018711" cy="3048000"/>
          </a:xfrm>
        </p:spPr>
        <p:txBody>
          <a:bodyPr>
            <a:normAutofit/>
          </a:bodyPr>
          <a:lstStyle/>
          <a:p>
            <a:r>
              <a:rPr lang="en-US" sz="6000" dirty="0"/>
              <a:t>Contact Us and feedback Page </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31 of March I generate Contact Us and Feedback page of my website Quick Calligraphy. </a:t>
            </a:r>
          </a:p>
        </p:txBody>
      </p:sp>
      <p:pic>
        <p:nvPicPr>
          <p:cNvPr id="3" name="Picture 2">
            <a:extLst>
              <a:ext uri="{FF2B5EF4-FFF2-40B4-BE49-F238E27FC236}">
                <a16:creationId xmlns:a16="http://schemas.microsoft.com/office/drawing/2014/main" id="{C518BD34-C5D3-4AF3-87EF-9DE586A26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5" y="0"/>
            <a:ext cx="3286125" cy="1390650"/>
          </a:xfrm>
          <a:prstGeom prst="rect">
            <a:avLst/>
          </a:prstGeom>
        </p:spPr>
      </p:pic>
      <p:pic>
        <p:nvPicPr>
          <p:cNvPr id="9" name="Picture 8">
            <a:extLst>
              <a:ext uri="{FF2B5EF4-FFF2-40B4-BE49-F238E27FC236}">
                <a16:creationId xmlns:a16="http://schemas.microsoft.com/office/drawing/2014/main" id="{CE55C453-A51D-49A8-AF04-FE2828474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668" y="0"/>
            <a:ext cx="2609314" cy="1990725"/>
          </a:xfrm>
          <a:prstGeom prst="rect">
            <a:avLst/>
          </a:prstGeom>
        </p:spPr>
      </p:pic>
    </p:spTree>
    <p:extLst>
      <p:ext uri="{BB962C8B-B14F-4D97-AF65-F5344CB8AC3E}">
        <p14:creationId xmlns:p14="http://schemas.microsoft.com/office/powerpoint/2010/main" val="99870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23234-FC93-41CF-83AC-AFFBF7557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2876" cy="6858000"/>
          </a:xfrm>
          <a:prstGeom prst="rect">
            <a:avLst/>
          </a:prstGeom>
        </p:spPr>
      </p:pic>
    </p:spTree>
    <p:extLst>
      <p:ext uri="{BB962C8B-B14F-4D97-AF65-F5344CB8AC3E}">
        <p14:creationId xmlns:p14="http://schemas.microsoft.com/office/powerpoint/2010/main" val="2639707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D390-6575-4B8A-BCDC-413BF96DD348}"/>
              </a:ext>
            </a:extLst>
          </p:cNvPr>
          <p:cNvSpPr>
            <a:spLocks noGrp="1"/>
          </p:cNvSpPr>
          <p:nvPr>
            <p:ph type="title"/>
          </p:nvPr>
        </p:nvSpPr>
        <p:spPr/>
        <p:txBody>
          <a:bodyPr>
            <a:normAutofit fontScale="90000"/>
          </a:bodyPr>
          <a:lstStyle/>
          <a:p>
            <a:br>
              <a:rPr lang="en-US" dirty="0"/>
            </a:br>
            <a:r>
              <a:rPr lang="en-US" dirty="0"/>
              <a:t>Project Prepared by:</a:t>
            </a:r>
            <a:br>
              <a:rPr lang="en-US" dirty="0"/>
            </a:br>
            <a:r>
              <a:rPr lang="en-US" dirty="0"/>
              <a:t>Mustafa</a:t>
            </a:r>
            <a:br>
              <a:rPr lang="en-US" dirty="0"/>
            </a:br>
            <a:r>
              <a:rPr lang="en-US" dirty="0"/>
              <a:t>1347574 </a:t>
            </a:r>
          </a:p>
        </p:txBody>
      </p:sp>
      <p:pic>
        <p:nvPicPr>
          <p:cNvPr id="7" name="Content Placeholder 6">
            <a:extLst>
              <a:ext uri="{FF2B5EF4-FFF2-40B4-BE49-F238E27FC236}">
                <a16:creationId xmlns:a16="http://schemas.microsoft.com/office/drawing/2014/main" id="{1DFCD7FE-507A-4377-86AE-23015CB9A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187" y="685800"/>
            <a:ext cx="2373213" cy="5105400"/>
          </a:xfrm>
        </p:spPr>
      </p:pic>
      <p:sp>
        <p:nvSpPr>
          <p:cNvPr id="5" name="Text Placeholder 4">
            <a:extLst>
              <a:ext uri="{FF2B5EF4-FFF2-40B4-BE49-F238E27FC236}">
                <a16:creationId xmlns:a16="http://schemas.microsoft.com/office/drawing/2014/main" id="{E43BB756-2A3F-4310-B289-9201F3553CF0}"/>
              </a:ext>
            </a:extLst>
          </p:cNvPr>
          <p:cNvSpPr>
            <a:spLocks noGrp="1"/>
          </p:cNvSpPr>
          <p:nvPr>
            <p:ph type="body" sz="half" idx="2"/>
          </p:nvPr>
        </p:nvSpPr>
        <p:spPr/>
        <p:txBody>
          <a:bodyPr/>
          <a:lstStyle/>
          <a:p>
            <a:r>
              <a:rPr lang="en-US" dirty="0"/>
              <a:t>As per the define in APTECH Vision I also follow EXPLORING IDEAS FOR TOMORROW</a:t>
            </a:r>
          </a:p>
        </p:txBody>
      </p:sp>
    </p:spTree>
    <p:extLst>
      <p:ext uri="{BB962C8B-B14F-4D97-AF65-F5344CB8AC3E}">
        <p14:creationId xmlns:p14="http://schemas.microsoft.com/office/powerpoint/2010/main" val="393560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3BA9-4CC5-421B-94FB-1933012E47F2}"/>
              </a:ext>
            </a:extLst>
          </p:cNvPr>
          <p:cNvSpPr>
            <a:spLocks noGrp="1"/>
          </p:cNvSpPr>
          <p:nvPr>
            <p:ph type="title"/>
          </p:nvPr>
        </p:nvSpPr>
        <p:spPr>
          <a:xfrm>
            <a:off x="1485248" y="315098"/>
            <a:ext cx="10018713" cy="1752599"/>
          </a:xfrm>
        </p:spPr>
        <p:txBody>
          <a:bodyPr/>
          <a:lstStyle/>
          <a:p>
            <a:r>
              <a:rPr lang="en-US" dirty="0"/>
              <a:t>Quick Calligraphy</a:t>
            </a:r>
          </a:p>
        </p:txBody>
      </p:sp>
      <p:pic>
        <p:nvPicPr>
          <p:cNvPr id="8" name="Content Placeholder 7">
            <a:extLst>
              <a:ext uri="{FF2B5EF4-FFF2-40B4-BE49-F238E27FC236}">
                <a16:creationId xmlns:a16="http://schemas.microsoft.com/office/drawing/2014/main" id="{B3D88543-FE1C-4D4F-82C6-3FCABC263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762" y="1689700"/>
            <a:ext cx="7821648" cy="4273261"/>
          </a:xfrm>
        </p:spPr>
      </p:pic>
    </p:spTree>
    <p:extLst>
      <p:ext uri="{BB962C8B-B14F-4D97-AF65-F5344CB8AC3E}">
        <p14:creationId xmlns:p14="http://schemas.microsoft.com/office/powerpoint/2010/main" val="20438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Generation of Ideas</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13 of March </a:t>
            </a:r>
            <a:r>
              <a:rPr lang="en-US" dirty="0" err="1"/>
              <a:t>i</a:t>
            </a:r>
            <a:r>
              <a:rPr lang="en-US" dirty="0"/>
              <a:t> generate ideas from my mind for how to work on the Quick Calligraphy </a:t>
            </a:r>
          </a:p>
        </p:txBody>
      </p:sp>
      <p:pic>
        <p:nvPicPr>
          <p:cNvPr id="11" name="Picture 10">
            <a:extLst>
              <a:ext uri="{FF2B5EF4-FFF2-40B4-BE49-F238E27FC236}">
                <a16:creationId xmlns:a16="http://schemas.microsoft.com/office/drawing/2014/main" id="{F043EA60-342E-4ABE-94AC-90936D203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356" y="-4763"/>
            <a:ext cx="2143125" cy="2143125"/>
          </a:xfrm>
          <a:prstGeom prst="rect">
            <a:avLst/>
          </a:prstGeom>
        </p:spPr>
      </p:pic>
    </p:spTree>
    <p:extLst>
      <p:ext uri="{BB962C8B-B14F-4D97-AF65-F5344CB8AC3E}">
        <p14:creationId xmlns:p14="http://schemas.microsoft.com/office/powerpoint/2010/main" val="140687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Header &amp; Footer</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14 of March I generate header &amp; Footer of my website Quick Calligraphy. </a:t>
            </a:r>
          </a:p>
        </p:txBody>
      </p:sp>
      <p:pic>
        <p:nvPicPr>
          <p:cNvPr id="3" name="Picture 2">
            <a:extLst>
              <a:ext uri="{FF2B5EF4-FFF2-40B4-BE49-F238E27FC236}">
                <a16:creationId xmlns:a16="http://schemas.microsoft.com/office/drawing/2014/main" id="{D7751CAA-7E13-47AA-B117-1881927D6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361" y="76200"/>
            <a:ext cx="2143125" cy="2143125"/>
          </a:xfrm>
          <a:prstGeom prst="rect">
            <a:avLst/>
          </a:prstGeom>
        </p:spPr>
      </p:pic>
    </p:spTree>
    <p:extLst>
      <p:ext uri="{BB962C8B-B14F-4D97-AF65-F5344CB8AC3E}">
        <p14:creationId xmlns:p14="http://schemas.microsoft.com/office/powerpoint/2010/main" val="246927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Home Page</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16 of March I generate Home page of my website Quick Calligraphy. </a:t>
            </a:r>
          </a:p>
        </p:txBody>
      </p:sp>
      <p:pic>
        <p:nvPicPr>
          <p:cNvPr id="3" name="Picture 2">
            <a:extLst>
              <a:ext uri="{FF2B5EF4-FFF2-40B4-BE49-F238E27FC236}">
                <a16:creationId xmlns:a16="http://schemas.microsoft.com/office/drawing/2014/main" id="{FD7C7932-FD41-4A54-B5D5-8D1014DEB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351" y="447161"/>
            <a:ext cx="2428875" cy="1885950"/>
          </a:xfrm>
          <a:prstGeom prst="rect">
            <a:avLst/>
          </a:prstGeom>
        </p:spPr>
      </p:pic>
    </p:spTree>
    <p:extLst>
      <p:ext uri="{BB962C8B-B14F-4D97-AF65-F5344CB8AC3E}">
        <p14:creationId xmlns:p14="http://schemas.microsoft.com/office/powerpoint/2010/main" val="407233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About Us Page</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20 of March I generate About Us page of my website Quick Calligraphy. </a:t>
            </a:r>
          </a:p>
        </p:txBody>
      </p:sp>
      <p:pic>
        <p:nvPicPr>
          <p:cNvPr id="3" name="Picture 2">
            <a:extLst>
              <a:ext uri="{FF2B5EF4-FFF2-40B4-BE49-F238E27FC236}">
                <a16:creationId xmlns:a16="http://schemas.microsoft.com/office/drawing/2014/main" id="{9ED2DF67-02C1-4CF1-B237-93FA7BCAA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295" y="-182816"/>
            <a:ext cx="4761905" cy="2107936"/>
          </a:xfrm>
          <a:prstGeom prst="rect">
            <a:avLst/>
          </a:prstGeom>
        </p:spPr>
      </p:pic>
    </p:spTree>
    <p:extLst>
      <p:ext uri="{BB962C8B-B14F-4D97-AF65-F5344CB8AC3E}">
        <p14:creationId xmlns:p14="http://schemas.microsoft.com/office/powerpoint/2010/main" val="270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Services Page</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23 of March I generate Services page of my website Quick Calligraphy. </a:t>
            </a:r>
          </a:p>
        </p:txBody>
      </p:sp>
      <p:pic>
        <p:nvPicPr>
          <p:cNvPr id="3" name="Picture 2">
            <a:extLst>
              <a:ext uri="{FF2B5EF4-FFF2-40B4-BE49-F238E27FC236}">
                <a16:creationId xmlns:a16="http://schemas.microsoft.com/office/drawing/2014/main" id="{99E7DFB1-AEA8-4130-8BDC-4F6E1517A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049" y="0"/>
            <a:ext cx="5095875" cy="2061519"/>
          </a:xfrm>
          <a:prstGeom prst="rect">
            <a:avLst/>
          </a:prstGeom>
        </p:spPr>
      </p:pic>
    </p:spTree>
    <p:extLst>
      <p:ext uri="{BB962C8B-B14F-4D97-AF65-F5344CB8AC3E}">
        <p14:creationId xmlns:p14="http://schemas.microsoft.com/office/powerpoint/2010/main" val="154334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2E750-20A9-4A66-9A00-33C17B2C426D}"/>
              </a:ext>
            </a:extLst>
          </p:cNvPr>
          <p:cNvSpPr>
            <a:spLocks noGrp="1"/>
          </p:cNvSpPr>
          <p:nvPr>
            <p:ph type="title"/>
          </p:nvPr>
        </p:nvSpPr>
        <p:spPr/>
        <p:txBody>
          <a:bodyPr>
            <a:normAutofit/>
          </a:bodyPr>
          <a:lstStyle/>
          <a:p>
            <a:r>
              <a:rPr lang="en-US" sz="6000" dirty="0"/>
              <a:t>Gallery Page</a:t>
            </a:r>
          </a:p>
        </p:txBody>
      </p:sp>
      <p:sp>
        <p:nvSpPr>
          <p:cNvPr id="6" name="Text Placeholder 5">
            <a:extLst>
              <a:ext uri="{FF2B5EF4-FFF2-40B4-BE49-F238E27FC236}">
                <a16:creationId xmlns:a16="http://schemas.microsoft.com/office/drawing/2014/main" id="{028C9F12-317B-4293-9FA7-D011B24560EF}"/>
              </a:ext>
            </a:extLst>
          </p:cNvPr>
          <p:cNvSpPr>
            <a:spLocks noGrp="1"/>
          </p:cNvSpPr>
          <p:nvPr>
            <p:ph type="body" idx="1"/>
          </p:nvPr>
        </p:nvSpPr>
        <p:spPr/>
        <p:txBody>
          <a:bodyPr/>
          <a:lstStyle/>
          <a:p>
            <a:r>
              <a:rPr lang="en-US" dirty="0"/>
              <a:t>On 25 of March I generate Gallery page  of my website Quick Calligraphy. </a:t>
            </a:r>
          </a:p>
        </p:txBody>
      </p:sp>
      <p:pic>
        <p:nvPicPr>
          <p:cNvPr id="3" name="Picture 2">
            <a:extLst>
              <a:ext uri="{FF2B5EF4-FFF2-40B4-BE49-F238E27FC236}">
                <a16:creationId xmlns:a16="http://schemas.microsoft.com/office/drawing/2014/main" id="{9878D353-3E6C-4468-B123-27BDBA432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819" y="76200"/>
            <a:ext cx="3277181" cy="2889510"/>
          </a:xfrm>
          <a:prstGeom prst="rect">
            <a:avLst/>
          </a:prstGeom>
        </p:spPr>
      </p:pic>
    </p:spTree>
    <p:extLst>
      <p:ext uri="{BB962C8B-B14F-4D97-AF65-F5344CB8AC3E}">
        <p14:creationId xmlns:p14="http://schemas.microsoft.com/office/powerpoint/2010/main" val="3955810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TotalTime>
  <Words>274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PowerPoint Presentation</vt:lpstr>
      <vt:lpstr> Project Prepared by: Mustafa 1347574 </vt:lpstr>
      <vt:lpstr>Quick Calligraphy</vt:lpstr>
      <vt:lpstr>Generation of Ideas</vt:lpstr>
      <vt:lpstr>Header &amp; Footer</vt:lpstr>
      <vt:lpstr>Home Page</vt:lpstr>
      <vt:lpstr>About Us Page</vt:lpstr>
      <vt:lpstr>Services Page</vt:lpstr>
      <vt:lpstr>Gallery Page</vt:lpstr>
      <vt:lpstr>Contact Us and feedback Page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Aptech </dc:title>
  <dc:creator>Muhammad Shoaib</dc:creator>
  <cp:lastModifiedBy>Muhammad Shoaib</cp:lastModifiedBy>
  <cp:revision>4</cp:revision>
  <dcterms:created xsi:type="dcterms:W3CDTF">2022-04-07T18:03:20Z</dcterms:created>
  <dcterms:modified xsi:type="dcterms:W3CDTF">2022-04-07T18:44:59Z</dcterms:modified>
</cp:coreProperties>
</file>