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40AEFB7F-426D-4FC4-8C88-355C4F26CB10}" type="slidenum">
              <a: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tr-TR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6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1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tr-TR" sz="165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165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dt" idx="4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6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66BCA726-DE60-4D34-AE3B-EE59964CDDA5}" type="slidenum">
              <a:rPr b="0" lang="tr-TR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tr-TR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6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1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tr-TR" sz="165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165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tr-TR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4C5D34F8-1295-42E5-8689-6104342E082D}" type="slidenum"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17B3174-3639-4017-98F5-B6D10442E57F}" type="slidenum"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tr-TR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9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0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1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B5FDD37F-4A5D-416D-BBE5-BCD40696AA8D}" type="slidenum"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8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tr-TR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6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7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8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8A476FB0-AB28-4A18-ABF6-DFFE0DEEC3B9}" type="slidenum"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8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tr-TR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tr-TR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tr-TR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1D2B3754-398C-4308-8B84-3C8AB13EB88F}" type="slidenum">
              <a:rPr b="0" lang="tr-TR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tr-TR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8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tr-TR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tr-TR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Arduino Led Devresi ve Kod İlişkisi</a:t>
            </a:r>
            <a:endParaRPr b="0" lang="tr-TR" sz="6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1" lang="tr-TR" sz="36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Mustafa Emir Ata</a:t>
            </a:r>
            <a:endParaRPr b="1" lang="tr-TR" sz="36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tr-TR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Breadbord’a yerleştirilmiş 3 ledin, bacaklarındaki dirençler sayesinde fazla akımdan korunulur. (Dirençler ledin anotuna yerleştirilir. 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Ledin diğer bacağı ise breadbord üzerinde bulunan – ucuna jumper kablolar ile bağlantısı sağlanır.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Direnç kaynağının ucu jumper kablo yardımıyla Arduino üzerinde bulunan dijital pinlerden birine bağlantısı yapılır.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DEVRE ŞEMASI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1" lang="tr-TR" sz="4000" strike="noStrike" u="none">
              <a:solidFill>
                <a:srgbClr val="009eda"/>
              </a:solidFill>
              <a:effectLst/>
              <a:uFillTx/>
              <a:latin typeface="Noto Sans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00" y="1080000"/>
            <a:ext cx="9396000" cy="4320000"/>
          </a:xfrm>
          <a:prstGeom prst="rect">
            <a:avLst/>
          </a:prstGeom>
          <a:noFill/>
          <a:ln w="18000">
            <a:noFill/>
          </a:ln>
        </p:spPr>
      </p:pic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Devre Kodu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int led = 4; 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void setup() {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 pinMode(led, OUTPUT);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}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void loop() {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 digitalWrite(led, HIGH)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 delay(500);          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 digitalWrite(led, LOW);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 delay(500);            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}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0">
              <a:spcAft>
                <a:spcPts val="1057"/>
              </a:spcAft>
              <a:buNone/>
            </a:pPr>
            <a:r>
              <a:rPr b="1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</a:t>
            </a:r>
            <a:endParaRPr b="1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Açıklamalar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Led’in bağlandığı pin değişkene atanarak belirtilir.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PinMode ile atanan değişken çıkış olarak belirtilir.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loop kullanarak döngüye sokulur.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DigitalWrite() ile belirtilen pin HIGH komutuyla yanar, LOW komutuyla söner.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Delay komutuyla milisaniye cinsinden bekleme komutu verilir. 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tr-TR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Birden fazla Led varsa</a:t>
            </a:r>
            <a:endParaRPr b="0" lang="tr-TR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Değiken tanımlaması kaç led varsa o kadar olacak şekilde yapılır. 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tr-TR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SetUp fonksiyonunda girilen led pinleri outut olarak belirtilir ve aynı işlemler tekrar gerçekleştirilir.</a:t>
            </a:r>
            <a:endParaRPr b="0" lang="tr-TR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LibreOffice/25.2.5.2$MacOSX_X86_64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2025-08-12T15:00:44Z</dcterms:created>
  <dc:creator/>
  <dc:description>This work is licensed under a Creative Commons 0 License.
It makes use of the works of fsanchez.</dc:description>
  <dc:language>tr-TR</dc:language>
  <cp:lastModifiedBy/>
  <dcterms:modified xsi:type="dcterms:W3CDTF">2025-08-12T15:28:50Z</dcterms:modified>
  <cp:revision>2</cp:revision>
  <dc:subject/>
  <dc:title>Vivid</dc:title>
</cp:coreProperties>
</file>