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9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6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3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0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4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May 22,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May 22,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4777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D17BF27-F218-AE70-673A-78CBB6A3D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243" y="281821"/>
            <a:ext cx="3236613" cy="3406187"/>
          </a:xfrm>
        </p:spPr>
        <p:txBody>
          <a:bodyPr>
            <a:normAutofit/>
          </a:bodyPr>
          <a:lstStyle/>
          <a:p>
            <a:pPr algn="r"/>
            <a:r>
              <a:rPr lang="tr-TR" sz="3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Işık Sistemi Projesi</a:t>
            </a:r>
            <a:br>
              <a:rPr lang="tr-TR" sz="3200" dirty="0">
                <a:solidFill>
                  <a:schemeClr val="bg1"/>
                </a:solidFill>
              </a:rPr>
            </a:b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8DDFB76-1383-E436-9C91-EE9083C42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243" y="4800600"/>
            <a:ext cx="3230603" cy="1538784"/>
          </a:xfrm>
        </p:spPr>
        <p:txBody>
          <a:bodyPr>
            <a:normAutofit/>
          </a:bodyPr>
          <a:lstStyle/>
          <a:p>
            <a:pPr algn="r"/>
            <a:r>
              <a:rPr lang="tr-TR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Mustafa Enes Saatçi  	 193405054</a:t>
            </a:r>
          </a:p>
          <a:p>
            <a:pPr algn="r"/>
            <a:r>
              <a:rPr lang="tr-TR" sz="12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Gülnur Korkmaz 	 203405046</a:t>
            </a:r>
          </a:p>
        </p:txBody>
      </p:sp>
      <p:pic>
        <p:nvPicPr>
          <p:cNvPr id="4" name="Picture 3" descr="Bitki, beyaz klavye, beyaz bir bardağı, Not defteri ve kalem ile en iyi tahta masasının görünümü">
            <a:extLst>
              <a:ext uri="{FF2B5EF4-FFF2-40B4-BE49-F238E27FC236}">
                <a16:creationId xmlns:a16="http://schemas.microsoft.com/office/drawing/2014/main" id="{A9EB49F8-5EC7-D52B-2101-C0A2C1E0B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0" r="15715" b="-1"/>
          <a:stretch/>
        </p:blipFill>
        <p:spPr>
          <a:xfrm>
            <a:off x="5087508" y="457200"/>
            <a:ext cx="6046359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7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1A132FCB-B5B4-417C-9E11-9813E1104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AF7614F1-58A8-4F51-BE9E-460C2D12B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88577" y="1839884"/>
            <a:ext cx="8203421" cy="5017687"/>
          </a:xfrm>
          <a:prstGeom prst="rect">
            <a:avLst/>
          </a:prstGeom>
          <a:gradFill>
            <a:gsLst>
              <a:gs pos="0">
                <a:schemeClr val="accent5">
                  <a:alpha val="92000"/>
                </a:schemeClr>
              </a:gs>
              <a:gs pos="100000">
                <a:schemeClr val="accent2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9A949972-ABE9-4305-8999-ABC76BCA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0">
                <a:schemeClr val="accent5">
                  <a:alpha val="3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 descr="metin, ekran görüntüsü, yazılım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CC97AC8C-8F25-6BC0-AED4-683CFF0B8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73" y="1734979"/>
            <a:ext cx="5201566" cy="45392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Resim 20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4856785B-9A68-4B5E-87F9-FC19F4800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" y="1842101"/>
            <a:ext cx="6710144" cy="4159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Metin kutusu 26">
            <a:extLst>
              <a:ext uri="{FF2B5EF4-FFF2-40B4-BE49-F238E27FC236}">
                <a16:creationId xmlns:a16="http://schemas.microsoft.com/office/drawing/2014/main" id="{F8106FDA-DA0C-4C45-2331-A2A70F1F600D}"/>
              </a:ext>
            </a:extLst>
          </p:cNvPr>
          <p:cNvSpPr txBox="1"/>
          <p:nvPr/>
        </p:nvSpPr>
        <p:spPr>
          <a:xfrm>
            <a:off x="798990" y="991758"/>
            <a:ext cx="398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FLOOR PANEL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320BB7BC-735E-07EC-39AA-FB3983DE9BEF}"/>
              </a:ext>
            </a:extLst>
          </p:cNvPr>
          <p:cNvSpPr txBox="1"/>
          <p:nvPr/>
        </p:nvSpPr>
        <p:spPr>
          <a:xfrm>
            <a:off x="8753383" y="979185"/>
            <a:ext cx="251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CST FILE</a:t>
            </a:r>
          </a:p>
        </p:txBody>
      </p:sp>
    </p:spTree>
    <p:extLst>
      <p:ext uri="{BB962C8B-B14F-4D97-AF65-F5344CB8AC3E}">
        <p14:creationId xmlns:p14="http://schemas.microsoft.com/office/powerpoint/2010/main" val="325288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elektronik mühendisliği, elektronik donanım, Elektrik kabloları, devre bileşeni içeren bir resim&#10;&#10;Açıklama otomatik olarak oluşturuldu">
            <a:extLst>
              <a:ext uri="{FF2B5EF4-FFF2-40B4-BE49-F238E27FC236}">
                <a16:creationId xmlns:a16="http://schemas.microsoft.com/office/drawing/2014/main" id="{8116E534-C4AA-4C83-B24E-545FC04B9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43543" y="-1389423"/>
            <a:ext cx="5551146" cy="98504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6AEA28F6-A1B4-BC7F-95FA-CCBBF47EA909}"/>
              </a:ext>
            </a:extLst>
          </p:cNvPr>
          <p:cNvSpPr txBox="1"/>
          <p:nvPr/>
        </p:nvSpPr>
        <p:spPr>
          <a:xfrm>
            <a:off x="3935582" y="151291"/>
            <a:ext cx="453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HARİCİ LED BAĞLANTISI</a:t>
            </a:r>
          </a:p>
        </p:txBody>
      </p:sp>
    </p:spTree>
    <p:extLst>
      <p:ext uri="{BB962C8B-B14F-4D97-AF65-F5344CB8AC3E}">
        <p14:creationId xmlns:p14="http://schemas.microsoft.com/office/powerpoint/2010/main" val="254658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, yazılım, bilgisayar simgesi, web sayfası içeren bir resim">
            <a:extLst>
              <a:ext uri="{FF2B5EF4-FFF2-40B4-BE49-F238E27FC236}">
                <a16:creationId xmlns:a16="http://schemas.microsoft.com/office/drawing/2014/main" id="{6542C649-06F7-A1AC-1CA8-C5BBF3EEB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" b="9448"/>
          <a:stretch/>
        </p:blipFill>
        <p:spPr>
          <a:xfrm>
            <a:off x="-1" y="1"/>
            <a:ext cx="12192002" cy="64087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8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 descr="metin, ekran görüntüsü, ekran, görüntüleme, yazılım içeren bir resim&#10;&#10;Açıklama otomatik olarak oluşturuldu">
            <a:extLst>
              <a:ext uri="{FF2B5EF4-FFF2-40B4-BE49-F238E27FC236}">
                <a16:creationId xmlns:a16="http://schemas.microsoft.com/office/drawing/2014/main" id="{C7EC8D4A-C3A1-ACBB-268C-B866BA003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12191998" cy="63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1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ekran görüntüsü, yazılım, ekran, görüntüleme içeren bir resim">
            <a:extLst>
              <a:ext uri="{FF2B5EF4-FFF2-40B4-BE49-F238E27FC236}">
                <a16:creationId xmlns:a16="http://schemas.microsoft.com/office/drawing/2014/main" id="{4D3D1164-EEC3-1195-5765-29809874F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1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G_5468">
            <a:hlinkClick r:id="" action="ppaction://media"/>
            <a:extLst>
              <a:ext uri="{FF2B5EF4-FFF2-40B4-BE49-F238E27FC236}">
                <a16:creationId xmlns:a16="http://schemas.microsoft.com/office/drawing/2014/main" id="{F2B9858A-607E-C317-DA67-9D24FE15E5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7187" y="446103"/>
            <a:ext cx="3857625" cy="5965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397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mute="1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FFFE470-27F8-9980-C3D1-5C7CF5FA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2200" i="1" dirty="0">
                <a:solidFill>
                  <a:schemeClr val="bg1"/>
                </a:solidFill>
              </a:rPr>
              <a:t>BİZİ DİNLEDİĞİNİZ İÇİNTEŞEKKÜR EDERİZ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F6FD0C-39A7-A843-6BC9-7AE74B77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833535"/>
            <a:ext cx="3025303" cy="5361991"/>
          </a:xfrm>
        </p:spPr>
        <p:txBody>
          <a:bodyPr anchor="ctr">
            <a:normAutofit/>
          </a:bodyPr>
          <a:lstStyle/>
          <a:p>
            <a:r>
              <a:rPr lang="tr-TR" sz="1600" b="1" i="1" dirty="0"/>
              <a:t>Gülnur Korkmaz</a:t>
            </a:r>
          </a:p>
          <a:p>
            <a:r>
              <a:rPr lang="tr-TR" sz="1600" b="1" i="1" dirty="0"/>
              <a:t>Mustafa Enes Saatçi</a:t>
            </a:r>
          </a:p>
        </p:txBody>
      </p:sp>
      <p:pic>
        <p:nvPicPr>
          <p:cNvPr id="5" name="Picture 4" descr="Saat mekanizmasının yakından görünümü">
            <a:extLst>
              <a:ext uri="{FF2B5EF4-FFF2-40B4-BE49-F238E27FC236}">
                <a16:creationId xmlns:a16="http://schemas.microsoft.com/office/drawing/2014/main" id="{C59E0B1B-3A04-773B-4190-A98310AE5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68" r="25975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176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</Words>
  <Application>Microsoft Office PowerPoint</Application>
  <PresentationFormat>Geniş ekran</PresentationFormat>
  <Paragraphs>9</Paragraphs>
  <Slides>8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Gill Sans Nova</vt:lpstr>
      <vt:lpstr>GradientRiseVTI</vt:lpstr>
      <vt:lpstr>Işık Sistemi Projesi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BİZİ DİNLEDİĞİNİZ İÇİNTEŞEKKÜR EDERİZ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Hareket Duyarlı Işık Sistemi Projesi </dc:title>
  <dc:creator>Mustafa Enes SAATÇİ</dc:creator>
  <cp:lastModifiedBy>Mustafa Enes SAATÇİ</cp:lastModifiedBy>
  <cp:revision>7</cp:revision>
  <dcterms:created xsi:type="dcterms:W3CDTF">2023-05-21T09:29:11Z</dcterms:created>
  <dcterms:modified xsi:type="dcterms:W3CDTF">2023-05-22T07:07:18Z</dcterms:modified>
</cp:coreProperties>
</file>