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9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39602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3598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23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948712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68204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369934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7332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07741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06358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43034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54604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6794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75039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17062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03960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70385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52794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D56697-8C3B-45A8-9293-C3437F544FB6}" type="datetimeFigureOut">
              <a:rPr lang="ar-IQ" smtClean="0"/>
              <a:t>22/07/1440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47DE38A-FF6D-42E1-97B8-9B7FAB1D94E6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32307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5309" y="0"/>
            <a:ext cx="4301836" cy="717068"/>
          </a:xfrm>
        </p:spPr>
        <p:txBody>
          <a:bodyPr>
            <a:normAutofit fontScale="90000"/>
          </a:bodyPr>
          <a:lstStyle/>
          <a:p>
            <a:pPr algn="r" rtl="1"/>
            <a:r>
              <a:rPr lang="ar-IQ" dirty="0" smtClean="0"/>
              <a:t>تحميل الواجبات</a:t>
            </a:r>
            <a:endParaRPr lang="ar-IQ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669972" y="845776"/>
            <a:ext cx="6411191" cy="5763649"/>
          </a:xfrm>
        </p:spPr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IQ" dirty="0" smtClean="0"/>
              <a:t>عند اختيار المرحله من القائمة تسحب جميع الشعب والمواد الخاصة بها وتوضع في القائمة الثانية والثالثة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IQ" dirty="0" smtClean="0"/>
              <a:t>اختيار الشعبة والمادة ثم كتابة اسم الموضوع والتفاصيل الخاصة به ثم إدخاله ليعرض في </a:t>
            </a:r>
            <a:r>
              <a:rPr lang="en-US" dirty="0" smtClean="0"/>
              <a:t>list</a:t>
            </a:r>
            <a:endParaRPr lang="en-US" dirty="0"/>
          </a:p>
          <a:p>
            <a:pPr marL="514350" indent="-514350" algn="r" rtl="1">
              <a:buFont typeface="+mj-lt"/>
              <a:buAutoNum type="arabicPeriod"/>
            </a:pPr>
            <a:r>
              <a:rPr lang="ar-IQ" dirty="0" smtClean="0"/>
              <a:t>بعد اكمال ادخال جميع الواجبات لكافة المواد لتلك الشعبة يتم ارسال الواجبات الى جميع الطلاب الموجودين في تلك الشعبة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IQ" dirty="0" smtClean="0"/>
              <a:t>يمكن الاستغناء عن ارقام الصفحة وذكرها داخل حقل الملاحظات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IQ" dirty="0" smtClean="0"/>
              <a:t>عند تغيير المرحلة او الشعبة يتم محو الواجبات داخل </a:t>
            </a:r>
            <a:r>
              <a:rPr lang="en-US" dirty="0" smtClean="0"/>
              <a:t>list</a:t>
            </a:r>
            <a:r>
              <a:rPr lang="ar-IQ" dirty="0" smtClean="0"/>
              <a:t> تلقائيا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IQ" dirty="0" smtClean="0"/>
              <a:t>عند الضغط على زر تعديل يتم استرجاع البيانات الواجب المحدد الى الحقول أعلاه ليتم تعديلها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IQ" dirty="0" smtClean="0"/>
              <a:t>زر مسح جميع محتويات </a:t>
            </a:r>
            <a:r>
              <a:rPr lang="en-US" dirty="0" smtClean="0"/>
              <a:t>list</a:t>
            </a:r>
            <a:r>
              <a:rPr lang="ar-IQ" dirty="0" smtClean="0"/>
              <a:t> وزر اخر لمسح احد الواجبات</a:t>
            </a:r>
          </a:p>
          <a:p>
            <a:pPr marL="0" indent="0" algn="r" rtl="1">
              <a:buNone/>
            </a:pPr>
            <a:endParaRPr lang="ar-IQ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906" y="-45404"/>
            <a:ext cx="5065567" cy="6903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6" name="Rectangle 5"/>
          <p:cNvSpPr/>
          <p:nvPr/>
        </p:nvSpPr>
        <p:spPr>
          <a:xfrm>
            <a:off x="1645229" y="124237"/>
            <a:ext cx="1731818" cy="79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Dropdown menu</a:t>
            </a:r>
          </a:p>
          <a:p>
            <a:pPr algn="ctr"/>
            <a:r>
              <a:rPr lang="ar-IQ" dirty="0" smtClean="0"/>
              <a:t>المرحلة</a:t>
            </a:r>
            <a:endParaRPr lang="ar-IQ" dirty="0"/>
          </a:p>
        </p:txBody>
      </p:sp>
      <p:sp>
        <p:nvSpPr>
          <p:cNvPr id="7" name="Rectangle 6"/>
          <p:cNvSpPr/>
          <p:nvPr/>
        </p:nvSpPr>
        <p:spPr>
          <a:xfrm>
            <a:off x="1645229" y="1082193"/>
            <a:ext cx="1731818" cy="760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Dropdown menu</a:t>
            </a:r>
          </a:p>
          <a:p>
            <a:pPr algn="ctr"/>
            <a:r>
              <a:rPr lang="ar-IQ" dirty="0" smtClean="0"/>
              <a:t>الشعبة</a:t>
            </a:r>
            <a:endParaRPr lang="ar-IQ" dirty="0"/>
          </a:p>
        </p:txBody>
      </p:sp>
      <p:sp>
        <p:nvSpPr>
          <p:cNvPr id="8" name="Rectangle 7"/>
          <p:cNvSpPr/>
          <p:nvPr/>
        </p:nvSpPr>
        <p:spPr>
          <a:xfrm>
            <a:off x="1645229" y="1986387"/>
            <a:ext cx="1731818" cy="8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Dropdown menu</a:t>
            </a:r>
          </a:p>
          <a:p>
            <a:pPr algn="ctr"/>
            <a:r>
              <a:rPr lang="ar-IQ" dirty="0" smtClean="0"/>
              <a:t>المادة</a:t>
            </a:r>
            <a:endParaRPr lang="ar-IQ" dirty="0"/>
          </a:p>
        </p:txBody>
      </p:sp>
      <p:sp>
        <p:nvSpPr>
          <p:cNvPr id="9" name="Rectangle 8"/>
          <p:cNvSpPr/>
          <p:nvPr/>
        </p:nvSpPr>
        <p:spPr>
          <a:xfrm>
            <a:off x="2937164" y="3121746"/>
            <a:ext cx="1524000" cy="323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الموضوع</a:t>
            </a:r>
            <a:endParaRPr lang="ar-IQ" dirty="0"/>
          </a:p>
        </p:txBody>
      </p:sp>
      <p:sp>
        <p:nvSpPr>
          <p:cNvPr id="10" name="Rectangle 9"/>
          <p:cNvSpPr/>
          <p:nvPr/>
        </p:nvSpPr>
        <p:spPr>
          <a:xfrm>
            <a:off x="1645229" y="3121746"/>
            <a:ext cx="595745" cy="309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من</a:t>
            </a:r>
            <a:endParaRPr lang="ar-IQ" dirty="0"/>
          </a:p>
        </p:txBody>
      </p:sp>
      <p:sp>
        <p:nvSpPr>
          <p:cNvPr id="11" name="Rectangle 10"/>
          <p:cNvSpPr/>
          <p:nvPr/>
        </p:nvSpPr>
        <p:spPr>
          <a:xfrm>
            <a:off x="574964" y="3126436"/>
            <a:ext cx="768927" cy="31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الى</a:t>
            </a:r>
            <a:endParaRPr lang="ar-IQ" dirty="0"/>
          </a:p>
        </p:txBody>
      </p:sp>
      <p:sp>
        <p:nvSpPr>
          <p:cNvPr id="12" name="Rounded Rectangle 11"/>
          <p:cNvSpPr/>
          <p:nvPr/>
        </p:nvSpPr>
        <p:spPr>
          <a:xfrm>
            <a:off x="574964" y="3680402"/>
            <a:ext cx="3997036" cy="744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الملاحظات</a:t>
            </a:r>
            <a:endParaRPr lang="ar-IQ" dirty="0"/>
          </a:p>
        </p:txBody>
      </p:sp>
      <p:sp>
        <p:nvSpPr>
          <p:cNvPr id="13" name="Rectangle 12"/>
          <p:cNvSpPr/>
          <p:nvPr/>
        </p:nvSpPr>
        <p:spPr>
          <a:xfrm>
            <a:off x="360218" y="4955536"/>
            <a:ext cx="4308764" cy="133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ar-IQ" dirty="0" smtClean="0"/>
              <a:t>الواجب الأول </a:t>
            </a:r>
          </a:p>
          <a:p>
            <a:pPr algn="r"/>
            <a:r>
              <a:rPr lang="ar-IQ" dirty="0" smtClean="0"/>
              <a:t>الواجب الثاني </a:t>
            </a:r>
          </a:p>
          <a:p>
            <a:pPr algn="r"/>
            <a:r>
              <a:rPr lang="ar-IQ" dirty="0" smtClean="0"/>
              <a:t>الواجب الثالث</a:t>
            </a:r>
            <a:endParaRPr lang="ar-IQ" dirty="0"/>
          </a:p>
        </p:txBody>
      </p:sp>
      <p:sp>
        <p:nvSpPr>
          <p:cNvPr id="14" name="Rectangle 13"/>
          <p:cNvSpPr/>
          <p:nvPr/>
        </p:nvSpPr>
        <p:spPr>
          <a:xfrm>
            <a:off x="1811482" y="4568267"/>
            <a:ext cx="1524000" cy="323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ادخال</a:t>
            </a:r>
            <a:endParaRPr lang="ar-IQ" dirty="0"/>
          </a:p>
        </p:txBody>
      </p:sp>
      <p:sp>
        <p:nvSpPr>
          <p:cNvPr id="15" name="Rectangle 14"/>
          <p:cNvSpPr/>
          <p:nvPr/>
        </p:nvSpPr>
        <p:spPr>
          <a:xfrm>
            <a:off x="975015" y="6318305"/>
            <a:ext cx="1524000" cy="323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ارسال</a:t>
            </a:r>
            <a:endParaRPr lang="ar-IQ" dirty="0"/>
          </a:p>
        </p:txBody>
      </p:sp>
      <p:sp>
        <p:nvSpPr>
          <p:cNvPr id="19" name="Pentagon 18"/>
          <p:cNvSpPr/>
          <p:nvPr/>
        </p:nvSpPr>
        <p:spPr>
          <a:xfrm>
            <a:off x="1201882" y="5114716"/>
            <a:ext cx="689264" cy="28185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تعديل</a:t>
            </a:r>
            <a:endParaRPr lang="ar-IQ" dirty="0"/>
          </a:p>
        </p:txBody>
      </p:sp>
      <p:sp>
        <p:nvSpPr>
          <p:cNvPr id="20" name="Pentagon 19"/>
          <p:cNvSpPr/>
          <p:nvPr/>
        </p:nvSpPr>
        <p:spPr>
          <a:xfrm>
            <a:off x="1201882" y="5416142"/>
            <a:ext cx="689264" cy="28185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تعديل</a:t>
            </a:r>
            <a:endParaRPr lang="ar-IQ" dirty="0"/>
          </a:p>
        </p:txBody>
      </p:sp>
      <p:sp>
        <p:nvSpPr>
          <p:cNvPr id="21" name="Pentagon 20"/>
          <p:cNvSpPr/>
          <p:nvPr/>
        </p:nvSpPr>
        <p:spPr>
          <a:xfrm>
            <a:off x="1201882" y="5717568"/>
            <a:ext cx="689264" cy="28185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تعديل</a:t>
            </a:r>
            <a:endParaRPr lang="ar-IQ" dirty="0"/>
          </a:p>
        </p:txBody>
      </p:sp>
      <p:sp>
        <p:nvSpPr>
          <p:cNvPr id="22" name="Rectangle 21"/>
          <p:cNvSpPr/>
          <p:nvPr/>
        </p:nvSpPr>
        <p:spPr>
          <a:xfrm>
            <a:off x="2615047" y="6318305"/>
            <a:ext cx="1524000" cy="323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مسح</a:t>
            </a:r>
            <a:endParaRPr lang="ar-IQ" dirty="0"/>
          </a:p>
        </p:txBody>
      </p:sp>
      <p:sp>
        <p:nvSpPr>
          <p:cNvPr id="23" name="Pentagon 22"/>
          <p:cNvSpPr/>
          <p:nvPr/>
        </p:nvSpPr>
        <p:spPr>
          <a:xfrm>
            <a:off x="512618" y="5114716"/>
            <a:ext cx="689264" cy="28185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مسح</a:t>
            </a:r>
            <a:endParaRPr lang="ar-IQ" dirty="0"/>
          </a:p>
        </p:txBody>
      </p:sp>
      <p:sp>
        <p:nvSpPr>
          <p:cNvPr id="24" name="Pentagon 23"/>
          <p:cNvSpPr/>
          <p:nvPr/>
        </p:nvSpPr>
        <p:spPr>
          <a:xfrm>
            <a:off x="512618" y="5416142"/>
            <a:ext cx="689264" cy="281859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مسح</a:t>
            </a:r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35539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871" y="96983"/>
            <a:ext cx="3782292" cy="595745"/>
          </a:xfrm>
        </p:spPr>
        <p:txBody>
          <a:bodyPr>
            <a:normAutofit fontScale="90000"/>
          </a:bodyPr>
          <a:lstStyle/>
          <a:p>
            <a:pPr algn="r" rtl="1"/>
            <a:r>
              <a:rPr lang="ar-IQ" dirty="0" smtClean="0"/>
              <a:t>جدول الحصص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255" y="731116"/>
            <a:ext cx="5818908" cy="5919065"/>
          </a:xfrm>
        </p:spPr>
        <p:txBody>
          <a:bodyPr/>
          <a:lstStyle/>
          <a:p>
            <a:pPr algn="r" rtl="1"/>
            <a:r>
              <a:rPr lang="ar-IQ" dirty="0" smtClean="0"/>
              <a:t>عند اختيار المرحله من القائمة تسحب جميع الشعب الخاصة بها وتوضع في القائمة الثانية والمواد في كل القوائم </a:t>
            </a:r>
          </a:p>
          <a:p>
            <a:pPr algn="r" rtl="1"/>
            <a:r>
              <a:rPr lang="ar-IQ" dirty="0" smtClean="0"/>
              <a:t>بعد انشاء او تعديل الجدول يضغط على زر الحفظ </a:t>
            </a:r>
          </a:p>
          <a:p>
            <a:pPr algn="r" rtl="1"/>
            <a:endParaRPr lang="ar-IQ" dirty="0" smtClean="0"/>
          </a:p>
          <a:p>
            <a:pPr algn="r" rtl="1"/>
            <a:endParaRPr lang="ar-IQ" dirty="0"/>
          </a:p>
        </p:txBody>
      </p:sp>
      <p:sp>
        <p:nvSpPr>
          <p:cNvPr id="4" name="Rectangle 3"/>
          <p:cNvSpPr/>
          <p:nvPr/>
        </p:nvSpPr>
        <p:spPr>
          <a:xfrm>
            <a:off x="443345" y="96982"/>
            <a:ext cx="4835236" cy="67610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1593" y="207364"/>
            <a:ext cx="1731818" cy="79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Dropdown menu</a:t>
            </a:r>
          </a:p>
          <a:p>
            <a:pPr algn="ctr"/>
            <a:r>
              <a:rPr lang="ar-IQ" dirty="0" smtClean="0"/>
              <a:t>المرحلة</a:t>
            </a:r>
            <a:endParaRPr lang="ar-IQ" dirty="0"/>
          </a:p>
        </p:txBody>
      </p:sp>
      <p:sp>
        <p:nvSpPr>
          <p:cNvPr id="6" name="Rectangle 5"/>
          <p:cNvSpPr/>
          <p:nvPr/>
        </p:nvSpPr>
        <p:spPr>
          <a:xfrm>
            <a:off x="1991593" y="1165320"/>
            <a:ext cx="1731818" cy="760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Dropdown menu</a:t>
            </a:r>
          </a:p>
          <a:p>
            <a:pPr algn="ctr"/>
            <a:r>
              <a:rPr lang="ar-IQ" dirty="0" smtClean="0"/>
              <a:t>الشعبة</a:t>
            </a:r>
            <a:endParaRPr lang="ar-IQ" dirty="0"/>
          </a:p>
        </p:txBody>
      </p:sp>
      <p:sp>
        <p:nvSpPr>
          <p:cNvPr id="7" name="Rectangle 6"/>
          <p:cNvSpPr/>
          <p:nvPr/>
        </p:nvSpPr>
        <p:spPr>
          <a:xfrm>
            <a:off x="1035629" y="2075552"/>
            <a:ext cx="3643746" cy="68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Dropdown menu</a:t>
            </a:r>
          </a:p>
          <a:p>
            <a:pPr algn="ctr"/>
            <a:r>
              <a:rPr lang="ar-IQ" dirty="0" smtClean="0"/>
              <a:t>الدرس الأول </a:t>
            </a:r>
            <a:endParaRPr lang="ar-IQ" dirty="0"/>
          </a:p>
        </p:txBody>
      </p:sp>
      <p:sp>
        <p:nvSpPr>
          <p:cNvPr id="8" name="Rectangle 7"/>
          <p:cNvSpPr/>
          <p:nvPr/>
        </p:nvSpPr>
        <p:spPr>
          <a:xfrm>
            <a:off x="1035629" y="2780955"/>
            <a:ext cx="3643746" cy="68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Dropdown menu</a:t>
            </a:r>
          </a:p>
          <a:p>
            <a:pPr algn="ctr"/>
            <a:r>
              <a:rPr lang="ar-IQ" dirty="0" smtClean="0"/>
              <a:t>الدرس الثاني </a:t>
            </a:r>
            <a:endParaRPr lang="ar-IQ" dirty="0"/>
          </a:p>
        </p:txBody>
      </p:sp>
      <p:sp>
        <p:nvSpPr>
          <p:cNvPr id="9" name="Rectangle 8"/>
          <p:cNvSpPr/>
          <p:nvPr/>
        </p:nvSpPr>
        <p:spPr>
          <a:xfrm>
            <a:off x="1035629" y="4241021"/>
            <a:ext cx="3643746" cy="68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Dropdown menu</a:t>
            </a:r>
          </a:p>
          <a:p>
            <a:pPr algn="ctr"/>
            <a:r>
              <a:rPr lang="ar-IQ" dirty="0" smtClean="0"/>
              <a:t>الدرس الرابع </a:t>
            </a:r>
            <a:endParaRPr lang="ar-IQ" dirty="0"/>
          </a:p>
        </p:txBody>
      </p:sp>
      <p:sp>
        <p:nvSpPr>
          <p:cNvPr id="10" name="Rectangle 9"/>
          <p:cNvSpPr/>
          <p:nvPr/>
        </p:nvSpPr>
        <p:spPr>
          <a:xfrm>
            <a:off x="1035629" y="3510988"/>
            <a:ext cx="3643746" cy="68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Dropdown menu</a:t>
            </a:r>
          </a:p>
          <a:p>
            <a:pPr algn="ctr"/>
            <a:r>
              <a:rPr lang="ar-IQ" dirty="0" smtClean="0"/>
              <a:t>الدرس الثالث </a:t>
            </a:r>
            <a:endParaRPr lang="ar-IQ" dirty="0"/>
          </a:p>
        </p:txBody>
      </p:sp>
      <p:sp>
        <p:nvSpPr>
          <p:cNvPr id="11" name="Rectangle 10"/>
          <p:cNvSpPr/>
          <p:nvPr/>
        </p:nvSpPr>
        <p:spPr>
          <a:xfrm>
            <a:off x="1021774" y="5676457"/>
            <a:ext cx="3643746" cy="68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Dropdown menu</a:t>
            </a:r>
          </a:p>
          <a:p>
            <a:pPr algn="ctr"/>
            <a:r>
              <a:rPr lang="ar-IQ" dirty="0" smtClean="0"/>
              <a:t>الدرس السادس </a:t>
            </a:r>
            <a:endParaRPr lang="ar-IQ" dirty="0"/>
          </a:p>
        </p:txBody>
      </p:sp>
      <p:sp>
        <p:nvSpPr>
          <p:cNvPr id="12" name="Rectangle 11"/>
          <p:cNvSpPr/>
          <p:nvPr/>
        </p:nvSpPr>
        <p:spPr>
          <a:xfrm>
            <a:off x="1021774" y="4971054"/>
            <a:ext cx="3643746" cy="68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Dropdown menu</a:t>
            </a:r>
          </a:p>
          <a:p>
            <a:pPr algn="ctr"/>
            <a:r>
              <a:rPr lang="ar-IQ" dirty="0" smtClean="0"/>
              <a:t>الدرس الخامس </a:t>
            </a:r>
            <a:endParaRPr lang="ar-IQ" dirty="0"/>
          </a:p>
        </p:txBody>
      </p:sp>
      <p:sp>
        <p:nvSpPr>
          <p:cNvPr id="13" name="Rectangle 12"/>
          <p:cNvSpPr/>
          <p:nvPr/>
        </p:nvSpPr>
        <p:spPr>
          <a:xfrm>
            <a:off x="2112822" y="6488616"/>
            <a:ext cx="1524000" cy="323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حفظ</a:t>
            </a:r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1512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2349" y="13063"/>
            <a:ext cx="5527766" cy="692966"/>
          </a:xfrm>
        </p:spPr>
        <p:txBody>
          <a:bodyPr>
            <a:normAutofit fontScale="90000"/>
          </a:bodyPr>
          <a:lstStyle/>
          <a:p>
            <a:pPr algn="r" rtl="1"/>
            <a:r>
              <a:rPr lang="ar-IQ" dirty="0" smtClean="0"/>
              <a:t>سجل الدرجات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086" y="845910"/>
            <a:ext cx="6677297" cy="6012090"/>
          </a:xfrm>
        </p:spPr>
        <p:txBody>
          <a:bodyPr/>
          <a:lstStyle/>
          <a:p>
            <a:pPr algn="r" rtl="1"/>
            <a:r>
              <a:rPr lang="ar-IQ" dirty="0"/>
              <a:t>عند اختيار المرحله من القائمة تسحب جميع الشعب والمواد الخاصة بها وتوضع في القائمة الثانية والثالثة</a:t>
            </a:r>
          </a:p>
          <a:p>
            <a:pPr algn="r" rtl="1"/>
            <a:r>
              <a:rPr lang="ar-IQ" dirty="0" smtClean="0"/>
              <a:t>أنواع الامتحانات ثابته شهر اول شهر ثاني نصف سنه والخ</a:t>
            </a:r>
          </a:p>
          <a:p>
            <a:pPr algn="r" rtl="1"/>
            <a:r>
              <a:rPr lang="ar-IQ" dirty="0" smtClean="0"/>
              <a:t>عند اختيار الشعبة يتم سحب أسماء طلاب وعرضها في</a:t>
            </a:r>
          </a:p>
          <a:p>
            <a:pPr marL="0" indent="0" algn="r" rtl="1">
              <a:buNone/>
            </a:pPr>
            <a:r>
              <a:rPr lang="ar-IQ" dirty="0" smtClean="0"/>
              <a:t>  قائمة وامام كل اسم حقل الدرجة </a:t>
            </a:r>
          </a:p>
          <a:p>
            <a:pPr algn="r" rtl="1"/>
            <a:r>
              <a:rPr lang="ar-IQ" dirty="0" smtClean="0"/>
              <a:t>بعد اكمال كافة أسماء الضغط على زر ادخال للحفظ </a:t>
            </a:r>
            <a:endParaRPr lang="ar-IQ" dirty="0"/>
          </a:p>
        </p:txBody>
      </p:sp>
      <p:sp>
        <p:nvSpPr>
          <p:cNvPr id="4" name="Rectangle 3"/>
          <p:cNvSpPr/>
          <p:nvPr/>
        </p:nvSpPr>
        <p:spPr>
          <a:xfrm>
            <a:off x="169817" y="0"/>
            <a:ext cx="4898572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903" y="46414"/>
            <a:ext cx="2926079" cy="44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ropdown menu </a:t>
            </a:r>
            <a:r>
              <a:rPr lang="ar-IQ" dirty="0" smtClean="0">
                <a:solidFill>
                  <a:schemeClr val="bg1"/>
                </a:solidFill>
              </a:rPr>
              <a:t>المرحلة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8902" y="564995"/>
            <a:ext cx="2926080" cy="388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Dropdown menu </a:t>
            </a:r>
            <a:r>
              <a:rPr lang="ar-IQ" dirty="0" smtClean="0">
                <a:solidFill>
                  <a:schemeClr val="bg1"/>
                </a:solidFill>
              </a:rPr>
              <a:t>الشعبة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8903" y="1026967"/>
            <a:ext cx="2926079" cy="383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Dropdown menu </a:t>
            </a:r>
            <a:r>
              <a:rPr lang="ar-IQ" dirty="0" smtClean="0">
                <a:solidFill>
                  <a:schemeClr val="bg1"/>
                </a:solidFill>
              </a:rPr>
              <a:t>المادة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8904" y="1484178"/>
            <a:ext cx="2926078" cy="409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Dropdown menu</a:t>
            </a:r>
            <a:r>
              <a:rPr lang="ar-IQ" dirty="0" smtClean="0">
                <a:solidFill>
                  <a:schemeClr val="bg1"/>
                </a:solidFill>
              </a:rPr>
              <a:t>نوع الامتحان 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068" y="1967492"/>
            <a:ext cx="4794069" cy="259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مصطفى</a:t>
            </a:r>
          </a:p>
          <a:p>
            <a:pPr algn="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محمد</a:t>
            </a:r>
          </a:p>
          <a:p>
            <a:pPr algn="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علي </a:t>
            </a:r>
          </a:p>
          <a:p>
            <a:pPr algn="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حسن</a:t>
            </a:r>
          </a:p>
          <a:p>
            <a:pPr algn="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سلام</a:t>
            </a:r>
          </a:p>
          <a:p>
            <a:pPr algn="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رامي</a:t>
            </a:r>
          </a:p>
          <a:p>
            <a:pPr algn="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حسين</a:t>
            </a:r>
          </a:p>
          <a:p>
            <a:pPr algn="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امير</a:t>
            </a:r>
            <a:endParaRPr lang="ar-IQ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5836" y="2064543"/>
            <a:ext cx="927463" cy="2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solidFill>
                  <a:schemeClr val="bg1"/>
                </a:solidFill>
              </a:rPr>
              <a:t>الدرجة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5836" y="2463881"/>
            <a:ext cx="927463" cy="275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solidFill>
                  <a:schemeClr val="bg1"/>
                </a:solidFill>
              </a:rPr>
              <a:t>الدرجة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704" y="3162607"/>
            <a:ext cx="927463" cy="2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solidFill>
                  <a:schemeClr val="bg1"/>
                </a:solidFill>
              </a:rPr>
              <a:t>الدرجة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2770" y="2796038"/>
            <a:ext cx="927463" cy="2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solidFill>
                  <a:schemeClr val="bg1"/>
                </a:solidFill>
              </a:rPr>
              <a:t>الدرجة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9894" y="4663254"/>
            <a:ext cx="1638299" cy="36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ادخال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00890" y="4663254"/>
            <a:ext cx="1638299" cy="36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مسح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277381" y="2064543"/>
            <a:ext cx="689264" cy="28185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solidFill>
                  <a:schemeClr val="bg1"/>
                </a:solidFill>
              </a:rPr>
              <a:t>تعديل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277381" y="2434299"/>
            <a:ext cx="689264" cy="28185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solidFill>
                  <a:schemeClr val="bg1"/>
                </a:solidFill>
              </a:rPr>
              <a:t>تعديل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277381" y="2789536"/>
            <a:ext cx="689264" cy="28185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solidFill>
                  <a:schemeClr val="bg1"/>
                </a:solidFill>
              </a:rPr>
              <a:t>تعديل</a:t>
            </a:r>
            <a:endParaRPr lang="ar-IQ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2349" y="13063"/>
            <a:ext cx="5527766" cy="692966"/>
          </a:xfrm>
        </p:spPr>
        <p:txBody>
          <a:bodyPr>
            <a:normAutofit fontScale="90000"/>
          </a:bodyPr>
          <a:lstStyle/>
          <a:p>
            <a:pPr algn="r" rtl="1"/>
            <a:r>
              <a:rPr lang="ar-IQ" dirty="0" smtClean="0"/>
              <a:t>سجل الغيابات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086" y="845910"/>
            <a:ext cx="6677297" cy="6012090"/>
          </a:xfrm>
        </p:spPr>
        <p:txBody>
          <a:bodyPr/>
          <a:lstStyle/>
          <a:p>
            <a:pPr algn="r" rtl="1"/>
            <a:r>
              <a:rPr lang="ar-IQ" dirty="0"/>
              <a:t>عند اختيار المرحله من القائمة تسحب جميع الشعب والمواد الخاصة بها وتوضع في القائمة الثانية والثالثة</a:t>
            </a:r>
          </a:p>
          <a:p>
            <a:pPr algn="r" rtl="1"/>
            <a:r>
              <a:rPr lang="ar-IQ" dirty="0" smtClean="0"/>
              <a:t>ادخال التاريخ الخاصة بلغياب</a:t>
            </a:r>
          </a:p>
          <a:p>
            <a:pPr algn="r" rtl="1"/>
            <a:r>
              <a:rPr lang="ar-IQ" dirty="0" smtClean="0"/>
              <a:t>عند اختيار الشعبة يتم سحب أسماء طلاب وعرضها في</a:t>
            </a:r>
          </a:p>
          <a:p>
            <a:pPr marL="0" indent="0" algn="r" rtl="1">
              <a:buNone/>
            </a:pPr>
            <a:r>
              <a:rPr lang="ar-IQ" dirty="0" smtClean="0"/>
              <a:t>  قائمة وامام كل اسم حقل تحقق </a:t>
            </a:r>
          </a:p>
          <a:p>
            <a:pPr algn="r" rtl="1"/>
            <a:r>
              <a:rPr lang="ar-IQ" dirty="0" smtClean="0"/>
              <a:t>بعد اكمال كافة أسماء الضغط على زر ادخال للحفظ </a:t>
            </a:r>
          </a:p>
          <a:p>
            <a:pPr algn="r" rtl="1"/>
            <a:r>
              <a:rPr lang="ar-IQ" dirty="0" smtClean="0"/>
              <a:t>عدد الغائبين يساوي عدد حقول تحقق التي أشر عليها </a:t>
            </a:r>
            <a:endParaRPr lang="ar-IQ" dirty="0"/>
          </a:p>
        </p:txBody>
      </p:sp>
      <p:sp>
        <p:nvSpPr>
          <p:cNvPr id="4" name="Rectangle 3"/>
          <p:cNvSpPr/>
          <p:nvPr/>
        </p:nvSpPr>
        <p:spPr>
          <a:xfrm>
            <a:off x="169817" y="0"/>
            <a:ext cx="4898572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903" y="46414"/>
            <a:ext cx="2926079" cy="449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ropdown menu </a:t>
            </a:r>
            <a:r>
              <a:rPr lang="ar-IQ" dirty="0" smtClean="0">
                <a:solidFill>
                  <a:schemeClr val="bg1"/>
                </a:solidFill>
              </a:rPr>
              <a:t>المرحلة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8902" y="564995"/>
            <a:ext cx="2926080" cy="388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Dropdown menu </a:t>
            </a:r>
            <a:r>
              <a:rPr lang="ar-IQ" dirty="0" smtClean="0">
                <a:solidFill>
                  <a:schemeClr val="bg1"/>
                </a:solidFill>
              </a:rPr>
              <a:t>الشعبة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8903" y="1026967"/>
            <a:ext cx="2926079" cy="3838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Dropdown menu </a:t>
            </a:r>
            <a:r>
              <a:rPr lang="ar-IQ" dirty="0" smtClean="0">
                <a:solidFill>
                  <a:schemeClr val="bg1"/>
                </a:solidFill>
              </a:rPr>
              <a:t>المادة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8904" y="1484178"/>
            <a:ext cx="2926078" cy="409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solidFill>
                  <a:schemeClr val="bg1"/>
                </a:solidFill>
              </a:rPr>
              <a:t>التاريخ </a:t>
            </a:r>
            <a:r>
              <a:rPr lang="en-US" dirty="0" smtClean="0">
                <a:solidFill>
                  <a:schemeClr val="bg1"/>
                </a:solidFill>
              </a:rPr>
              <a:t>  Text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068" y="1967492"/>
            <a:ext cx="4794069" cy="25995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مصطفى</a:t>
            </a:r>
          </a:p>
          <a:p>
            <a:pPr algn="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محمد</a:t>
            </a:r>
          </a:p>
          <a:p>
            <a:pPr algn="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علي </a:t>
            </a:r>
          </a:p>
          <a:p>
            <a:pPr algn="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حسن</a:t>
            </a:r>
          </a:p>
          <a:p>
            <a:pPr algn="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سلام</a:t>
            </a:r>
          </a:p>
          <a:p>
            <a:pPr algn="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رامي</a:t>
            </a:r>
          </a:p>
          <a:p>
            <a:pPr algn="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حسين</a:t>
            </a:r>
          </a:p>
          <a:p>
            <a:pPr algn="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امير</a:t>
            </a:r>
            <a:endParaRPr lang="ar-IQ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9702" y="2064542"/>
            <a:ext cx="927463" cy="2889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9703" y="2436976"/>
            <a:ext cx="927463" cy="275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704" y="3162607"/>
            <a:ext cx="927463" cy="2889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2770" y="2796038"/>
            <a:ext cx="927463" cy="2889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9894" y="4663254"/>
            <a:ext cx="1638299" cy="367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ادخال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00890" y="4663254"/>
            <a:ext cx="1638299" cy="367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مسح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20233" y="5251269"/>
            <a:ext cx="1358544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عدد الغائبين</a:t>
            </a:r>
            <a:endParaRPr lang="ar-IQ" dirty="0"/>
          </a:p>
        </p:txBody>
      </p:sp>
      <p:sp>
        <p:nvSpPr>
          <p:cNvPr id="20" name="Rectangle 19"/>
          <p:cNvSpPr/>
          <p:nvPr/>
        </p:nvSpPr>
        <p:spPr>
          <a:xfrm>
            <a:off x="1925672" y="5935537"/>
            <a:ext cx="1358544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عدد الطلاب الكلي</a:t>
            </a:r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36157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2349" y="13063"/>
            <a:ext cx="5527766" cy="692966"/>
          </a:xfrm>
        </p:spPr>
        <p:txBody>
          <a:bodyPr>
            <a:normAutofit fontScale="90000"/>
          </a:bodyPr>
          <a:lstStyle/>
          <a:p>
            <a:pPr algn="r" rtl="1"/>
            <a:r>
              <a:rPr lang="ar-IQ" dirty="0" smtClean="0"/>
              <a:t>سجل الفواتير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086" y="845910"/>
            <a:ext cx="6677297" cy="6012090"/>
          </a:xfrm>
        </p:spPr>
        <p:txBody>
          <a:bodyPr/>
          <a:lstStyle/>
          <a:p>
            <a:pPr algn="r" rtl="1"/>
            <a:r>
              <a:rPr lang="ar-IQ" dirty="0"/>
              <a:t>عند اختيار المرحله من القائمة تسحب جميع </a:t>
            </a:r>
            <a:r>
              <a:rPr lang="ar-IQ" dirty="0" smtClean="0"/>
              <a:t>الشعب</a:t>
            </a:r>
            <a:endParaRPr lang="ar-IQ" dirty="0"/>
          </a:p>
          <a:p>
            <a:pPr algn="r" rtl="1"/>
            <a:r>
              <a:rPr lang="ar-IQ" dirty="0" smtClean="0"/>
              <a:t>ادخال اسم طالب وضغط على زر البحث لجلب بيانات الخاصة به</a:t>
            </a:r>
          </a:p>
          <a:p>
            <a:pPr algn="r" rtl="1"/>
            <a:r>
              <a:rPr lang="ar-IQ" dirty="0" smtClean="0"/>
              <a:t>يظهر المبلغ الكلي المطلوب والمبلغ المسدد منه والمتبقي على الطالب </a:t>
            </a:r>
          </a:p>
          <a:p>
            <a:pPr algn="r" rtl="1"/>
            <a:r>
              <a:rPr lang="ar-IQ" dirty="0" smtClean="0"/>
              <a:t>هناك حقل لادخال المبالغ المسدده وقائمة بعدد دفعات والمبلغ المسدد في الدفعة</a:t>
            </a:r>
          </a:p>
          <a:p>
            <a:pPr algn="r" rtl="1"/>
            <a:r>
              <a:rPr lang="ar-IQ" dirty="0" smtClean="0"/>
              <a:t>هناك زر ارسال تنبيه للطالب يحتوي على المبلغ المتبقي والمسدد والمبلغ المطلوب وتاريخ الدفعات </a:t>
            </a:r>
            <a:endParaRPr lang="ar-IQ" dirty="0"/>
          </a:p>
        </p:txBody>
      </p:sp>
      <p:sp>
        <p:nvSpPr>
          <p:cNvPr id="4" name="Rectangle 3"/>
          <p:cNvSpPr/>
          <p:nvPr/>
        </p:nvSpPr>
        <p:spPr>
          <a:xfrm>
            <a:off x="169817" y="0"/>
            <a:ext cx="4898572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2850" y="677209"/>
            <a:ext cx="2926079" cy="449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ropdown menu </a:t>
            </a:r>
            <a:r>
              <a:rPr lang="ar-IQ" dirty="0" smtClean="0">
                <a:solidFill>
                  <a:schemeClr val="bg1"/>
                </a:solidFill>
              </a:rPr>
              <a:t>المرحلة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850" y="1363305"/>
            <a:ext cx="2926080" cy="388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Dropdown menu </a:t>
            </a:r>
            <a:r>
              <a:rPr lang="ar-IQ" dirty="0" smtClean="0">
                <a:solidFill>
                  <a:schemeClr val="bg1"/>
                </a:solidFill>
              </a:rPr>
              <a:t>الشعبة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999" y="1941378"/>
            <a:ext cx="1429289" cy="409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solidFill>
                  <a:schemeClr val="bg1"/>
                </a:solidFill>
              </a:rPr>
              <a:t>بحث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86738" y="3988904"/>
            <a:ext cx="1638299" cy="367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ادخال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29984" y="1941378"/>
            <a:ext cx="1928947" cy="409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solidFill>
                  <a:schemeClr val="bg1"/>
                </a:solidFill>
              </a:rPr>
              <a:t>اسم الطالب</a:t>
            </a:r>
            <a:r>
              <a:rPr lang="en-US" dirty="0" smtClean="0">
                <a:solidFill>
                  <a:schemeClr val="bg1"/>
                </a:solidFill>
              </a:rPr>
              <a:t> text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3448" y="2658004"/>
            <a:ext cx="2248997" cy="3985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disabled</a:t>
            </a:r>
            <a:r>
              <a:rPr lang="ar-IQ" dirty="0" smtClean="0">
                <a:solidFill>
                  <a:schemeClr val="bg1"/>
                </a:solidFill>
              </a:rPr>
              <a:t> المبلغ المطلوب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7660" y="2646600"/>
            <a:ext cx="2039440" cy="409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solidFill>
                  <a:schemeClr val="bg1"/>
                </a:solidFill>
              </a:rPr>
              <a:t>المبلغ المسدد </a:t>
            </a:r>
            <a:r>
              <a:rPr lang="en-US" dirty="0">
                <a:solidFill>
                  <a:schemeClr val="bg1"/>
                </a:solidFill>
              </a:rPr>
              <a:t>disabled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23449" y="3317752"/>
            <a:ext cx="2248996" cy="409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solidFill>
                  <a:schemeClr val="bg1"/>
                </a:solidFill>
              </a:rPr>
              <a:t>المبلغ المتبقي </a:t>
            </a:r>
            <a:r>
              <a:rPr lang="en-US" dirty="0">
                <a:solidFill>
                  <a:schemeClr val="bg1"/>
                </a:solidFill>
              </a:rPr>
              <a:t>disabled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660" y="3317752"/>
            <a:ext cx="2039440" cy="409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solidFill>
                  <a:schemeClr val="bg1"/>
                </a:solidFill>
              </a:rPr>
              <a:t>دفع مبلغ </a:t>
            </a:r>
            <a:r>
              <a:rPr lang="en-US" dirty="0" smtClean="0">
                <a:solidFill>
                  <a:schemeClr val="bg1"/>
                </a:solidFill>
              </a:rPr>
              <a:t> text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86738" y="6317890"/>
            <a:ext cx="1638299" cy="367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ارسال تنبيه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721" y="4581451"/>
            <a:ext cx="4308764" cy="133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ar-IQ" dirty="0" smtClean="0"/>
              <a:t>الدفعة الأولى                 المبلغ</a:t>
            </a:r>
          </a:p>
          <a:p>
            <a:pPr algn="r"/>
            <a:r>
              <a:rPr lang="ar-IQ" dirty="0" smtClean="0"/>
              <a:t>الدفعة الثاني                  الملبغ</a:t>
            </a:r>
          </a:p>
          <a:p>
            <a:pPr algn="r"/>
            <a:r>
              <a:rPr lang="ar-IQ" dirty="0" smtClean="0"/>
              <a:t>الدفعة الثالث                  الملبغ</a:t>
            </a:r>
            <a:r>
              <a:rPr lang="en-US" dirty="0" smtClean="0"/>
              <a:t> </a:t>
            </a:r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793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IQ" dirty="0" smtClean="0"/>
              <a:t>ملف الطالب 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ar-IQ" dirty="0" smtClean="0"/>
              <a:t>بروفايل اعتيادي يحتوي على كافة المعلومات للطالب بلاضافة الى صورة الطالب وصور المستمسكات ويمكن التعديل عليه والحذف </a:t>
            </a:r>
            <a:endParaRPr lang="ar-IQ" dirty="0"/>
          </a:p>
          <a:p>
            <a:pPr marL="0" indent="0">
              <a:buNone/>
            </a:pPr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6833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2349" y="13063"/>
            <a:ext cx="5527766" cy="692966"/>
          </a:xfrm>
        </p:spPr>
        <p:txBody>
          <a:bodyPr>
            <a:normAutofit fontScale="90000"/>
          </a:bodyPr>
          <a:lstStyle/>
          <a:p>
            <a:pPr algn="r" rtl="1"/>
            <a:r>
              <a:rPr lang="ar-IQ" dirty="0" smtClean="0"/>
              <a:t>ارسال التنبيهات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086" y="845910"/>
            <a:ext cx="6677297" cy="6012090"/>
          </a:xfrm>
        </p:spPr>
        <p:txBody>
          <a:bodyPr/>
          <a:lstStyle/>
          <a:p>
            <a:pPr algn="r" rtl="1"/>
            <a:r>
              <a:rPr lang="ar-IQ" dirty="0" smtClean="0"/>
              <a:t>فئة التنبيه اما لجميع طلاب المدرسة او لمرحلة معينه او شعبه معينه او لطالب محدد </a:t>
            </a:r>
          </a:p>
          <a:p>
            <a:pPr algn="r" rtl="1"/>
            <a:r>
              <a:rPr lang="ar-IQ" dirty="0" smtClean="0"/>
              <a:t>هناك ثلاث قوائم تظهر حسب فئة التنبيه </a:t>
            </a:r>
          </a:p>
          <a:p>
            <a:pPr algn="r" rtl="1"/>
            <a:r>
              <a:rPr lang="ar-IQ" dirty="0" smtClean="0"/>
              <a:t>هناك أنواع التنبيه محدده كلامتحان او سفرة او سلوك سيء من طالب او غيرها</a:t>
            </a:r>
          </a:p>
          <a:p>
            <a:pPr algn="r" rtl="1"/>
            <a:r>
              <a:rPr lang="ar-IQ" dirty="0" smtClean="0"/>
              <a:t>يتم كتابه الموضوع والضغط على زر الارسال</a:t>
            </a:r>
            <a:endParaRPr lang="ar-IQ" dirty="0"/>
          </a:p>
        </p:txBody>
      </p:sp>
      <p:sp>
        <p:nvSpPr>
          <p:cNvPr id="4" name="Rectangle 3"/>
          <p:cNvSpPr/>
          <p:nvPr/>
        </p:nvSpPr>
        <p:spPr>
          <a:xfrm>
            <a:off x="169817" y="0"/>
            <a:ext cx="4898572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4290" y="256054"/>
            <a:ext cx="2926079" cy="449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solidFill>
                  <a:schemeClr val="bg1"/>
                </a:solidFill>
              </a:rPr>
              <a:t>الفئة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4287" y="807772"/>
            <a:ext cx="2926080" cy="388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Dropdown menu </a:t>
            </a:r>
            <a:r>
              <a:rPr lang="ar-IQ" dirty="0" smtClean="0">
                <a:solidFill>
                  <a:schemeClr val="bg1"/>
                </a:solidFill>
              </a:rPr>
              <a:t>المرحلة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86737" y="4944886"/>
            <a:ext cx="1638299" cy="367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ارسال تنبيه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2945" y="3232549"/>
            <a:ext cx="4308764" cy="133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الموضوع</a:t>
            </a:r>
            <a:endParaRPr lang="ar-IQ" dirty="0"/>
          </a:p>
        </p:txBody>
      </p:sp>
      <p:sp>
        <p:nvSpPr>
          <p:cNvPr id="25" name="Rectangle 24"/>
          <p:cNvSpPr/>
          <p:nvPr/>
        </p:nvSpPr>
        <p:spPr>
          <a:xfrm>
            <a:off x="1134287" y="1390619"/>
            <a:ext cx="2926080" cy="388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Dropdown menu </a:t>
            </a:r>
            <a:r>
              <a:rPr lang="ar-IQ" dirty="0" smtClean="0">
                <a:solidFill>
                  <a:schemeClr val="bg1"/>
                </a:solidFill>
              </a:rPr>
              <a:t>الشعبة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34287" y="1914365"/>
            <a:ext cx="2926080" cy="388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Dropdown menu </a:t>
            </a:r>
            <a:r>
              <a:rPr lang="ar-IQ" dirty="0" smtClean="0">
                <a:solidFill>
                  <a:schemeClr val="bg1"/>
                </a:solidFill>
              </a:rPr>
              <a:t>اسم الطالب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34287" y="2463803"/>
            <a:ext cx="2926080" cy="388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Dropdown menu </a:t>
            </a:r>
            <a:r>
              <a:rPr lang="ar-IQ" dirty="0" smtClean="0">
                <a:solidFill>
                  <a:schemeClr val="bg1"/>
                </a:solidFill>
              </a:rPr>
              <a:t>نوع التنبيه</a:t>
            </a:r>
            <a:endParaRPr lang="ar-IQ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2349" y="13063"/>
            <a:ext cx="5527766" cy="692966"/>
          </a:xfrm>
        </p:spPr>
        <p:txBody>
          <a:bodyPr>
            <a:normAutofit fontScale="90000"/>
          </a:bodyPr>
          <a:lstStyle/>
          <a:p>
            <a:pPr algn="r" rtl="1"/>
            <a:r>
              <a:rPr lang="ar-IQ" dirty="0" smtClean="0"/>
              <a:t>ارسال الاخبار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086" y="845910"/>
            <a:ext cx="6677297" cy="6012090"/>
          </a:xfrm>
        </p:spPr>
        <p:txBody>
          <a:bodyPr/>
          <a:lstStyle/>
          <a:p>
            <a:r>
              <a:rPr lang="ar-IQ" dirty="0"/>
              <a:t> </a:t>
            </a:r>
            <a:r>
              <a:rPr lang="ar-IQ" dirty="0" smtClean="0"/>
              <a:t>يتم كتابه الموضوع والضغط على زر الارسال</a:t>
            </a:r>
            <a:endParaRPr lang="ar-IQ" dirty="0"/>
          </a:p>
        </p:txBody>
      </p:sp>
      <p:sp>
        <p:nvSpPr>
          <p:cNvPr id="4" name="Rectangle 3"/>
          <p:cNvSpPr/>
          <p:nvPr/>
        </p:nvSpPr>
        <p:spPr>
          <a:xfrm>
            <a:off x="169817" y="0"/>
            <a:ext cx="4898572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IQ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7170" y="4207429"/>
            <a:ext cx="1638299" cy="367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ارسال 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6007" y="2501029"/>
            <a:ext cx="4308764" cy="133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/>
              <a:t>الوصف</a:t>
            </a:r>
            <a:endParaRPr lang="ar-IQ" dirty="0"/>
          </a:p>
        </p:txBody>
      </p:sp>
      <p:sp>
        <p:nvSpPr>
          <p:cNvPr id="27" name="Rectangle 26"/>
          <p:cNvSpPr/>
          <p:nvPr/>
        </p:nvSpPr>
        <p:spPr>
          <a:xfrm>
            <a:off x="1147349" y="1732283"/>
            <a:ext cx="2926080" cy="388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solidFill>
                  <a:schemeClr val="bg1"/>
                </a:solidFill>
              </a:rPr>
              <a:t>الموضوع</a:t>
            </a:r>
            <a:endParaRPr lang="ar-IQ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8166" y="4207429"/>
            <a:ext cx="1638299" cy="367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IQ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تحميل صورة</a:t>
            </a:r>
            <a:endParaRPr lang="ar-IQ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346</TotalTime>
  <Words>540</Words>
  <Application>Microsoft Office PowerPoint</Application>
  <PresentationFormat>Widescreen</PresentationFormat>
  <Paragraphs>141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Impact</vt:lpstr>
      <vt:lpstr>Times New Roman</vt:lpstr>
      <vt:lpstr>Main Event</vt:lpstr>
      <vt:lpstr>تحميل الواجبات</vt:lpstr>
      <vt:lpstr>جدول الحصص</vt:lpstr>
      <vt:lpstr>سجل الدرجات</vt:lpstr>
      <vt:lpstr>سجل الغيابات</vt:lpstr>
      <vt:lpstr>سجل الفواتير</vt:lpstr>
      <vt:lpstr>ملف الطالب </vt:lpstr>
      <vt:lpstr>ارسال التنبيهات</vt:lpstr>
      <vt:lpstr>ارسال الاخبار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تحميل الواجبات</dc:title>
  <dc:creator>Windows User</dc:creator>
  <cp:lastModifiedBy>Windows User</cp:lastModifiedBy>
  <cp:revision>22</cp:revision>
  <dcterms:created xsi:type="dcterms:W3CDTF">2019-03-14T14:44:40Z</dcterms:created>
  <dcterms:modified xsi:type="dcterms:W3CDTF">2019-03-28T04:51:50Z</dcterms:modified>
</cp:coreProperties>
</file>