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6" r:id="rId10"/>
    <p:sldId id="263" r:id="rId11"/>
    <p:sldId id="272" r:id="rId12"/>
    <p:sldId id="269" r:id="rId13"/>
    <p:sldId id="267" r:id="rId14"/>
    <p:sldId id="268" r:id="rId15"/>
    <p:sldId id="261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liugithub/MachineLear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playlist?list=PLZHQObOWTQDPD3MizzM2xVFitgF8hE_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EL-GY 6143/</a:t>
            </a:r>
            <a:r>
              <a:rPr lang="en-US"/>
              <a:t>CS-GY 6923: Introduction </a:t>
            </a:r>
            <a:r>
              <a:rPr lang="en-US" dirty="0"/>
              <a:t>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https://github.com/pliugithub/MachineLearning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9CB0FC-7AF9-E042-9007-1604E38D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40" y="1974999"/>
            <a:ext cx="4739246" cy="29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https://github.com/pliugithub/MachineLearning/tree/master/GCP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36" y="601629"/>
            <a:ext cx="3451983" cy="4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pliugithub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MachineLearning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 1:  25%, Midterm 2: 25%, Labs, HW: 25%, Final project: 25%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Labs:  Simple python exercises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Given 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notebook that you complete.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over approx. 3-4 weeks of material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Closed book with cheat sheet.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Follows homework and quiz problems + some very basic python questions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Final project: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machine learning in some interesting way.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use data and python analysis.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Pei Liu, </a:t>
            </a:r>
            <a:r>
              <a:rPr lang="en-US" dirty="0">
                <a:hlinkClick r:id="rId2"/>
              </a:rPr>
              <a:t>peiliu@nyu.edu</a:t>
            </a:r>
            <a:endParaRPr lang="en-US" dirty="0"/>
          </a:p>
          <a:p>
            <a:pPr lvl="1"/>
            <a:r>
              <a:rPr lang="en-US" dirty="0"/>
              <a:t>370 Jay Street 9</a:t>
            </a:r>
            <a:r>
              <a:rPr lang="en-US" baseline="30000" dirty="0"/>
              <a:t>th</a:t>
            </a:r>
            <a:r>
              <a:rPr lang="en-US" dirty="0"/>
              <a:t> Floor (Only available on Zoom during Fall 2021)</a:t>
            </a:r>
          </a:p>
          <a:p>
            <a:pPr lvl="1"/>
            <a:endParaRPr lang="en-US" dirty="0"/>
          </a:p>
          <a:p>
            <a:r>
              <a:rPr lang="de-DE" dirty="0"/>
              <a:t>Head TA:  </a:t>
            </a:r>
          </a:p>
          <a:p>
            <a:pPr lvl="1"/>
            <a:r>
              <a:rPr lang="en-US" dirty="0"/>
              <a:t>Mustafa </a:t>
            </a:r>
            <a:r>
              <a:rPr lang="en-US" dirty="0" err="1"/>
              <a:t>Ozkoc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mfo254@nyu.edu</a:t>
            </a:r>
            <a:endParaRPr lang="en-US" dirty="0"/>
          </a:p>
          <a:p>
            <a:pPr lvl="1"/>
            <a:r>
              <a:rPr lang="de-DE" dirty="0"/>
              <a:t>Host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pPr lvl="1"/>
            <a:r>
              <a:rPr lang="en-US" dirty="0"/>
              <a:t>A good review of linear algebra by 3Blue1Brown </a:t>
            </a:r>
            <a:r>
              <a:rPr lang="en-US" dirty="0">
                <a:hlinkClick r:id="rId2"/>
              </a:rPr>
              <a:t>https://youtube.com/playlist?list=PLZHQObOWTQDPD3MizzM2xVFitgF8hE_ab</a:t>
            </a:r>
            <a:endParaRPr lang="en-US" dirty="0"/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30%, Final 30%, Labs, HW 20%, Project: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Close book and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7520</TotalTime>
  <Words>1322</Words>
  <Application>Microsoft Macintosh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  <vt:lpstr>Grading:  Undergraduate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307</cp:revision>
  <cp:lastPrinted>2021-01-31T15:37:03Z</cp:lastPrinted>
  <dcterms:created xsi:type="dcterms:W3CDTF">2015-03-22T11:15:32Z</dcterms:created>
  <dcterms:modified xsi:type="dcterms:W3CDTF">2021-09-09T15:10:22Z</dcterms:modified>
</cp:coreProperties>
</file>