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9BC21-BCDF-41D9-9730-52407B05CB83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DD669-3134-485C-B744-B34DE80345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003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DD669-3134-485C-B744-B34DE80345C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285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CBC-B8B3-4D9F-A777-6E9D42148F84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C3C7-69F8-4618-8F70-46B37B6C1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988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CBC-B8B3-4D9F-A777-6E9D42148F84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C3C7-69F8-4618-8F70-46B37B6C1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0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CBC-B8B3-4D9F-A777-6E9D42148F84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C3C7-69F8-4618-8F70-46B37B6C1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2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CBC-B8B3-4D9F-A777-6E9D42148F84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C3C7-69F8-4618-8F70-46B37B6C1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6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CBC-B8B3-4D9F-A777-6E9D42148F84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C3C7-69F8-4618-8F70-46B37B6C1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953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CBC-B8B3-4D9F-A777-6E9D42148F84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C3C7-69F8-4618-8F70-46B37B6C1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032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CBC-B8B3-4D9F-A777-6E9D42148F84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C3C7-69F8-4618-8F70-46B37B6C1B8B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2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CBC-B8B3-4D9F-A777-6E9D42148F84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C3C7-69F8-4618-8F70-46B37B6C1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931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CBC-B8B3-4D9F-A777-6E9D42148F84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C3C7-69F8-4618-8F70-46B37B6C1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39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CBC-B8B3-4D9F-A777-6E9D42148F84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C3C7-69F8-4618-8F70-46B37B6C1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358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144CBC-B8B3-4D9F-A777-6E9D42148F84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C3C7-69F8-4618-8F70-46B37B6C1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90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3144CBC-B8B3-4D9F-A777-6E9D42148F84}" type="datetimeFigureOut">
              <a:rPr lang="tr-TR" smtClean="0"/>
              <a:t>29.05.2023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1AC3C7-69F8-4618-8F70-46B37B6C1B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47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exset/synthetic-asl-alphabet" TargetMode="External"/><Relationship Id="rId2" Type="http://schemas.openxmlformats.org/officeDocument/2006/relationships/hyperlink" Target="https://www.kaggle.com/code/mustafagull/sign-language-classif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kayHELVACI/IsaretDil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21E6-44E0-8F27-0943-3CE6DAF53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03637"/>
            <a:ext cx="8991600" cy="1037330"/>
          </a:xfrm>
        </p:spPr>
        <p:txBody>
          <a:bodyPr/>
          <a:lstStyle/>
          <a:p>
            <a:pPr algn="r"/>
            <a:r>
              <a:rPr lang="en-US" dirty="0"/>
              <a:t>      İşaret </a:t>
            </a:r>
            <a:r>
              <a:rPr lang="en-US" dirty="0" err="1"/>
              <a:t>dİLİ</a:t>
            </a:r>
            <a:r>
              <a:rPr lang="en-US" dirty="0"/>
              <a:t> </a:t>
            </a:r>
            <a:r>
              <a:rPr lang="en-US" dirty="0" err="1"/>
              <a:t>İşleme</a:t>
            </a:r>
            <a:r>
              <a:rPr lang="en-US" dirty="0"/>
              <a:t>		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F7BD-068D-C0D4-98B2-055986628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452" y="3592489"/>
            <a:ext cx="6801612" cy="1239894"/>
          </a:xfrm>
        </p:spPr>
        <p:txBody>
          <a:bodyPr/>
          <a:lstStyle/>
          <a:p>
            <a:r>
              <a:rPr lang="en-US" dirty="0"/>
              <a:t>Mustafa </a:t>
            </a:r>
            <a:r>
              <a:rPr lang="en-US" dirty="0" err="1"/>
              <a:t>Uğur</a:t>
            </a:r>
            <a:r>
              <a:rPr lang="en-US" dirty="0"/>
              <a:t> GÜL 203405031</a:t>
            </a:r>
          </a:p>
          <a:p>
            <a:r>
              <a:rPr lang="en-US" dirty="0"/>
              <a:t>Gökay HELVACI  203405033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5FDA7-A3C6-5B4F-AA4A-52A6F0FE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60" y="3592489"/>
            <a:ext cx="4650340" cy="25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4F28-DE91-7DBC-EAFC-BB8638C4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2322"/>
            <a:ext cx="7552056" cy="873361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Modelİ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Kaydetme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yükleme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ve test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etme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330C5-E92E-A6FF-5053-776CD9E0F18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582" y="5305067"/>
            <a:ext cx="3207921" cy="1111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980208-80E0-F53A-4AF6-C26882EE1F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5292" y="1505597"/>
            <a:ext cx="2247900" cy="31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01AFC-A6B5-23B9-4DF1-40E1AA90BDF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0707" y="1761644"/>
            <a:ext cx="5314285" cy="314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20B528-D26D-E04C-8A15-6953BAD9B1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0707" y="2075969"/>
            <a:ext cx="4562555" cy="39023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CB3186-7542-A48F-8A79-448CDA74294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583" y="1505596"/>
            <a:ext cx="4467468" cy="36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5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C82C-B8FE-6C63-6113-19A42FE4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BağlantıLAR</a:t>
            </a:r>
            <a:r>
              <a:rPr lang="en-US" dirty="0"/>
              <a:t>	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85F1-B37D-1649-87F3-E2B3E520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https://www.kaggle.com/code/mustafagull/sign-language-classification/</a:t>
            </a:r>
            <a:endParaRPr lang="en-US" dirty="0"/>
          </a:p>
          <a:p>
            <a:r>
              <a:rPr lang="tr-TR" dirty="0">
                <a:hlinkClick r:id="rId3"/>
              </a:rPr>
              <a:t>https://www.kaggle.com/datasets/lexset/synthetic-asl-alphabet</a:t>
            </a:r>
            <a:endParaRPr lang="en-US" dirty="0"/>
          </a:p>
          <a:p>
            <a:r>
              <a:rPr lang="en-US" dirty="0">
                <a:hlinkClick r:id="rId4"/>
              </a:rPr>
              <a:t>https://github.com/GokayHELVACI</a:t>
            </a:r>
            <a:r>
              <a:rPr lang="en-US">
                <a:hlinkClick r:id="rId4"/>
              </a:rPr>
              <a:t>/IsaretDili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011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D380-908F-DB63-D3E2-F0E8424A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amacı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7B5B-098D-FD81-A34E-A73652FA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153597"/>
            <a:ext cx="7729728" cy="3101983"/>
          </a:xfrm>
        </p:spPr>
        <p:txBody>
          <a:bodyPr/>
          <a:lstStyle/>
          <a:p>
            <a:r>
              <a:rPr lang="en-US" dirty="0" err="1"/>
              <a:t>Projemizin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training </a:t>
            </a:r>
            <a:r>
              <a:rPr lang="en-US" dirty="0" err="1"/>
              <a:t>klasöründeki</a:t>
            </a:r>
            <a:r>
              <a:rPr lang="en-US" dirty="0"/>
              <a:t> işaret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fotoğraflarla</a:t>
            </a:r>
            <a:r>
              <a:rPr lang="en-US" dirty="0"/>
              <a:t> </a:t>
            </a:r>
            <a:r>
              <a:rPr lang="en-US" dirty="0" err="1"/>
              <a:t>modelimizi</a:t>
            </a:r>
            <a:r>
              <a:rPr lang="en-US" dirty="0"/>
              <a:t> </a:t>
            </a:r>
            <a:r>
              <a:rPr lang="en-US" dirty="0" err="1"/>
              <a:t>eğitip</a:t>
            </a:r>
            <a:r>
              <a:rPr lang="en-US" dirty="0"/>
              <a:t> test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modelimizi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ve işaret </a:t>
            </a:r>
            <a:r>
              <a:rPr lang="en-US" dirty="0" err="1"/>
              <a:t>dilini</a:t>
            </a:r>
            <a:r>
              <a:rPr lang="en-US" dirty="0"/>
              <a:t> </a:t>
            </a:r>
            <a:r>
              <a:rPr lang="en-US" dirty="0" err="1"/>
              <a:t>yazıya</a:t>
            </a:r>
            <a:r>
              <a:rPr lang="en-US" dirty="0"/>
              <a:t> </a:t>
            </a:r>
            <a:r>
              <a:rPr lang="en-US" dirty="0" err="1"/>
              <a:t>çevirerek</a:t>
            </a:r>
            <a:r>
              <a:rPr lang="en-US" dirty="0"/>
              <a:t> </a:t>
            </a:r>
            <a:r>
              <a:rPr lang="en-US" dirty="0" err="1"/>
              <a:t>işitme</a:t>
            </a:r>
            <a:r>
              <a:rPr lang="en-US" dirty="0"/>
              <a:t> </a:t>
            </a:r>
            <a:r>
              <a:rPr lang="en-US" dirty="0" err="1"/>
              <a:t>engelli</a:t>
            </a:r>
            <a:r>
              <a:rPr lang="en-US" dirty="0"/>
              <a:t> </a:t>
            </a:r>
            <a:r>
              <a:rPr lang="en-US" dirty="0" err="1"/>
              <a:t>bireylere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448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22CC-6628-F1D7-E118-61B9451E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adımları</a:t>
            </a:r>
            <a:r>
              <a:rPr lang="en-US" dirty="0"/>
              <a:t>	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6AF7-B2E5-F4F0-45EA-49B2E496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51" y="2720857"/>
            <a:ext cx="10018713" cy="3124201"/>
          </a:xfrm>
        </p:spPr>
        <p:txBody>
          <a:bodyPr/>
          <a:lstStyle/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matplotlib, </a:t>
            </a:r>
            <a:r>
              <a:rPr lang="en-US" dirty="0" err="1"/>
              <a:t>tenserflow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time ve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kütüphaneleri</a:t>
            </a:r>
            <a:r>
              <a:rPr lang="en-US" dirty="0"/>
              <a:t> </a:t>
            </a:r>
            <a:r>
              <a:rPr lang="en-US" dirty="0" err="1"/>
              <a:t>eklendi</a:t>
            </a:r>
            <a:endParaRPr lang="en-US" dirty="0"/>
          </a:p>
          <a:p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eğitmek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ekledik</a:t>
            </a:r>
            <a:r>
              <a:rPr lang="en-US" dirty="0"/>
              <a:t> ve </a:t>
            </a:r>
            <a:r>
              <a:rPr lang="en-US" dirty="0" err="1"/>
              <a:t>çoğalttık</a:t>
            </a:r>
            <a:r>
              <a:rPr lang="en-US" dirty="0"/>
              <a:t>.</a:t>
            </a:r>
          </a:p>
          <a:p>
            <a:r>
              <a:rPr lang="en-US" dirty="0" err="1"/>
              <a:t>Ardından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işaret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fotoğraflarıyla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eğittik</a:t>
            </a:r>
            <a:endParaRPr lang="en-US" dirty="0"/>
          </a:p>
          <a:p>
            <a:r>
              <a:rPr lang="en-US" dirty="0" err="1"/>
              <a:t>Daha</a:t>
            </a:r>
            <a:r>
              <a:rPr lang="en-US" dirty="0"/>
              <a:t> sonra </a:t>
            </a:r>
            <a:r>
              <a:rPr lang="en-US" dirty="0" err="1"/>
              <a:t>eğittiğimiz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tutarlılığını</a:t>
            </a:r>
            <a:r>
              <a:rPr lang="en-US" dirty="0"/>
              <a:t> test </a:t>
            </a:r>
            <a:r>
              <a:rPr lang="en-US" dirty="0" err="1"/>
              <a:t>ettik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8A856-2E54-9F43-9303-C6D451C13E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9864" y="4918229"/>
            <a:ext cx="7102136" cy="17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8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8B46-3484-2CD0-4F04-6B47E0AA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096"/>
            <a:ext cx="7729728" cy="1188720"/>
          </a:xfrm>
        </p:spPr>
        <p:txBody>
          <a:bodyPr/>
          <a:lstStyle/>
          <a:p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yararlanılan</a:t>
            </a:r>
            <a:r>
              <a:rPr lang="en-US" dirty="0"/>
              <a:t> </a:t>
            </a:r>
            <a:r>
              <a:rPr lang="en-US" dirty="0" err="1"/>
              <a:t>algoritmalar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F8F1-42F2-938B-4BE6-78300FFC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97" y="2357255"/>
            <a:ext cx="10268791" cy="3348787"/>
          </a:xfrm>
        </p:spPr>
        <p:txBody>
          <a:bodyPr>
            <a:normAutofit/>
          </a:bodyPr>
          <a:lstStyle/>
          <a:p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ve </a:t>
            </a:r>
            <a:r>
              <a:rPr lang="en-US" dirty="0" err="1"/>
              <a:t>tenserflow</a:t>
            </a:r>
            <a:r>
              <a:rPr lang="en-US" dirty="0"/>
              <a:t> </a:t>
            </a:r>
            <a:r>
              <a:rPr lang="en-US" dirty="0" err="1"/>
              <a:t>kütüphaneleri</a:t>
            </a:r>
            <a:r>
              <a:rPr lang="en-US" dirty="0"/>
              <a:t> </a:t>
            </a:r>
            <a:r>
              <a:rPr lang="en-US" dirty="0" err="1"/>
              <a:t>başta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pandas, </a:t>
            </a:r>
            <a:r>
              <a:rPr lang="en-US" dirty="0" err="1"/>
              <a:t>numpy</a:t>
            </a:r>
            <a:r>
              <a:rPr lang="en-US" dirty="0"/>
              <a:t>, matplotlib vb. </a:t>
            </a:r>
            <a:r>
              <a:rPr lang="en-US" dirty="0" err="1"/>
              <a:t>kütüphaneler</a:t>
            </a:r>
            <a:r>
              <a:rPr lang="en-US" dirty="0"/>
              <a:t> </a:t>
            </a:r>
          </a:p>
          <a:p>
            <a:r>
              <a:rPr lang="en-US" dirty="0"/>
              <a:t>Veri </a:t>
            </a:r>
            <a:r>
              <a:rPr lang="en-US" dirty="0" err="1"/>
              <a:t>ekleme</a:t>
            </a:r>
            <a:r>
              <a:rPr lang="en-US" dirty="0"/>
              <a:t> ve çoğaltmada; “</a:t>
            </a:r>
            <a:r>
              <a:rPr lang="en-US" dirty="0" err="1"/>
              <a:t>ImageDataGenerator</a:t>
            </a:r>
            <a:r>
              <a:rPr lang="en-US" dirty="0"/>
              <a:t>” ve “</a:t>
            </a:r>
            <a:r>
              <a:rPr lang="en-US" dirty="0" err="1"/>
              <a:t>atagen.flow_from_directory</a:t>
            </a:r>
            <a:r>
              <a:rPr lang="en-US" dirty="0"/>
              <a:t>” </a:t>
            </a:r>
          </a:p>
          <a:p>
            <a:r>
              <a:rPr lang="en-US" dirty="0" err="1"/>
              <a:t>Modelde</a:t>
            </a:r>
            <a:r>
              <a:rPr lang="en-US" dirty="0"/>
              <a:t> “</a:t>
            </a:r>
            <a:r>
              <a:rPr lang="en-US" dirty="0" err="1"/>
              <a:t>image_shape</a:t>
            </a:r>
            <a:r>
              <a:rPr lang="en-US" dirty="0"/>
              <a:t>”, “</a:t>
            </a:r>
            <a:r>
              <a:rPr lang="en-US" dirty="0" err="1"/>
              <a:t>BatchNormalization</a:t>
            </a:r>
            <a:r>
              <a:rPr lang="en-US" dirty="0"/>
              <a:t>()”, “</a:t>
            </a:r>
            <a:r>
              <a:rPr lang="en-US" dirty="0" err="1"/>
              <a:t>ReLU</a:t>
            </a:r>
            <a:r>
              <a:rPr lang="en-US" dirty="0"/>
              <a:t>()”, “</a:t>
            </a:r>
            <a:r>
              <a:rPr lang="en-US" dirty="0" err="1"/>
              <a:t>BatchNormalization</a:t>
            </a:r>
            <a:r>
              <a:rPr lang="en-US" dirty="0"/>
              <a:t>()”… </a:t>
            </a:r>
            <a:r>
              <a:rPr lang="en-US" dirty="0" err="1"/>
              <a:t>fonksiyonları</a:t>
            </a:r>
            <a:endParaRPr lang="en-US" dirty="0"/>
          </a:p>
          <a:p>
            <a:r>
              <a:rPr lang="en-US" dirty="0"/>
              <a:t>Train </a:t>
            </a:r>
            <a:r>
              <a:rPr lang="en-US" dirty="0" err="1"/>
              <a:t>kısmında</a:t>
            </a:r>
            <a:r>
              <a:rPr lang="en-US" dirty="0"/>
              <a:t> “Model()”,  “</a:t>
            </a:r>
            <a:r>
              <a:rPr lang="en-US" dirty="0" err="1"/>
              <a:t>model.compile</a:t>
            </a:r>
            <a:r>
              <a:rPr lang="en-US" dirty="0"/>
              <a:t>”,  “</a:t>
            </a:r>
            <a:r>
              <a:rPr lang="en-US" dirty="0" err="1"/>
              <a:t>time.time</a:t>
            </a:r>
            <a:r>
              <a:rPr lang="en-US" dirty="0"/>
              <a:t>()” </a:t>
            </a:r>
            <a:r>
              <a:rPr lang="en-US" dirty="0" err="1"/>
              <a:t>fonksiyonları</a:t>
            </a:r>
            <a:endParaRPr lang="en-US" dirty="0"/>
          </a:p>
          <a:p>
            <a:r>
              <a:rPr lang="en-US" dirty="0"/>
              <a:t>Test </a:t>
            </a:r>
            <a:r>
              <a:rPr lang="en-US" dirty="0" err="1"/>
              <a:t>kısmında</a:t>
            </a:r>
            <a:r>
              <a:rPr lang="en-US" dirty="0"/>
              <a:t> “</a:t>
            </a:r>
            <a:r>
              <a:rPr lang="en-US" dirty="0" err="1"/>
              <a:t>datagen.flow_from_directory</a:t>
            </a:r>
            <a:r>
              <a:rPr lang="en-US" dirty="0"/>
              <a:t>”, “</a:t>
            </a:r>
            <a:r>
              <a:rPr lang="en-US" dirty="0" err="1"/>
              <a:t>test_generator.next</a:t>
            </a:r>
            <a:r>
              <a:rPr lang="en-US" dirty="0"/>
              <a:t>()”, “</a:t>
            </a:r>
            <a:r>
              <a:rPr lang="en-US" dirty="0" err="1"/>
              <a:t>np.argmax</a:t>
            </a:r>
            <a:r>
              <a:rPr lang="en-US" dirty="0"/>
              <a:t>” </a:t>
            </a:r>
            <a:r>
              <a:rPr lang="en-US" dirty="0" err="1"/>
              <a:t>fonksiyonları</a:t>
            </a:r>
            <a:endParaRPr lang="en-US" dirty="0"/>
          </a:p>
          <a:p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kaydetmede</a:t>
            </a:r>
            <a:r>
              <a:rPr lang="en-US" dirty="0"/>
              <a:t> “</a:t>
            </a:r>
            <a:r>
              <a:rPr lang="en-US" dirty="0" err="1"/>
              <a:t>model.save</a:t>
            </a:r>
            <a:r>
              <a:rPr lang="en-US" dirty="0"/>
              <a:t>”</a:t>
            </a:r>
          </a:p>
          <a:p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yüklemede</a:t>
            </a:r>
            <a:r>
              <a:rPr lang="en-US" dirty="0"/>
              <a:t>; “</a:t>
            </a:r>
            <a:r>
              <a:rPr lang="en-US" dirty="0" err="1"/>
              <a:t>tf.keras.models.load_model</a:t>
            </a:r>
            <a:r>
              <a:rPr lang="en-US" dirty="0"/>
              <a:t>”</a:t>
            </a:r>
          </a:p>
          <a:p>
            <a:r>
              <a:rPr lang="en-US" dirty="0" err="1"/>
              <a:t>Yüklenen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test </a:t>
            </a:r>
            <a:r>
              <a:rPr lang="en-US" dirty="0" err="1"/>
              <a:t>etmede</a:t>
            </a:r>
            <a:r>
              <a:rPr lang="en-US" dirty="0"/>
              <a:t> “</a:t>
            </a:r>
            <a:r>
              <a:rPr lang="en-US" dirty="0" err="1"/>
              <a:t>datagen.flow_from_directory</a:t>
            </a:r>
            <a:r>
              <a:rPr lang="en-US" dirty="0"/>
              <a:t>”, “</a:t>
            </a:r>
            <a:r>
              <a:rPr lang="en-US" dirty="0" err="1"/>
              <a:t>plt.subplots</a:t>
            </a:r>
            <a:r>
              <a:rPr lang="en-US" dirty="0"/>
              <a:t>”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/>
              <a:t>kullanılmıştır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0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F9B1-11F8-0875-FED9-3EF7CF1B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2851"/>
            <a:ext cx="7729728" cy="1188720"/>
          </a:xfrm>
        </p:spPr>
        <p:txBody>
          <a:bodyPr/>
          <a:lstStyle/>
          <a:p>
            <a:r>
              <a:rPr lang="tr-TR" dirty="0"/>
              <a:t>Kütüphaneler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DC37E-1B28-730E-908B-CB972D8A07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5823" y="2668386"/>
            <a:ext cx="8720354" cy="244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8431-C658-97AA-C477-20541EEB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634" y="635843"/>
            <a:ext cx="7720732" cy="873361"/>
          </a:xfrm>
        </p:spPr>
        <p:txBody>
          <a:bodyPr/>
          <a:lstStyle/>
          <a:p>
            <a:r>
              <a:rPr lang="tr-TR" dirty="0"/>
              <a:t>Veri ekleme ve çoğaltma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BCC47-72A8-3BC7-5056-BA5A4B4C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1098" y="2181317"/>
            <a:ext cx="6572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8BCF-6107-61AE-BFF3-6C256329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201" y="286604"/>
            <a:ext cx="8739178" cy="1053926"/>
          </a:xfrm>
        </p:spPr>
        <p:txBody>
          <a:bodyPr/>
          <a:lstStyle/>
          <a:p>
            <a:r>
              <a:rPr lang="tr-TR" dirty="0"/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F701C-F877-4F35-5D81-74A5E194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5772" y="1778537"/>
            <a:ext cx="4800045" cy="47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F5C0-119F-3DD2-0E02-FDAACD4A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61" y="234523"/>
            <a:ext cx="9054130" cy="777531"/>
          </a:xfrm>
        </p:spPr>
        <p:txBody>
          <a:bodyPr/>
          <a:lstStyle/>
          <a:p>
            <a:r>
              <a:rPr lang="tr-TR" dirty="0"/>
              <a:t>Train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6D8D3B-B114-8866-5A23-97D2C4A6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91192" y="1175555"/>
            <a:ext cx="2260199" cy="3064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53EBAF-5F0D-716C-787D-94DBD39D5F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91192" y="4240369"/>
            <a:ext cx="2260199" cy="2515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5A86F-3A3F-DADB-EB7B-032D0CB7A0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609" y="2285815"/>
            <a:ext cx="80486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4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1370-4919-3E7A-CA34-DB4DFB3F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50" y="322583"/>
            <a:ext cx="9516861" cy="743504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Inter"/>
              </a:rPr>
              <a:t>Test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C13F7-AAFF-90C7-D09F-E66234A2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9013" y="1513415"/>
            <a:ext cx="5660090" cy="4718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3353E-3B6B-5D32-399B-405CBEFE07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2780" y="2796465"/>
            <a:ext cx="4649657" cy="16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332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175</TotalTime>
  <Words>271</Words>
  <Application>Microsoft Office PowerPoint</Application>
  <PresentationFormat>Widescreen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Inter</vt:lpstr>
      <vt:lpstr>Parcel</vt:lpstr>
      <vt:lpstr>      İşaret dİLİ İşleme  </vt:lpstr>
      <vt:lpstr>Projenin amacı</vt:lpstr>
      <vt:lpstr>Proje adımları </vt:lpstr>
      <vt:lpstr>Projede yararlanılan algoritmalar</vt:lpstr>
      <vt:lpstr>Kütüphaneler</vt:lpstr>
      <vt:lpstr>Veri ekleme ve çoğaltma</vt:lpstr>
      <vt:lpstr>Model</vt:lpstr>
      <vt:lpstr>Train</vt:lpstr>
      <vt:lpstr>Test</vt:lpstr>
      <vt:lpstr>Modelİ Kaydetme, yükleme ve test etme</vt:lpstr>
      <vt:lpstr>BağlantıLAR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 d</dc:title>
  <dc:creator>gökay helvacı</dc:creator>
  <cp:lastModifiedBy>gökay helvacı</cp:lastModifiedBy>
  <cp:revision>17</cp:revision>
  <dcterms:created xsi:type="dcterms:W3CDTF">2023-05-28T13:29:21Z</dcterms:created>
  <dcterms:modified xsi:type="dcterms:W3CDTF">2023-05-29T12:29:42Z</dcterms:modified>
</cp:coreProperties>
</file>