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sldIdLst>
    <p:sldId id="257" r:id="rId2"/>
    <p:sldId id="538" r:id="rId3"/>
    <p:sldId id="539" r:id="rId4"/>
    <p:sldId id="540" r:id="rId5"/>
    <p:sldId id="541" r:id="rId6"/>
    <p:sldId id="542" r:id="rId7"/>
    <p:sldId id="543" r:id="rId8"/>
    <p:sldId id="544" r:id="rId9"/>
    <p:sldId id="54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93791-A3FF-4FD0-BD97-1B1A6AA0A0F1}" v="1" dt="2022-11-29T01:46:52.098"/>
    <p1510:client id="{19DF0140-D811-4194-80A5-95304C9DE5AC}" v="153" dt="2022-11-29T23:35:25.741"/>
    <p1510:client id="{20FCA75A-310C-48AE-9CC4-7BA31F030E9D}" v="711" dt="2022-11-30T00:04:58.108"/>
    <p1510:client id="{3A84D68A-9807-4947-BE21-1F7AA061D0B0}" v="428" dt="2022-11-29T19:00:01.598"/>
    <p1510:client id="{3B5156DA-B539-4C66-8A43-9EA7662BAC67}" v="133" dt="2022-11-29T19:09:52.669"/>
    <p1510:client id="{3BB4A88E-26A3-4C1A-AAA9-B7A49504C2E3}" v="115" dt="2022-11-29T23:17:52.136"/>
    <p1510:client id="{41258E95-6EF2-4E90-B408-A0267C891513}" v="32" dt="2022-11-30T00:15:38.886"/>
    <p1510:client id="{456FCA56-2B57-47C3-9134-E6A6E7B6BBAB}" v="4" dt="2022-11-28T20:26:29.725"/>
    <p1510:client id="{45D51B3D-A707-4F00-B3BD-88A1AEA5C806}" v="287" dt="2022-11-29T17:18:19.271"/>
    <p1510:client id="{48143613-B7DF-481A-8C61-9B149767549E}" v="15" dt="2022-11-29T18:44:28.829"/>
    <p1510:client id="{4D8A003F-6284-45DE-960B-DE04E5CAF7B4}" v="177" dt="2022-11-30T00:51:20.777"/>
    <p1510:client id="{5BF01975-89E6-44EA-B0FA-0CBAFE246E3E}" v="223" dt="2022-11-30T00:18:07.577"/>
    <p1510:client id="{8F9D485B-C9C4-41D1-AB0A-88260B8EB55A}" v="1" dt="2022-11-29T17:33:52.487"/>
    <p1510:client id="{95289143-3F31-40BD-AC80-84652C694E2E}" v="30" dt="2022-11-30T00:52:29.942"/>
    <p1510:client id="{A245744B-3B5A-4846-BBDE-22F2040282E7}" v="11" dt="2022-11-29T21:30:21.080"/>
    <p1510:client id="{C4B22290-E975-408B-B893-3755C8B181BF}" v="72" dt="2022-11-29T22:59:17.842"/>
    <p1510:client id="{D02D6364-8AFA-49F0-8608-E430CA4B24A3}" v="50" dt="2022-11-30T00:17:25.360"/>
    <p1510:client id="{E1608E48-1636-43FA-BD29-967112AC58A6}" v="456" dt="2022-11-30T00:30:04.278"/>
    <p1510:client id="{EEAFF9C9-6BD9-4345-9E34-08FCAB02AC64}" v="728" dt="2022-11-29T16:21:56.620"/>
    <p1510:client id="{F6DBAF94-E67E-4EC8-889B-6CAD827FC67D}" v="63" dt="2022-11-29T22:26:43.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san, Syed Mustafa" userId="S::sxh8379@mavs.uta.edu::924328d9-582a-4fc1-9cef-06ddac318ee1" providerId="AD" clId="Web-{D02D6364-8AFA-49F0-8608-E430CA4B24A3}"/>
    <pc:docChg chg="modSld">
      <pc:chgData name="Hassan, Syed Mustafa" userId="S::sxh8379@mavs.uta.edu::924328d9-582a-4fc1-9cef-06ddac318ee1" providerId="AD" clId="Web-{D02D6364-8AFA-49F0-8608-E430CA4B24A3}" dt="2022-11-30T00:17:25.360" v="40"/>
      <pc:docMkLst>
        <pc:docMk/>
      </pc:docMkLst>
      <pc:sldChg chg="modSp">
        <pc:chgData name="Hassan, Syed Mustafa" userId="S::sxh8379@mavs.uta.edu::924328d9-582a-4fc1-9cef-06ddac318ee1" providerId="AD" clId="Web-{D02D6364-8AFA-49F0-8608-E430CA4B24A3}" dt="2022-11-30T00:17:25.360" v="40"/>
        <pc:sldMkLst>
          <pc:docMk/>
          <pc:sldMk cId="2035698671" sldId="544"/>
        </pc:sldMkLst>
        <pc:graphicFrameChg chg="mod modGraphic">
          <ac:chgData name="Hassan, Syed Mustafa" userId="S::sxh8379@mavs.uta.edu::924328d9-582a-4fc1-9cef-06ddac318ee1" providerId="AD" clId="Web-{D02D6364-8AFA-49F0-8608-E430CA4B24A3}" dt="2022-11-30T00:17:25.360" v="40"/>
          <ac:graphicFrameMkLst>
            <pc:docMk/>
            <pc:sldMk cId="2035698671" sldId="544"/>
            <ac:graphicFrameMk id="3" creationId="{DFF104CF-C1D8-8AF4-BB48-7A80375330C5}"/>
          </ac:graphicFrameMkLst>
        </pc:graphicFrameChg>
        <pc:graphicFrameChg chg="mod modGraphic">
          <ac:chgData name="Hassan, Syed Mustafa" userId="S::sxh8379@mavs.uta.edu::924328d9-582a-4fc1-9cef-06ddac318ee1" providerId="AD" clId="Web-{D02D6364-8AFA-49F0-8608-E430CA4B24A3}" dt="2022-11-30T00:17:12.875" v="38"/>
          <ac:graphicFrameMkLst>
            <pc:docMk/>
            <pc:sldMk cId="2035698671" sldId="544"/>
            <ac:graphicFrameMk id="5" creationId="{0F3A070E-CD11-F3A7-B6D6-0CAFF2BCF255}"/>
          </ac:graphicFrameMkLst>
        </pc:graphicFrameChg>
      </pc:sldChg>
    </pc:docChg>
  </pc:docChgLst>
  <pc:docChgLst>
    <pc:chgData name="Gonuguntla, Manasa" userId="S::mxg4156@mavs.uta.edu::854df9a7-52d7-4395-9394-e120662bbe1c" providerId="AD" clId="Web-{45D51B3D-A707-4F00-B3BD-88A1AEA5C806}"/>
    <pc:docChg chg="modSld">
      <pc:chgData name="Gonuguntla, Manasa" userId="S::mxg4156@mavs.uta.edu::854df9a7-52d7-4395-9394-e120662bbe1c" providerId="AD" clId="Web-{45D51B3D-A707-4F00-B3BD-88A1AEA5C806}" dt="2022-11-29T17:18:19.271" v="244" actId="20577"/>
      <pc:docMkLst>
        <pc:docMk/>
      </pc:docMkLst>
      <pc:sldChg chg="addSp delSp modSp">
        <pc:chgData name="Gonuguntla, Manasa" userId="S::mxg4156@mavs.uta.edu::854df9a7-52d7-4395-9394-e120662bbe1c" providerId="AD" clId="Web-{45D51B3D-A707-4F00-B3BD-88A1AEA5C806}" dt="2022-11-29T16:44:39.521" v="0"/>
        <pc:sldMkLst>
          <pc:docMk/>
          <pc:sldMk cId="1919392747" sldId="538"/>
        </pc:sldMkLst>
        <pc:spChg chg="del">
          <ac:chgData name="Gonuguntla, Manasa" userId="S::mxg4156@mavs.uta.edu::854df9a7-52d7-4395-9394-e120662bbe1c" providerId="AD" clId="Web-{45D51B3D-A707-4F00-B3BD-88A1AEA5C806}" dt="2022-11-29T16:44:39.521" v="0"/>
          <ac:spMkLst>
            <pc:docMk/>
            <pc:sldMk cId="1919392747" sldId="538"/>
            <ac:spMk id="3" creationId="{00000000-0000-0000-0000-000000000000}"/>
          </ac:spMkLst>
        </pc:spChg>
        <pc:picChg chg="add mod ord modCrop">
          <ac:chgData name="Gonuguntla, Manasa" userId="S::mxg4156@mavs.uta.edu::854df9a7-52d7-4395-9394-e120662bbe1c" providerId="AD" clId="Web-{45D51B3D-A707-4F00-B3BD-88A1AEA5C806}" dt="2022-11-29T16:44:39.521" v="0"/>
          <ac:picMkLst>
            <pc:docMk/>
            <pc:sldMk cId="1919392747" sldId="538"/>
            <ac:picMk id="5" creationId="{59684E52-6F5B-7D98-A55B-683B940474F4}"/>
          </ac:picMkLst>
        </pc:picChg>
      </pc:sldChg>
      <pc:sldChg chg="modSp">
        <pc:chgData name="Gonuguntla, Manasa" userId="S::mxg4156@mavs.uta.edu::854df9a7-52d7-4395-9394-e120662bbe1c" providerId="AD" clId="Web-{45D51B3D-A707-4F00-B3BD-88A1AEA5C806}" dt="2022-11-29T17:08:50.727" v="195" actId="14100"/>
        <pc:sldMkLst>
          <pc:docMk/>
          <pc:sldMk cId="169557456" sldId="539"/>
        </pc:sldMkLst>
        <pc:spChg chg="mod">
          <ac:chgData name="Gonuguntla, Manasa" userId="S::mxg4156@mavs.uta.edu::854df9a7-52d7-4395-9394-e120662bbe1c" providerId="AD" clId="Web-{45D51B3D-A707-4F00-B3BD-88A1AEA5C806}" dt="2022-11-29T17:08:50.727" v="195" actId="14100"/>
          <ac:spMkLst>
            <pc:docMk/>
            <pc:sldMk cId="169557456" sldId="539"/>
            <ac:spMk id="11" creationId="{1F77490E-C956-AF4B-BD9A-8AEAC6BBAFA1}"/>
          </ac:spMkLst>
        </pc:spChg>
      </pc:sldChg>
      <pc:sldChg chg="modSp">
        <pc:chgData name="Gonuguntla, Manasa" userId="S::mxg4156@mavs.uta.edu::854df9a7-52d7-4395-9394-e120662bbe1c" providerId="AD" clId="Web-{45D51B3D-A707-4F00-B3BD-88A1AEA5C806}" dt="2022-11-29T17:18:19.271" v="244" actId="20577"/>
        <pc:sldMkLst>
          <pc:docMk/>
          <pc:sldMk cId="1640007939" sldId="540"/>
        </pc:sldMkLst>
        <pc:spChg chg="mod">
          <ac:chgData name="Gonuguntla, Manasa" userId="S::mxg4156@mavs.uta.edu::854df9a7-52d7-4395-9394-e120662bbe1c" providerId="AD" clId="Web-{45D51B3D-A707-4F00-B3BD-88A1AEA5C806}" dt="2022-11-29T17:10:56.933" v="232" actId="20577"/>
          <ac:spMkLst>
            <pc:docMk/>
            <pc:sldMk cId="1640007939" sldId="540"/>
            <ac:spMk id="23" creationId="{BF16991C-A059-3627-EA10-641FEC50CACD}"/>
          </ac:spMkLst>
        </pc:spChg>
        <pc:spChg chg="mod">
          <ac:chgData name="Gonuguntla, Manasa" userId="S::mxg4156@mavs.uta.edu::854df9a7-52d7-4395-9394-e120662bbe1c" providerId="AD" clId="Web-{45D51B3D-A707-4F00-B3BD-88A1AEA5C806}" dt="2022-11-29T17:17:35.395" v="239" actId="20577"/>
          <ac:spMkLst>
            <pc:docMk/>
            <pc:sldMk cId="1640007939" sldId="540"/>
            <ac:spMk id="25" creationId="{97A16FCF-9CD9-BB24-B912-0CA923E59BC5}"/>
          </ac:spMkLst>
        </pc:spChg>
        <pc:spChg chg="mod">
          <ac:chgData name="Gonuguntla, Manasa" userId="S::mxg4156@mavs.uta.edu::854df9a7-52d7-4395-9394-e120662bbe1c" providerId="AD" clId="Web-{45D51B3D-A707-4F00-B3BD-88A1AEA5C806}" dt="2022-11-29T17:18:19.271" v="244" actId="20577"/>
          <ac:spMkLst>
            <pc:docMk/>
            <pc:sldMk cId="1640007939" sldId="540"/>
            <ac:spMk id="26" creationId="{3FBE2394-6EF9-FBB0-7103-35C961C6DD18}"/>
          </ac:spMkLst>
        </pc:spChg>
      </pc:sldChg>
      <pc:sldChg chg="addSp modSp">
        <pc:chgData name="Gonuguntla, Manasa" userId="S::mxg4156@mavs.uta.edu::854df9a7-52d7-4395-9394-e120662bbe1c" providerId="AD" clId="Web-{45D51B3D-A707-4F00-B3BD-88A1AEA5C806}" dt="2022-11-29T17:03:19.813" v="180"/>
        <pc:sldMkLst>
          <pc:docMk/>
          <pc:sldMk cId="2035698671" sldId="544"/>
        </pc:sldMkLst>
        <pc:graphicFrameChg chg="add mod modGraphic">
          <ac:chgData name="Gonuguntla, Manasa" userId="S::mxg4156@mavs.uta.edu::854df9a7-52d7-4395-9394-e120662bbe1c" providerId="AD" clId="Web-{45D51B3D-A707-4F00-B3BD-88A1AEA5C806}" dt="2022-11-29T17:03:19.813" v="180"/>
          <ac:graphicFrameMkLst>
            <pc:docMk/>
            <pc:sldMk cId="2035698671" sldId="544"/>
            <ac:graphicFrameMk id="3" creationId="{F34E363C-B0F2-96D5-CB95-7711678651D7}"/>
          </ac:graphicFrameMkLst>
        </pc:graphicFrameChg>
      </pc:sldChg>
    </pc:docChg>
  </pc:docChgLst>
  <pc:docChgLst>
    <pc:chgData name="Hassan, Syed Mustafa" userId="S::sxh8379@mavs.uta.edu::924328d9-582a-4fc1-9cef-06ddac318ee1" providerId="AD" clId="Web-{95289143-3F31-40BD-AC80-84652C694E2E}"/>
    <pc:docChg chg="modSld">
      <pc:chgData name="Hassan, Syed Mustafa" userId="S::sxh8379@mavs.uta.edu::924328d9-582a-4fc1-9cef-06ddac318ee1" providerId="AD" clId="Web-{95289143-3F31-40BD-AC80-84652C694E2E}" dt="2022-11-30T00:52:27.677" v="7"/>
      <pc:docMkLst>
        <pc:docMk/>
      </pc:docMkLst>
      <pc:sldChg chg="modSp">
        <pc:chgData name="Hassan, Syed Mustafa" userId="S::sxh8379@mavs.uta.edu::924328d9-582a-4fc1-9cef-06ddac318ee1" providerId="AD" clId="Web-{95289143-3F31-40BD-AC80-84652C694E2E}" dt="2022-11-30T00:52:27.677" v="7"/>
        <pc:sldMkLst>
          <pc:docMk/>
          <pc:sldMk cId="2035698671" sldId="544"/>
        </pc:sldMkLst>
        <pc:graphicFrameChg chg="mod modGraphic">
          <ac:chgData name="Hassan, Syed Mustafa" userId="S::sxh8379@mavs.uta.edu::924328d9-582a-4fc1-9cef-06ddac318ee1" providerId="AD" clId="Web-{95289143-3F31-40BD-AC80-84652C694E2E}" dt="2022-11-30T00:52:27.677" v="7"/>
          <ac:graphicFrameMkLst>
            <pc:docMk/>
            <pc:sldMk cId="2035698671" sldId="544"/>
            <ac:graphicFrameMk id="5" creationId="{0F3A070E-CD11-F3A7-B6D6-0CAFF2BCF255}"/>
          </ac:graphicFrameMkLst>
        </pc:graphicFrameChg>
      </pc:sldChg>
    </pc:docChg>
  </pc:docChgLst>
  <pc:docChgLst>
    <pc:chgData name="Hassan, Syed Mustafa" userId="S::sxh8379@mavs.uta.edu::924328d9-582a-4fc1-9cef-06ddac318ee1" providerId="AD" clId="Web-{4D8A003F-6284-45DE-960B-DE04E5CAF7B4}"/>
    <pc:docChg chg="modSld">
      <pc:chgData name="Hassan, Syed Mustafa" userId="S::sxh8379@mavs.uta.edu::924328d9-582a-4fc1-9cef-06ddac318ee1" providerId="AD" clId="Web-{4D8A003F-6284-45DE-960B-DE04E5CAF7B4}" dt="2022-11-30T00:51:20.761" v="90" actId="20577"/>
      <pc:docMkLst>
        <pc:docMk/>
      </pc:docMkLst>
      <pc:sldChg chg="addSp modSp">
        <pc:chgData name="Hassan, Syed Mustafa" userId="S::sxh8379@mavs.uta.edu::924328d9-582a-4fc1-9cef-06ddac318ee1" providerId="AD" clId="Web-{4D8A003F-6284-45DE-960B-DE04E5CAF7B4}" dt="2022-11-30T00:50:37.447" v="38" actId="20577"/>
        <pc:sldMkLst>
          <pc:docMk/>
          <pc:sldMk cId="2035698671" sldId="544"/>
        </pc:sldMkLst>
        <pc:spChg chg="add mod">
          <ac:chgData name="Hassan, Syed Mustafa" userId="S::sxh8379@mavs.uta.edu::924328d9-582a-4fc1-9cef-06ddac318ee1" providerId="AD" clId="Web-{4D8A003F-6284-45DE-960B-DE04E5CAF7B4}" dt="2022-11-30T00:50:11.603" v="33" actId="20577"/>
          <ac:spMkLst>
            <pc:docMk/>
            <pc:sldMk cId="2035698671" sldId="544"/>
            <ac:spMk id="4" creationId="{FC3FD122-B259-3F33-D1C7-F51467CAA927}"/>
          </ac:spMkLst>
        </pc:spChg>
        <pc:spChg chg="mod">
          <ac:chgData name="Hassan, Syed Mustafa" userId="S::sxh8379@mavs.uta.edu::924328d9-582a-4fc1-9cef-06ddac318ee1" providerId="AD" clId="Web-{4D8A003F-6284-45DE-960B-DE04E5CAF7B4}" dt="2022-11-30T00:50:37.447" v="38" actId="20577"/>
          <ac:spMkLst>
            <pc:docMk/>
            <pc:sldMk cId="2035698671" sldId="544"/>
            <ac:spMk id="111" creationId="{79AEF1D7-95CA-4A2D-A402-7A080140907F}"/>
          </ac:spMkLst>
        </pc:spChg>
      </pc:sldChg>
      <pc:sldChg chg="modSp">
        <pc:chgData name="Hassan, Syed Mustafa" userId="S::sxh8379@mavs.uta.edu::924328d9-582a-4fc1-9cef-06ddac318ee1" providerId="AD" clId="Web-{4D8A003F-6284-45DE-960B-DE04E5CAF7B4}" dt="2022-11-30T00:51:20.761" v="90" actId="20577"/>
        <pc:sldMkLst>
          <pc:docMk/>
          <pc:sldMk cId="3044330317" sldId="546"/>
        </pc:sldMkLst>
        <pc:spChg chg="mod">
          <ac:chgData name="Hassan, Syed Mustafa" userId="S::sxh8379@mavs.uta.edu::924328d9-582a-4fc1-9cef-06ddac318ee1" providerId="AD" clId="Web-{4D8A003F-6284-45DE-960B-DE04E5CAF7B4}" dt="2022-11-30T00:51:20.761" v="90" actId="20577"/>
          <ac:spMkLst>
            <pc:docMk/>
            <pc:sldMk cId="3044330317" sldId="546"/>
            <ac:spMk id="111" creationId="{79AEF1D7-95CA-4A2D-A402-7A080140907F}"/>
          </ac:spMkLst>
        </pc:spChg>
      </pc:sldChg>
    </pc:docChg>
  </pc:docChgLst>
  <pc:docChgLst>
    <pc:chgData name="Hassan, Syed Mustafa" userId="S::sxh8379@mavs.uta.edu::924328d9-582a-4fc1-9cef-06ddac318ee1" providerId="AD" clId="Web-{48143613-B7DF-481A-8C61-9B149767549E}"/>
    <pc:docChg chg="modSld">
      <pc:chgData name="Hassan, Syed Mustafa" userId="S::sxh8379@mavs.uta.edu::924328d9-582a-4fc1-9cef-06ddac318ee1" providerId="AD" clId="Web-{48143613-B7DF-481A-8C61-9B149767549E}" dt="2022-11-29T18:44:28.814" v="6" actId="20577"/>
      <pc:docMkLst>
        <pc:docMk/>
      </pc:docMkLst>
      <pc:sldChg chg="modSp">
        <pc:chgData name="Hassan, Syed Mustafa" userId="S::sxh8379@mavs.uta.edu::924328d9-582a-4fc1-9cef-06ddac318ee1" providerId="AD" clId="Web-{48143613-B7DF-481A-8C61-9B149767549E}" dt="2022-11-29T18:44:28.814" v="6" actId="20577"/>
        <pc:sldMkLst>
          <pc:docMk/>
          <pc:sldMk cId="169557456" sldId="539"/>
        </pc:sldMkLst>
        <pc:spChg chg="mod">
          <ac:chgData name="Hassan, Syed Mustafa" userId="S::sxh8379@mavs.uta.edu::924328d9-582a-4fc1-9cef-06ddac318ee1" providerId="AD" clId="Web-{48143613-B7DF-481A-8C61-9B149767549E}" dt="2022-11-29T18:44:28.814" v="6" actId="20577"/>
          <ac:spMkLst>
            <pc:docMk/>
            <pc:sldMk cId="169557456" sldId="539"/>
            <ac:spMk id="11" creationId="{1F77490E-C956-AF4B-BD9A-8AEAC6BBAFA1}"/>
          </ac:spMkLst>
        </pc:spChg>
      </pc:sldChg>
    </pc:docChg>
  </pc:docChgLst>
  <pc:docChgLst>
    <pc:chgData name="Gonuguntla, Manasa" userId="S::mxg4156@mavs.uta.edu::854df9a7-52d7-4395-9394-e120662bbe1c" providerId="AD" clId="Web-{20FCA75A-310C-48AE-9CC4-7BA31F030E9D}"/>
    <pc:docChg chg="modSld">
      <pc:chgData name="Gonuguntla, Manasa" userId="S::mxg4156@mavs.uta.edu::854df9a7-52d7-4395-9394-e120662bbe1c" providerId="AD" clId="Web-{20FCA75A-310C-48AE-9CC4-7BA31F030E9D}" dt="2022-11-30T00:04:36.826" v="449" actId="20577"/>
      <pc:docMkLst>
        <pc:docMk/>
      </pc:docMkLst>
      <pc:sldChg chg="modSp">
        <pc:chgData name="Gonuguntla, Manasa" userId="S::mxg4156@mavs.uta.edu::854df9a7-52d7-4395-9394-e120662bbe1c" providerId="AD" clId="Web-{20FCA75A-310C-48AE-9CC4-7BA31F030E9D}" dt="2022-11-29T23:58:45.657" v="387" actId="20577"/>
        <pc:sldMkLst>
          <pc:docMk/>
          <pc:sldMk cId="2035698671" sldId="544"/>
        </pc:sldMkLst>
        <pc:spChg chg="mod">
          <ac:chgData name="Gonuguntla, Manasa" userId="S::mxg4156@mavs.uta.edu::854df9a7-52d7-4395-9394-e120662bbe1c" providerId="AD" clId="Web-{20FCA75A-310C-48AE-9CC4-7BA31F030E9D}" dt="2022-11-29T23:58:45.657" v="387" actId="20577"/>
          <ac:spMkLst>
            <pc:docMk/>
            <pc:sldMk cId="2035698671" sldId="544"/>
            <ac:spMk id="2" creationId="{5E356D32-DC16-0D6F-4DEA-466DC2A11E60}"/>
          </ac:spMkLst>
        </pc:spChg>
        <pc:spChg chg="mod">
          <ac:chgData name="Gonuguntla, Manasa" userId="S::mxg4156@mavs.uta.edu::854df9a7-52d7-4395-9394-e120662bbe1c" providerId="AD" clId="Web-{20FCA75A-310C-48AE-9CC4-7BA31F030E9D}" dt="2022-11-29T23:54:21.538" v="254" actId="20577"/>
          <ac:spMkLst>
            <pc:docMk/>
            <pc:sldMk cId="2035698671" sldId="544"/>
            <ac:spMk id="111" creationId="{79AEF1D7-95CA-4A2D-A402-7A080140907F}"/>
          </ac:spMkLst>
        </pc:spChg>
        <pc:graphicFrameChg chg="mod modGraphic">
          <ac:chgData name="Gonuguntla, Manasa" userId="S::mxg4156@mavs.uta.edu::854df9a7-52d7-4395-9394-e120662bbe1c" providerId="AD" clId="Web-{20FCA75A-310C-48AE-9CC4-7BA31F030E9D}" dt="2022-11-29T23:56:05.745" v="298"/>
          <ac:graphicFrameMkLst>
            <pc:docMk/>
            <pc:sldMk cId="2035698671" sldId="544"/>
            <ac:graphicFrameMk id="3" creationId="{DFF104CF-C1D8-8AF4-BB48-7A80375330C5}"/>
          </ac:graphicFrameMkLst>
        </pc:graphicFrameChg>
      </pc:sldChg>
      <pc:sldChg chg="modSp">
        <pc:chgData name="Gonuguntla, Manasa" userId="S::mxg4156@mavs.uta.edu::854df9a7-52d7-4395-9394-e120662bbe1c" providerId="AD" clId="Web-{20FCA75A-310C-48AE-9CC4-7BA31F030E9D}" dt="2022-11-30T00:04:36.826" v="449" actId="20577"/>
        <pc:sldMkLst>
          <pc:docMk/>
          <pc:sldMk cId="3659637055" sldId="545"/>
        </pc:sldMkLst>
        <pc:spChg chg="mod">
          <ac:chgData name="Gonuguntla, Manasa" userId="S::mxg4156@mavs.uta.edu::854df9a7-52d7-4395-9394-e120662bbe1c" providerId="AD" clId="Web-{20FCA75A-310C-48AE-9CC4-7BA31F030E9D}" dt="2022-11-30T00:02:54.650" v="440" actId="20577"/>
          <ac:spMkLst>
            <pc:docMk/>
            <pc:sldMk cId="3659637055" sldId="545"/>
            <ac:spMk id="63" creationId="{A8BD4785-8456-2791-28E1-EE8021C76C31}"/>
          </ac:spMkLst>
        </pc:spChg>
        <pc:spChg chg="mod">
          <ac:chgData name="Gonuguntla, Manasa" userId="S::mxg4156@mavs.uta.edu::854df9a7-52d7-4395-9394-e120662bbe1c" providerId="AD" clId="Web-{20FCA75A-310C-48AE-9CC4-7BA31F030E9D}" dt="2022-11-30T00:03:13.526" v="442" actId="20577"/>
          <ac:spMkLst>
            <pc:docMk/>
            <pc:sldMk cId="3659637055" sldId="545"/>
            <ac:spMk id="64" creationId="{77150C44-021E-7E87-01EE-F4EB52B42C88}"/>
          </ac:spMkLst>
        </pc:spChg>
        <pc:spChg chg="mod">
          <ac:chgData name="Gonuguntla, Manasa" userId="S::mxg4156@mavs.uta.edu::854df9a7-52d7-4395-9394-e120662bbe1c" providerId="AD" clId="Web-{20FCA75A-310C-48AE-9CC4-7BA31F030E9D}" dt="2022-11-30T00:03:24.667" v="447" actId="20577"/>
          <ac:spMkLst>
            <pc:docMk/>
            <pc:sldMk cId="3659637055" sldId="545"/>
            <ac:spMk id="65" creationId="{5E1946B7-69D1-3D5E-FB22-E3200C57F992}"/>
          </ac:spMkLst>
        </pc:spChg>
        <pc:spChg chg="mod">
          <ac:chgData name="Gonuguntla, Manasa" userId="S::mxg4156@mavs.uta.edu::854df9a7-52d7-4395-9394-e120662bbe1c" providerId="AD" clId="Web-{20FCA75A-310C-48AE-9CC4-7BA31F030E9D}" dt="2022-11-30T00:04:36.826" v="449" actId="20577"/>
          <ac:spMkLst>
            <pc:docMk/>
            <pc:sldMk cId="3659637055" sldId="545"/>
            <ac:spMk id="66" creationId="{D846FC4C-673D-A125-6E89-F0FDDE5AF1DA}"/>
          </ac:spMkLst>
        </pc:spChg>
      </pc:sldChg>
    </pc:docChg>
  </pc:docChgLst>
  <pc:docChgLst>
    <pc:chgData name="Mohi, Inteshar Ibne" userId="S::inteshar.mohi@mavs.uta.edu::03906c22-f851-4ad0-a529-1a9ee4b8e2f6" providerId="AD" clId="Web-{456FCA56-2B57-47C3-9134-E6A6E7B6BBAB}"/>
    <pc:docChg chg="modSld">
      <pc:chgData name="Mohi, Inteshar Ibne" userId="S::inteshar.mohi@mavs.uta.edu::03906c22-f851-4ad0-a529-1a9ee4b8e2f6" providerId="AD" clId="Web-{456FCA56-2B57-47C3-9134-E6A6E7B6BBAB}" dt="2022-11-28T20:26:29.725" v="2" actId="20577"/>
      <pc:docMkLst>
        <pc:docMk/>
      </pc:docMkLst>
      <pc:sldChg chg="modSp">
        <pc:chgData name="Mohi, Inteshar Ibne" userId="S::inteshar.mohi@mavs.uta.edu::03906c22-f851-4ad0-a529-1a9ee4b8e2f6" providerId="AD" clId="Web-{456FCA56-2B57-47C3-9134-E6A6E7B6BBAB}" dt="2022-11-28T20:26:29.725" v="2" actId="20577"/>
        <pc:sldMkLst>
          <pc:docMk/>
          <pc:sldMk cId="2035698671" sldId="544"/>
        </pc:sldMkLst>
        <pc:spChg chg="mod">
          <ac:chgData name="Mohi, Inteshar Ibne" userId="S::inteshar.mohi@mavs.uta.edu::03906c22-f851-4ad0-a529-1a9ee4b8e2f6" providerId="AD" clId="Web-{456FCA56-2B57-47C3-9134-E6A6E7B6BBAB}" dt="2022-11-28T20:26:29.725" v="2" actId="20577"/>
          <ac:spMkLst>
            <pc:docMk/>
            <pc:sldMk cId="2035698671" sldId="544"/>
            <ac:spMk id="7" creationId="{00000000-0000-0000-0000-000000000000}"/>
          </ac:spMkLst>
        </pc:spChg>
      </pc:sldChg>
    </pc:docChg>
  </pc:docChgLst>
  <pc:docChgLst>
    <pc:chgData name="Hassan, Syed Mustafa" userId="S::sxh8379@mavs.uta.edu::924328d9-582a-4fc1-9cef-06ddac318ee1" providerId="AD" clId="Web-{EEAFF9C9-6BD9-4345-9E34-08FCAB02AC64}"/>
    <pc:docChg chg="modSld">
      <pc:chgData name="Hassan, Syed Mustafa" userId="S::sxh8379@mavs.uta.edu::924328d9-582a-4fc1-9cef-06ddac318ee1" providerId="AD" clId="Web-{EEAFF9C9-6BD9-4345-9E34-08FCAB02AC64}" dt="2022-11-29T16:21:56.057" v="428" actId="20577"/>
      <pc:docMkLst>
        <pc:docMk/>
      </pc:docMkLst>
      <pc:sldChg chg="modSp">
        <pc:chgData name="Hassan, Syed Mustafa" userId="S::sxh8379@mavs.uta.edu::924328d9-582a-4fc1-9cef-06ddac318ee1" providerId="AD" clId="Web-{EEAFF9C9-6BD9-4345-9E34-08FCAB02AC64}" dt="2022-11-29T16:04:40.567" v="1" actId="20577"/>
        <pc:sldMkLst>
          <pc:docMk/>
          <pc:sldMk cId="3501734066" sldId="542"/>
        </pc:sldMkLst>
        <pc:spChg chg="mod">
          <ac:chgData name="Hassan, Syed Mustafa" userId="S::sxh8379@mavs.uta.edu::924328d9-582a-4fc1-9cef-06ddac318ee1" providerId="AD" clId="Web-{EEAFF9C9-6BD9-4345-9E34-08FCAB02AC64}" dt="2022-11-29T16:04:40.567" v="1" actId="20577"/>
          <ac:spMkLst>
            <pc:docMk/>
            <pc:sldMk cId="3501734066" sldId="542"/>
            <ac:spMk id="112" creationId="{2AC8E4C1-6F45-E5B1-A413-D28DA082F83D}"/>
          </ac:spMkLst>
        </pc:spChg>
      </pc:sldChg>
      <pc:sldChg chg="addSp modSp">
        <pc:chgData name="Hassan, Syed Mustafa" userId="S::sxh8379@mavs.uta.edu::924328d9-582a-4fc1-9cef-06ddac318ee1" providerId="AD" clId="Web-{EEAFF9C9-6BD9-4345-9E34-08FCAB02AC64}" dt="2022-11-29T16:21:56.057" v="428" actId="20577"/>
        <pc:sldMkLst>
          <pc:docMk/>
          <pc:sldMk cId="2035698671" sldId="544"/>
        </pc:sldMkLst>
        <pc:spChg chg="add mod">
          <ac:chgData name="Hassan, Syed Mustafa" userId="S::sxh8379@mavs.uta.edu::924328d9-582a-4fc1-9cef-06ddac318ee1" providerId="AD" clId="Web-{EEAFF9C9-6BD9-4345-9E34-08FCAB02AC64}" dt="2022-11-29T16:21:56.057" v="428" actId="20577"/>
          <ac:spMkLst>
            <pc:docMk/>
            <pc:sldMk cId="2035698671" sldId="544"/>
            <ac:spMk id="2" creationId="{5E356D32-DC16-0D6F-4DEA-466DC2A11E60}"/>
          </ac:spMkLst>
        </pc:spChg>
        <pc:spChg chg="mod">
          <ac:chgData name="Hassan, Syed Mustafa" userId="S::sxh8379@mavs.uta.edu::924328d9-582a-4fc1-9cef-06ddac318ee1" providerId="AD" clId="Web-{EEAFF9C9-6BD9-4345-9E34-08FCAB02AC64}" dt="2022-11-29T16:12:30.787" v="178" actId="20577"/>
          <ac:spMkLst>
            <pc:docMk/>
            <pc:sldMk cId="2035698671" sldId="544"/>
            <ac:spMk id="111" creationId="{79AEF1D7-95CA-4A2D-A402-7A080140907F}"/>
          </ac:spMkLst>
        </pc:spChg>
      </pc:sldChg>
    </pc:docChg>
  </pc:docChgLst>
  <pc:docChgLst>
    <pc:chgData name="Gonuguntla, Manasa" userId="S::mxg4156@mavs.uta.edu::854df9a7-52d7-4395-9394-e120662bbe1c" providerId="AD" clId="Web-{C4B22290-E975-408B-B893-3755C8B181BF}"/>
    <pc:docChg chg="modSld">
      <pc:chgData name="Gonuguntla, Manasa" userId="S::mxg4156@mavs.uta.edu::854df9a7-52d7-4395-9394-e120662bbe1c" providerId="AD" clId="Web-{C4B22290-E975-408B-B893-3755C8B181BF}" dt="2022-11-29T22:48:39.820" v="61"/>
      <pc:docMkLst>
        <pc:docMk/>
      </pc:docMkLst>
      <pc:sldChg chg="modSp">
        <pc:chgData name="Gonuguntla, Manasa" userId="S::mxg4156@mavs.uta.edu::854df9a7-52d7-4395-9394-e120662bbe1c" providerId="AD" clId="Web-{C4B22290-E975-408B-B893-3755C8B181BF}" dt="2022-11-29T22:48:39.820" v="61"/>
        <pc:sldMkLst>
          <pc:docMk/>
          <pc:sldMk cId="2035698671" sldId="544"/>
        </pc:sldMkLst>
        <pc:graphicFrameChg chg="mod modGraphic">
          <ac:chgData name="Gonuguntla, Manasa" userId="S::mxg4156@mavs.uta.edu::854df9a7-52d7-4395-9394-e120662bbe1c" providerId="AD" clId="Web-{C4B22290-E975-408B-B893-3755C8B181BF}" dt="2022-11-29T22:48:39.820" v="61"/>
          <ac:graphicFrameMkLst>
            <pc:docMk/>
            <pc:sldMk cId="2035698671" sldId="544"/>
            <ac:graphicFrameMk id="5" creationId="{0F3A070E-CD11-F3A7-B6D6-0CAFF2BCF255}"/>
          </ac:graphicFrameMkLst>
        </pc:graphicFrameChg>
      </pc:sldChg>
    </pc:docChg>
  </pc:docChgLst>
  <pc:docChgLst>
    <pc:chgData name="Mohi, Inteshar Ibne" userId="S::inteshar.mohi@mavs.uta.edu::03906c22-f851-4ad0-a529-1a9ee4b8e2f6" providerId="AD" clId="Web-{F6DBAF94-E67E-4EC8-889B-6CAD827FC67D}"/>
    <pc:docChg chg="modSld">
      <pc:chgData name="Mohi, Inteshar Ibne" userId="S::inteshar.mohi@mavs.uta.edu::03906c22-f851-4ad0-a529-1a9ee4b8e2f6" providerId="AD" clId="Web-{F6DBAF94-E67E-4EC8-889B-6CAD827FC67D}" dt="2022-11-29T22:26:43.584" v="37" actId="1076"/>
      <pc:docMkLst>
        <pc:docMk/>
      </pc:docMkLst>
      <pc:sldChg chg="addSp modSp">
        <pc:chgData name="Mohi, Inteshar Ibne" userId="S::inteshar.mohi@mavs.uta.edu::03906c22-f851-4ad0-a529-1a9ee4b8e2f6" providerId="AD" clId="Web-{F6DBAF94-E67E-4EC8-889B-6CAD827FC67D}" dt="2022-11-29T22:26:43.584" v="37" actId="1076"/>
        <pc:sldMkLst>
          <pc:docMk/>
          <pc:sldMk cId="1084375433" sldId="257"/>
        </pc:sldMkLst>
        <pc:spChg chg="add mod">
          <ac:chgData name="Mohi, Inteshar Ibne" userId="S::inteshar.mohi@mavs.uta.edu::03906c22-f851-4ad0-a529-1a9ee4b8e2f6" providerId="AD" clId="Web-{F6DBAF94-E67E-4EC8-889B-6CAD827FC67D}" dt="2022-11-29T22:26:43.584" v="37" actId="1076"/>
          <ac:spMkLst>
            <pc:docMk/>
            <pc:sldMk cId="1084375433" sldId="257"/>
            <ac:spMk id="2" creationId="{1161AFC8-9744-1D1D-2459-E25C2D68CADA}"/>
          </ac:spMkLst>
        </pc:spChg>
        <pc:spChg chg="mod">
          <ac:chgData name="Mohi, Inteshar Ibne" userId="S::inteshar.mohi@mavs.uta.edu::03906c22-f851-4ad0-a529-1a9ee4b8e2f6" providerId="AD" clId="Web-{F6DBAF94-E67E-4EC8-889B-6CAD827FC67D}" dt="2022-11-29T22:26:32.740" v="34" actId="1076"/>
          <ac:spMkLst>
            <pc:docMk/>
            <pc:sldMk cId="1084375433" sldId="257"/>
            <ac:spMk id="29" creationId="{00000000-0000-0000-0000-000000000000}"/>
          </ac:spMkLst>
        </pc:spChg>
        <pc:spChg chg="mod">
          <ac:chgData name="Mohi, Inteshar Ibne" userId="S::inteshar.mohi@mavs.uta.edu::03906c22-f851-4ad0-a529-1a9ee4b8e2f6" providerId="AD" clId="Web-{F6DBAF94-E67E-4EC8-889B-6CAD827FC67D}" dt="2022-11-29T22:26:40.803" v="36" actId="1076"/>
          <ac:spMkLst>
            <pc:docMk/>
            <pc:sldMk cId="1084375433" sldId="257"/>
            <ac:spMk id="30" creationId="{00000000-0000-0000-0000-000000000000}"/>
          </ac:spMkLst>
        </pc:spChg>
        <pc:cxnChg chg="mod">
          <ac:chgData name="Mohi, Inteshar Ibne" userId="S::inteshar.mohi@mavs.uta.edu::03906c22-f851-4ad0-a529-1a9ee4b8e2f6" providerId="AD" clId="Web-{F6DBAF94-E67E-4EC8-889B-6CAD827FC67D}" dt="2022-11-29T22:26:37.365" v="35" actId="1076"/>
          <ac:cxnSpMkLst>
            <pc:docMk/>
            <pc:sldMk cId="1084375433" sldId="257"/>
            <ac:cxnSpMk id="32" creationId="{00000000-0000-0000-0000-000000000000}"/>
          </ac:cxnSpMkLst>
        </pc:cxnChg>
      </pc:sldChg>
    </pc:docChg>
  </pc:docChgLst>
  <pc:docChgLst>
    <pc:chgData name="Hassan, Syed Mustafa" userId="S::sxh8379@mavs.uta.edu::924328d9-582a-4fc1-9cef-06ddac318ee1" providerId="AD" clId="Web-{3B5156DA-B539-4C66-8A43-9EA7662BAC67}"/>
    <pc:docChg chg="modSld">
      <pc:chgData name="Hassan, Syed Mustafa" userId="S::sxh8379@mavs.uta.edu::924328d9-582a-4fc1-9cef-06ddac318ee1" providerId="AD" clId="Web-{3B5156DA-B539-4C66-8A43-9EA7662BAC67}" dt="2022-11-29T19:09:52.278" v="67" actId="20577"/>
      <pc:docMkLst>
        <pc:docMk/>
      </pc:docMkLst>
      <pc:sldChg chg="modSp">
        <pc:chgData name="Hassan, Syed Mustafa" userId="S::sxh8379@mavs.uta.edu::924328d9-582a-4fc1-9cef-06ddac318ee1" providerId="AD" clId="Web-{3B5156DA-B539-4C66-8A43-9EA7662BAC67}" dt="2022-11-29T19:09:52.278" v="67" actId="20577"/>
        <pc:sldMkLst>
          <pc:docMk/>
          <pc:sldMk cId="3659637055" sldId="545"/>
        </pc:sldMkLst>
        <pc:spChg chg="mod">
          <ac:chgData name="Hassan, Syed Mustafa" userId="S::sxh8379@mavs.uta.edu::924328d9-582a-4fc1-9cef-06ddac318ee1" providerId="AD" clId="Web-{3B5156DA-B539-4C66-8A43-9EA7662BAC67}" dt="2022-11-29T19:08:59.276" v="23" actId="20577"/>
          <ac:spMkLst>
            <pc:docMk/>
            <pc:sldMk cId="3659637055" sldId="545"/>
            <ac:spMk id="63" creationId="{A8BD4785-8456-2791-28E1-EE8021C76C31}"/>
          </ac:spMkLst>
        </pc:spChg>
        <pc:spChg chg="mod">
          <ac:chgData name="Hassan, Syed Mustafa" userId="S::sxh8379@mavs.uta.edu::924328d9-582a-4fc1-9cef-06ddac318ee1" providerId="AD" clId="Web-{3B5156DA-B539-4C66-8A43-9EA7662BAC67}" dt="2022-11-29T19:09:18.683" v="41" actId="20577"/>
          <ac:spMkLst>
            <pc:docMk/>
            <pc:sldMk cId="3659637055" sldId="545"/>
            <ac:spMk id="64" creationId="{77150C44-021E-7E87-01EE-F4EB52B42C88}"/>
          </ac:spMkLst>
        </pc:spChg>
        <pc:spChg chg="mod">
          <ac:chgData name="Hassan, Syed Mustafa" userId="S::sxh8379@mavs.uta.edu::924328d9-582a-4fc1-9cef-06ddac318ee1" providerId="AD" clId="Web-{3B5156DA-B539-4C66-8A43-9EA7662BAC67}" dt="2022-11-29T19:09:52.278" v="67" actId="20577"/>
          <ac:spMkLst>
            <pc:docMk/>
            <pc:sldMk cId="3659637055" sldId="545"/>
            <ac:spMk id="65" creationId="{5E1946B7-69D1-3D5E-FB22-E3200C57F992}"/>
          </ac:spMkLst>
        </pc:spChg>
      </pc:sldChg>
    </pc:docChg>
  </pc:docChgLst>
  <pc:docChgLst>
    <pc:chgData name="Hassan, Syed Mustafa" userId="S::sxh8379@mavs.uta.edu::924328d9-582a-4fc1-9cef-06ddac318ee1" providerId="AD" clId="Web-{3A84D68A-9807-4947-BE21-1F7AA061D0B0}"/>
    <pc:docChg chg="modSld">
      <pc:chgData name="Hassan, Syed Mustafa" userId="S::sxh8379@mavs.uta.edu::924328d9-582a-4fc1-9cef-06ddac318ee1" providerId="AD" clId="Web-{3A84D68A-9807-4947-BE21-1F7AA061D0B0}" dt="2022-11-29T18:59:23.394" v="368"/>
      <pc:docMkLst>
        <pc:docMk/>
      </pc:docMkLst>
      <pc:sldChg chg="modSp">
        <pc:chgData name="Hassan, Syed Mustafa" userId="S::sxh8379@mavs.uta.edu::924328d9-582a-4fc1-9cef-06ddac318ee1" providerId="AD" clId="Web-{3A84D68A-9807-4947-BE21-1F7AA061D0B0}" dt="2022-11-29T18:49:40.402" v="11" actId="20577"/>
        <pc:sldMkLst>
          <pc:docMk/>
          <pc:sldMk cId="169557456" sldId="539"/>
        </pc:sldMkLst>
        <pc:spChg chg="mod">
          <ac:chgData name="Hassan, Syed Mustafa" userId="S::sxh8379@mavs.uta.edu::924328d9-582a-4fc1-9cef-06ddac318ee1" providerId="AD" clId="Web-{3A84D68A-9807-4947-BE21-1F7AA061D0B0}" dt="2022-11-29T18:49:40.402" v="11" actId="20577"/>
          <ac:spMkLst>
            <pc:docMk/>
            <pc:sldMk cId="169557456" sldId="539"/>
            <ac:spMk id="11" creationId="{1F77490E-C956-AF4B-BD9A-8AEAC6BBAFA1}"/>
          </ac:spMkLst>
        </pc:spChg>
      </pc:sldChg>
      <pc:sldChg chg="modSp">
        <pc:chgData name="Hassan, Syed Mustafa" userId="S::sxh8379@mavs.uta.edu::924328d9-582a-4fc1-9cef-06ddac318ee1" providerId="AD" clId="Web-{3A84D68A-9807-4947-BE21-1F7AA061D0B0}" dt="2022-11-29T18:53:33.568" v="55" actId="20577"/>
        <pc:sldMkLst>
          <pc:docMk/>
          <pc:sldMk cId="55099176" sldId="543"/>
        </pc:sldMkLst>
        <pc:spChg chg="mod">
          <ac:chgData name="Hassan, Syed Mustafa" userId="S::sxh8379@mavs.uta.edu::924328d9-582a-4fc1-9cef-06ddac318ee1" providerId="AD" clId="Web-{3A84D68A-9807-4947-BE21-1F7AA061D0B0}" dt="2022-11-29T18:53:33.568" v="55" actId="20577"/>
          <ac:spMkLst>
            <pc:docMk/>
            <pc:sldMk cId="55099176" sldId="543"/>
            <ac:spMk id="141" creationId="{2F212846-F54A-F3F8-17F2-6C28B2B8BA68}"/>
          </ac:spMkLst>
        </pc:spChg>
      </pc:sldChg>
      <pc:sldChg chg="addSp delSp modSp">
        <pc:chgData name="Hassan, Syed Mustafa" userId="S::sxh8379@mavs.uta.edu::924328d9-582a-4fc1-9cef-06ddac318ee1" providerId="AD" clId="Web-{3A84D68A-9807-4947-BE21-1F7AA061D0B0}" dt="2022-11-29T18:59:23.394" v="368"/>
        <pc:sldMkLst>
          <pc:docMk/>
          <pc:sldMk cId="2035698671" sldId="544"/>
        </pc:sldMkLst>
        <pc:spChg chg="mod">
          <ac:chgData name="Hassan, Syed Mustafa" userId="S::sxh8379@mavs.uta.edu::924328d9-582a-4fc1-9cef-06ddac318ee1" providerId="AD" clId="Web-{3A84D68A-9807-4947-BE21-1F7AA061D0B0}" dt="2022-11-29T18:53:11.114" v="54" actId="20577"/>
          <ac:spMkLst>
            <pc:docMk/>
            <pc:sldMk cId="2035698671" sldId="544"/>
            <ac:spMk id="2" creationId="{5E356D32-DC16-0D6F-4DEA-466DC2A11E60}"/>
          </ac:spMkLst>
        </pc:spChg>
        <pc:graphicFrameChg chg="del mod modGraphic">
          <ac:chgData name="Hassan, Syed Mustafa" userId="S::sxh8379@mavs.uta.edu::924328d9-582a-4fc1-9cef-06ddac318ee1" providerId="AD" clId="Web-{3A84D68A-9807-4947-BE21-1F7AA061D0B0}" dt="2022-11-29T18:56:09.683" v="59"/>
          <ac:graphicFrameMkLst>
            <pc:docMk/>
            <pc:sldMk cId="2035698671" sldId="544"/>
            <ac:graphicFrameMk id="3" creationId="{F34E363C-B0F2-96D5-CB95-7711678651D7}"/>
          </ac:graphicFrameMkLst>
        </pc:graphicFrameChg>
        <pc:graphicFrameChg chg="add del mod modGraphic">
          <ac:chgData name="Hassan, Syed Mustafa" userId="S::sxh8379@mavs.uta.edu::924328d9-582a-4fc1-9cef-06ddac318ee1" providerId="AD" clId="Web-{3A84D68A-9807-4947-BE21-1F7AA061D0B0}" dt="2022-11-29T18:56:58.357" v="70"/>
          <ac:graphicFrameMkLst>
            <pc:docMk/>
            <pc:sldMk cId="2035698671" sldId="544"/>
            <ac:graphicFrameMk id="4" creationId="{FFDD3DA2-1A5B-CB3C-BE1B-284024EFE5D3}"/>
          </ac:graphicFrameMkLst>
        </pc:graphicFrameChg>
        <pc:graphicFrameChg chg="add mod modGraphic">
          <ac:chgData name="Hassan, Syed Mustafa" userId="S::sxh8379@mavs.uta.edu::924328d9-582a-4fc1-9cef-06ddac318ee1" providerId="AD" clId="Web-{3A84D68A-9807-4947-BE21-1F7AA061D0B0}" dt="2022-11-29T18:59:23.394" v="368"/>
          <ac:graphicFrameMkLst>
            <pc:docMk/>
            <pc:sldMk cId="2035698671" sldId="544"/>
            <ac:graphicFrameMk id="5" creationId="{0F3A070E-CD11-F3A7-B6D6-0CAFF2BCF255}"/>
          </ac:graphicFrameMkLst>
        </pc:graphicFrameChg>
      </pc:sldChg>
    </pc:docChg>
  </pc:docChgLst>
  <pc:docChgLst>
    <pc:chgData name="Mohi, Inteshar Ibne" userId="S::inteshar.mohi@mavs.uta.edu::03906c22-f851-4ad0-a529-1a9ee4b8e2f6" providerId="AD" clId="Web-{A245744B-3B5A-4846-BBDE-22F2040282E7}"/>
    <pc:docChg chg="modSld">
      <pc:chgData name="Mohi, Inteshar Ibne" userId="S::inteshar.mohi@mavs.uta.edu::03906c22-f851-4ad0-a529-1a9ee4b8e2f6" providerId="AD" clId="Web-{A245744B-3B5A-4846-BBDE-22F2040282E7}" dt="2022-11-29T21:30:21.080" v="7" actId="14100"/>
      <pc:docMkLst>
        <pc:docMk/>
      </pc:docMkLst>
      <pc:sldChg chg="modSp">
        <pc:chgData name="Mohi, Inteshar Ibne" userId="S::inteshar.mohi@mavs.uta.edu::03906c22-f851-4ad0-a529-1a9ee4b8e2f6" providerId="AD" clId="Web-{A245744B-3B5A-4846-BBDE-22F2040282E7}" dt="2022-11-29T21:29:52.751" v="4" actId="1076"/>
        <pc:sldMkLst>
          <pc:docMk/>
          <pc:sldMk cId="169557456" sldId="539"/>
        </pc:sldMkLst>
        <pc:spChg chg="mod">
          <ac:chgData name="Mohi, Inteshar Ibne" userId="S::inteshar.mohi@mavs.uta.edu::03906c22-f851-4ad0-a529-1a9ee4b8e2f6" providerId="AD" clId="Web-{A245744B-3B5A-4846-BBDE-22F2040282E7}" dt="2022-11-29T21:29:52.751" v="4" actId="1076"/>
          <ac:spMkLst>
            <pc:docMk/>
            <pc:sldMk cId="169557456" sldId="539"/>
            <ac:spMk id="11" creationId="{1F77490E-C956-AF4B-BD9A-8AEAC6BBAFA1}"/>
          </ac:spMkLst>
        </pc:spChg>
      </pc:sldChg>
      <pc:sldChg chg="modSp">
        <pc:chgData name="Mohi, Inteshar Ibne" userId="S::inteshar.mohi@mavs.uta.edu::03906c22-f851-4ad0-a529-1a9ee4b8e2f6" providerId="AD" clId="Web-{A245744B-3B5A-4846-BBDE-22F2040282E7}" dt="2022-11-29T21:30:21.080" v="7" actId="14100"/>
        <pc:sldMkLst>
          <pc:docMk/>
          <pc:sldMk cId="1640007939" sldId="540"/>
        </pc:sldMkLst>
        <pc:spChg chg="mod">
          <ac:chgData name="Mohi, Inteshar Ibne" userId="S::inteshar.mohi@mavs.uta.edu::03906c22-f851-4ad0-a529-1a9ee4b8e2f6" providerId="AD" clId="Web-{A245744B-3B5A-4846-BBDE-22F2040282E7}" dt="2022-11-29T21:30:21.080" v="7" actId="14100"/>
          <ac:spMkLst>
            <pc:docMk/>
            <pc:sldMk cId="1640007939" sldId="540"/>
            <ac:spMk id="21" creationId="{502D3035-3738-6DCD-4115-B3E982CC48CC}"/>
          </ac:spMkLst>
        </pc:spChg>
      </pc:sldChg>
      <pc:sldChg chg="modSp">
        <pc:chgData name="Mohi, Inteshar Ibne" userId="S::inteshar.mohi@mavs.uta.edu::03906c22-f851-4ad0-a529-1a9ee4b8e2f6" providerId="AD" clId="Web-{A245744B-3B5A-4846-BBDE-22F2040282E7}" dt="2022-11-29T21:29:15.329" v="0" actId="20577"/>
        <pc:sldMkLst>
          <pc:docMk/>
          <pc:sldMk cId="3659637055" sldId="545"/>
        </pc:sldMkLst>
        <pc:spChg chg="mod">
          <ac:chgData name="Mohi, Inteshar Ibne" userId="S::inteshar.mohi@mavs.uta.edu::03906c22-f851-4ad0-a529-1a9ee4b8e2f6" providerId="AD" clId="Web-{A245744B-3B5A-4846-BBDE-22F2040282E7}" dt="2022-11-29T21:29:15.329" v="0" actId="20577"/>
          <ac:spMkLst>
            <pc:docMk/>
            <pc:sldMk cId="3659637055" sldId="545"/>
            <ac:spMk id="2" creationId="{D4B2374F-6EC7-7326-99C7-F7E7808FCCED}"/>
          </ac:spMkLst>
        </pc:spChg>
      </pc:sldChg>
    </pc:docChg>
  </pc:docChgLst>
  <pc:docChgLst>
    <pc:chgData name="Aljaloos, Yaman" userId="S::yaman.aljaloos@mavs.uta.edu::f6cb8963-8287-4ad0-ac7d-4fb9121b788c" providerId="AD" clId="Web-{11593791-A3FF-4FD0-BD97-1B1A6AA0A0F1}"/>
    <pc:docChg chg="modSld">
      <pc:chgData name="Aljaloos, Yaman" userId="S::yaman.aljaloos@mavs.uta.edu::f6cb8963-8287-4ad0-ac7d-4fb9121b788c" providerId="AD" clId="Web-{11593791-A3FF-4FD0-BD97-1B1A6AA0A0F1}" dt="2022-11-29T01:46:52.098" v="0"/>
      <pc:docMkLst>
        <pc:docMk/>
      </pc:docMkLst>
      <pc:sldChg chg="addSp delSp modSp">
        <pc:chgData name="Aljaloos, Yaman" userId="S::yaman.aljaloos@mavs.uta.edu::f6cb8963-8287-4ad0-ac7d-4fb9121b788c" providerId="AD" clId="Web-{11593791-A3FF-4FD0-BD97-1B1A6AA0A0F1}" dt="2022-11-29T01:46:52.098" v="0"/>
        <pc:sldMkLst>
          <pc:docMk/>
          <pc:sldMk cId="1919392747" sldId="538"/>
        </pc:sldMkLst>
        <pc:spChg chg="del">
          <ac:chgData name="Aljaloos, Yaman" userId="S::yaman.aljaloos@mavs.uta.edu::f6cb8963-8287-4ad0-ac7d-4fb9121b788c" providerId="AD" clId="Web-{11593791-A3FF-4FD0-BD97-1B1A6AA0A0F1}" dt="2022-11-29T01:46:52.098" v="0"/>
          <ac:spMkLst>
            <pc:docMk/>
            <pc:sldMk cId="1919392747" sldId="538"/>
            <ac:spMk id="5" creationId="{00000000-0000-0000-0000-000000000000}"/>
          </ac:spMkLst>
        </pc:spChg>
        <pc:picChg chg="add mod ord modCrop">
          <ac:chgData name="Aljaloos, Yaman" userId="S::yaman.aljaloos@mavs.uta.edu::f6cb8963-8287-4ad0-ac7d-4fb9121b788c" providerId="AD" clId="Web-{11593791-A3FF-4FD0-BD97-1B1A6AA0A0F1}" dt="2022-11-29T01:46:52.098" v="0"/>
          <ac:picMkLst>
            <pc:docMk/>
            <pc:sldMk cId="1919392747" sldId="538"/>
            <ac:picMk id="2" creationId="{97A48762-EDE2-814A-DFCB-889A58C54D5D}"/>
          </ac:picMkLst>
        </pc:picChg>
      </pc:sldChg>
    </pc:docChg>
  </pc:docChgLst>
  <pc:docChgLst>
    <pc:chgData name="Gonuguntla, Manasa" userId="S::mxg4156@mavs.uta.edu::854df9a7-52d7-4395-9394-e120662bbe1c" providerId="AD" clId="Web-{19DF0140-D811-4194-80A5-95304C9DE5AC}"/>
    <pc:docChg chg="modSld">
      <pc:chgData name="Gonuguntla, Manasa" userId="S::mxg4156@mavs.uta.edu::854df9a7-52d7-4395-9394-e120662bbe1c" providerId="AD" clId="Web-{19DF0140-D811-4194-80A5-95304C9DE5AC}" dt="2022-11-29T23:35:25.741" v="111" actId="20577"/>
      <pc:docMkLst>
        <pc:docMk/>
      </pc:docMkLst>
      <pc:sldChg chg="addSp modSp">
        <pc:chgData name="Gonuguntla, Manasa" userId="S::mxg4156@mavs.uta.edu::854df9a7-52d7-4395-9394-e120662bbe1c" providerId="AD" clId="Web-{19DF0140-D811-4194-80A5-95304C9DE5AC}" dt="2022-11-29T23:35:25.741" v="111" actId="20577"/>
        <pc:sldMkLst>
          <pc:docMk/>
          <pc:sldMk cId="2035698671" sldId="544"/>
        </pc:sldMkLst>
        <pc:spChg chg="mod">
          <ac:chgData name="Gonuguntla, Manasa" userId="S::mxg4156@mavs.uta.edu::854df9a7-52d7-4395-9394-e120662bbe1c" providerId="AD" clId="Web-{19DF0140-D811-4194-80A5-95304C9DE5AC}" dt="2022-11-29T23:32:57.470" v="79" actId="20577"/>
          <ac:spMkLst>
            <pc:docMk/>
            <pc:sldMk cId="2035698671" sldId="544"/>
            <ac:spMk id="2" creationId="{5E356D32-DC16-0D6F-4DEA-466DC2A11E60}"/>
          </ac:spMkLst>
        </pc:spChg>
        <pc:spChg chg="mod">
          <ac:chgData name="Gonuguntla, Manasa" userId="S::mxg4156@mavs.uta.edu::854df9a7-52d7-4395-9394-e120662bbe1c" providerId="AD" clId="Web-{19DF0140-D811-4194-80A5-95304C9DE5AC}" dt="2022-11-29T23:35:25.741" v="111" actId="20577"/>
          <ac:spMkLst>
            <pc:docMk/>
            <pc:sldMk cId="2035698671" sldId="544"/>
            <ac:spMk id="111" creationId="{79AEF1D7-95CA-4A2D-A402-7A080140907F}"/>
          </ac:spMkLst>
        </pc:spChg>
        <pc:graphicFrameChg chg="add mod modGraphic">
          <ac:chgData name="Gonuguntla, Manasa" userId="S::mxg4156@mavs.uta.edu::854df9a7-52d7-4395-9394-e120662bbe1c" providerId="AD" clId="Web-{19DF0140-D811-4194-80A5-95304C9DE5AC}" dt="2022-11-29T23:34:19.864" v="88"/>
          <ac:graphicFrameMkLst>
            <pc:docMk/>
            <pc:sldMk cId="2035698671" sldId="544"/>
            <ac:graphicFrameMk id="3" creationId="{DFF104CF-C1D8-8AF4-BB48-7A80375330C5}"/>
          </ac:graphicFrameMkLst>
        </pc:graphicFrameChg>
        <pc:graphicFrameChg chg="mod modGraphic">
          <ac:chgData name="Gonuguntla, Manasa" userId="S::mxg4156@mavs.uta.edu::854df9a7-52d7-4395-9394-e120662bbe1c" providerId="AD" clId="Web-{19DF0140-D811-4194-80A5-95304C9DE5AC}" dt="2022-11-29T23:33:14.487" v="81"/>
          <ac:graphicFrameMkLst>
            <pc:docMk/>
            <pc:sldMk cId="2035698671" sldId="544"/>
            <ac:graphicFrameMk id="5" creationId="{0F3A070E-CD11-F3A7-B6D6-0CAFF2BCF255}"/>
          </ac:graphicFrameMkLst>
        </pc:graphicFrameChg>
      </pc:sldChg>
    </pc:docChg>
  </pc:docChgLst>
  <pc:docChgLst>
    <pc:chgData name="Gonuguntla, Manasa" userId="S::mxg4156@mavs.uta.edu::854df9a7-52d7-4395-9394-e120662bbe1c" providerId="AD" clId="Web-{5BF01975-89E6-44EA-B0FA-0CBAFE246E3E}"/>
    <pc:docChg chg="modSld">
      <pc:chgData name="Gonuguntla, Manasa" userId="S::mxg4156@mavs.uta.edu::854df9a7-52d7-4395-9394-e120662bbe1c" providerId="AD" clId="Web-{5BF01975-89E6-44EA-B0FA-0CBAFE246E3E}" dt="2022-11-30T00:17:57.311" v="205"/>
      <pc:docMkLst>
        <pc:docMk/>
      </pc:docMkLst>
      <pc:sldChg chg="modSp">
        <pc:chgData name="Gonuguntla, Manasa" userId="S::mxg4156@mavs.uta.edu::854df9a7-52d7-4395-9394-e120662bbe1c" providerId="AD" clId="Web-{5BF01975-89E6-44EA-B0FA-0CBAFE246E3E}" dt="2022-11-30T00:17:57.311" v="205"/>
        <pc:sldMkLst>
          <pc:docMk/>
          <pc:sldMk cId="2035698671" sldId="544"/>
        </pc:sldMkLst>
        <pc:spChg chg="mod">
          <ac:chgData name="Gonuguntla, Manasa" userId="S::mxg4156@mavs.uta.edu::854df9a7-52d7-4395-9394-e120662bbe1c" providerId="AD" clId="Web-{5BF01975-89E6-44EA-B0FA-0CBAFE246E3E}" dt="2022-11-30T00:10:36.748" v="1" actId="20577"/>
          <ac:spMkLst>
            <pc:docMk/>
            <pc:sldMk cId="2035698671" sldId="544"/>
            <ac:spMk id="2" creationId="{5E356D32-DC16-0D6F-4DEA-466DC2A11E60}"/>
          </ac:spMkLst>
        </pc:spChg>
        <pc:spChg chg="mod">
          <ac:chgData name="Gonuguntla, Manasa" userId="S::mxg4156@mavs.uta.edu::854df9a7-52d7-4395-9394-e120662bbe1c" providerId="AD" clId="Web-{5BF01975-89E6-44EA-B0FA-0CBAFE246E3E}" dt="2022-11-30T00:10:28.295" v="0" actId="20577"/>
          <ac:spMkLst>
            <pc:docMk/>
            <pc:sldMk cId="2035698671" sldId="544"/>
            <ac:spMk id="111" creationId="{79AEF1D7-95CA-4A2D-A402-7A080140907F}"/>
          </ac:spMkLst>
        </pc:spChg>
        <pc:graphicFrameChg chg="mod modGraphic">
          <ac:chgData name="Gonuguntla, Manasa" userId="S::mxg4156@mavs.uta.edu::854df9a7-52d7-4395-9394-e120662bbe1c" providerId="AD" clId="Web-{5BF01975-89E6-44EA-B0FA-0CBAFE246E3E}" dt="2022-11-30T00:17:57.311" v="205"/>
          <ac:graphicFrameMkLst>
            <pc:docMk/>
            <pc:sldMk cId="2035698671" sldId="544"/>
            <ac:graphicFrameMk id="3" creationId="{DFF104CF-C1D8-8AF4-BB48-7A80375330C5}"/>
          </ac:graphicFrameMkLst>
        </pc:graphicFrameChg>
      </pc:sldChg>
      <pc:sldChg chg="modSp">
        <pc:chgData name="Gonuguntla, Manasa" userId="S::mxg4156@mavs.uta.edu::854df9a7-52d7-4395-9394-e120662bbe1c" providerId="AD" clId="Web-{5BF01975-89E6-44EA-B0FA-0CBAFE246E3E}" dt="2022-11-30T00:17:53.670" v="203" actId="20577"/>
        <pc:sldMkLst>
          <pc:docMk/>
          <pc:sldMk cId="3659637055" sldId="545"/>
        </pc:sldMkLst>
        <pc:spChg chg="mod">
          <ac:chgData name="Gonuguntla, Manasa" userId="S::mxg4156@mavs.uta.edu::854df9a7-52d7-4395-9394-e120662bbe1c" providerId="AD" clId="Web-{5BF01975-89E6-44EA-B0FA-0CBAFE246E3E}" dt="2022-11-30T00:17:53.670" v="203" actId="20577"/>
          <ac:spMkLst>
            <pc:docMk/>
            <pc:sldMk cId="3659637055" sldId="545"/>
            <ac:spMk id="4" creationId="{C436003A-FBFD-7A2E-53CB-68CC5B72BE04}"/>
          </ac:spMkLst>
        </pc:spChg>
        <pc:spChg chg="mod">
          <ac:chgData name="Gonuguntla, Manasa" userId="S::mxg4156@mavs.uta.edu::854df9a7-52d7-4395-9394-e120662bbe1c" providerId="AD" clId="Web-{5BF01975-89E6-44EA-B0FA-0CBAFE246E3E}" dt="2022-11-30T00:16:26.636" v="197" actId="14100"/>
          <ac:spMkLst>
            <pc:docMk/>
            <pc:sldMk cId="3659637055" sldId="545"/>
            <ac:spMk id="64" creationId="{77150C44-021E-7E87-01EE-F4EB52B42C88}"/>
          </ac:spMkLst>
        </pc:spChg>
      </pc:sldChg>
    </pc:docChg>
  </pc:docChgLst>
  <pc:docChgLst>
    <pc:chgData name="Gonuguntla, Manasa" userId="S::mxg4156@mavs.uta.edu::854df9a7-52d7-4395-9394-e120662bbe1c" providerId="AD" clId="Web-{3BB4A88E-26A3-4C1A-AAA9-B7A49504C2E3}"/>
    <pc:docChg chg="modSld">
      <pc:chgData name="Gonuguntla, Manasa" userId="S::mxg4156@mavs.uta.edu::854df9a7-52d7-4395-9394-e120662bbe1c" providerId="AD" clId="Web-{3BB4A88E-26A3-4C1A-AAA9-B7A49504C2E3}" dt="2022-11-29T23:16:40.336" v="97"/>
      <pc:docMkLst>
        <pc:docMk/>
      </pc:docMkLst>
      <pc:sldChg chg="modSp">
        <pc:chgData name="Gonuguntla, Manasa" userId="S::mxg4156@mavs.uta.edu::854df9a7-52d7-4395-9394-e120662bbe1c" providerId="AD" clId="Web-{3BB4A88E-26A3-4C1A-AAA9-B7A49504C2E3}" dt="2022-11-29T23:16:40.336" v="97"/>
        <pc:sldMkLst>
          <pc:docMk/>
          <pc:sldMk cId="2035698671" sldId="544"/>
        </pc:sldMkLst>
        <pc:graphicFrameChg chg="mod modGraphic">
          <ac:chgData name="Gonuguntla, Manasa" userId="S::mxg4156@mavs.uta.edu::854df9a7-52d7-4395-9394-e120662bbe1c" providerId="AD" clId="Web-{3BB4A88E-26A3-4C1A-AAA9-B7A49504C2E3}" dt="2022-11-29T23:16:40.336" v="97"/>
          <ac:graphicFrameMkLst>
            <pc:docMk/>
            <pc:sldMk cId="2035698671" sldId="544"/>
            <ac:graphicFrameMk id="5" creationId="{0F3A070E-CD11-F3A7-B6D6-0CAFF2BCF255}"/>
          </ac:graphicFrameMkLst>
        </pc:graphicFrameChg>
      </pc:sldChg>
    </pc:docChg>
  </pc:docChgLst>
  <pc:docChgLst>
    <pc:chgData name="Hassan, Syed Mustafa" userId="S::sxh8379@mavs.uta.edu::924328d9-582a-4fc1-9cef-06ddac318ee1" providerId="AD" clId="Web-{41258E95-6EF2-4E90-B408-A0267C891513}"/>
    <pc:docChg chg="modSld">
      <pc:chgData name="Hassan, Syed Mustafa" userId="S::sxh8379@mavs.uta.edu::924328d9-582a-4fc1-9cef-06ddac318ee1" providerId="AD" clId="Web-{41258E95-6EF2-4E90-B408-A0267C891513}" dt="2022-11-30T00:15:38.886" v="25"/>
      <pc:docMkLst>
        <pc:docMk/>
      </pc:docMkLst>
      <pc:sldChg chg="modSp">
        <pc:chgData name="Hassan, Syed Mustafa" userId="S::sxh8379@mavs.uta.edu::924328d9-582a-4fc1-9cef-06ddac318ee1" providerId="AD" clId="Web-{41258E95-6EF2-4E90-B408-A0267C891513}" dt="2022-11-30T00:15:38.886" v="25"/>
        <pc:sldMkLst>
          <pc:docMk/>
          <pc:sldMk cId="2035698671" sldId="544"/>
        </pc:sldMkLst>
        <pc:graphicFrameChg chg="mod modGraphic">
          <ac:chgData name="Hassan, Syed Mustafa" userId="S::sxh8379@mavs.uta.edu::924328d9-582a-4fc1-9cef-06ddac318ee1" providerId="AD" clId="Web-{41258E95-6EF2-4E90-B408-A0267C891513}" dt="2022-11-30T00:15:38.886" v="25"/>
          <ac:graphicFrameMkLst>
            <pc:docMk/>
            <pc:sldMk cId="2035698671" sldId="544"/>
            <ac:graphicFrameMk id="3" creationId="{DFF104CF-C1D8-8AF4-BB48-7A80375330C5}"/>
          </ac:graphicFrameMkLst>
        </pc:graphicFrameChg>
      </pc:sldChg>
    </pc:docChg>
  </pc:docChgLst>
  <pc:docChgLst>
    <pc:chgData name="Mohi, Inteshar Ibne" userId="S::inteshar.mohi@mavs.uta.edu::03906c22-f851-4ad0-a529-1a9ee4b8e2f6" providerId="AD" clId="Web-{8F9D485B-C9C4-41D1-AB0A-88260B8EB55A}"/>
    <pc:docChg chg="modSld">
      <pc:chgData name="Mohi, Inteshar Ibne" userId="S::inteshar.mohi@mavs.uta.edu::03906c22-f851-4ad0-a529-1a9ee4b8e2f6" providerId="AD" clId="Web-{8F9D485B-C9C4-41D1-AB0A-88260B8EB55A}" dt="2022-11-29T17:33:52.487" v="0"/>
      <pc:docMkLst>
        <pc:docMk/>
      </pc:docMkLst>
      <pc:sldChg chg="addSp delSp modSp">
        <pc:chgData name="Mohi, Inteshar Ibne" userId="S::inteshar.mohi@mavs.uta.edu::03906c22-f851-4ad0-a529-1a9ee4b8e2f6" providerId="AD" clId="Web-{8F9D485B-C9C4-41D1-AB0A-88260B8EB55A}" dt="2022-11-29T17:33:52.487" v="0"/>
        <pc:sldMkLst>
          <pc:docMk/>
          <pc:sldMk cId="1919392747" sldId="538"/>
        </pc:sldMkLst>
        <pc:spChg chg="del">
          <ac:chgData name="Mohi, Inteshar Ibne" userId="S::inteshar.mohi@mavs.uta.edu::03906c22-f851-4ad0-a529-1a9ee4b8e2f6" providerId="AD" clId="Web-{8F9D485B-C9C4-41D1-AB0A-88260B8EB55A}" dt="2022-11-29T17:33:52.487" v="0"/>
          <ac:spMkLst>
            <pc:docMk/>
            <pc:sldMk cId="1919392747" sldId="538"/>
            <ac:spMk id="4" creationId="{00000000-0000-0000-0000-000000000000}"/>
          </ac:spMkLst>
        </pc:spChg>
        <pc:picChg chg="add mod ord modCrop">
          <ac:chgData name="Mohi, Inteshar Ibne" userId="S::inteshar.mohi@mavs.uta.edu::03906c22-f851-4ad0-a529-1a9ee4b8e2f6" providerId="AD" clId="Web-{8F9D485B-C9C4-41D1-AB0A-88260B8EB55A}" dt="2022-11-29T17:33:52.487" v="0"/>
          <ac:picMkLst>
            <pc:docMk/>
            <pc:sldMk cId="1919392747" sldId="538"/>
            <ac:picMk id="3" creationId="{709EB138-783A-EDB5-8EE5-2E5697D65F65}"/>
          </ac:picMkLst>
        </pc:picChg>
      </pc:sldChg>
    </pc:docChg>
  </pc:docChgLst>
  <pc:docChgLst>
    <pc:chgData name="Gonuguntla, Manasa" userId="S::mxg4156@mavs.uta.edu::854df9a7-52d7-4395-9394-e120662bbe1c" providerId="AD" clId="Web-{E1608E48-1636-43FA-BD29-967112AC58A6}"/>
    <pc:docChg chg="addSld delSld modSld sldOrd">
      <pc:chgData name="Gonuguntla, Manasa" userId="S::mxg4156@mavs.uta.edu::854df9a7-52d7-4395-9394-e120662bbe1c" providerId="AD" clId="Web-{E1608E48-1636-43FA-BD29-967112AC58A6}" dt="2022-11-30T00:30:04.278" v="322" actId="20577"/>
      <pc:docMkLst>
        <pc:docMk/>
      </pc:docMkLst>
      <pc:sldChg chg="modSp">
        <pc:chgData name="Gonuguntla, Manasa" userId="S::mxg4156@mavs.uta.edu::854df9a7-52d7-4395-9394-e120662bbe1c" providerId="AD" clId="Web-{E1608E48-1636-43FA-BD29-967112AC58A6}" dt="2022-11-30T00:22:12.464" v="167"/>
        <pc:sldMkLst>
          <pc:docMk/>
          <pc:sldMk cId="2035698671" sldId="544"/>
        </pc:sldMkLst>
        <pc:graphicFrameChg chg="mod modGraphic">
          <ac:chgData name="Gonuguntla, Manasa" userId="S::mxg4156@mavs.uta.edu::854df9a7-52d7-4395-9394-e120662bbe1c" providerId="AD" clId="Web-{E1608E48-1636-43FA-BD29-967112AC58A6}" dt="2022-11-30T00:22:12.464" v="167"/>
          <ac:graphicFrameMkLst>
            <pc:docMk/>
            <pc:sldMk cId="2035698671" sldId="544"/>
            <ac:graphicFrameMk id="3" creationId="{DFF104CF-C1D8-8AF4-BB48-7A80375330C5}"/>
          </ac:graphicFrameMkLst>
        </pc:graphicFrameChg>
      </pc:sldChg>
      <pc:sldChg chg="modSp del">
        <pc:chgData name="Gonuguntla, Manasa" userId="S::mxg4156@mavs.uta.edu::854df9a7-52d7-4395-9394-e120662bbe1c" providerId="AD" clId="Web-{E1608E48-1636-43FA-BD29-967112AC58A6}" dt="2022-11-30T00:25:52.378" v="216"/>
        <pc:sldMkLst>
          <pc:docMk/>
          <pc:sldMk cId="3659637055" sldId="545"/>
        </pc:sldMkLst>
        <pc:spChg chg="mod">
          <ac:chgData name="Gonuguntla, Manasa" userId="S::mxg4156@mavs.uta.edu::854df9a7-52d7-4395-9394-e120662bbe1c" providerId="AD" clId="Web-{E1608E48-1636-43FA-BD29-967112AC58A6}" dt="2022-11-30T00:24:20.344" v="186" actId="20577"/>
          <ac:spMkLst>
            <pc:docMk/>
            <pc:sldMk cId="3659637055" sldId="545"/>
            <ac:spMk id="2" creationId="{D4B2374F-6EC7-7326-99C7-F7E7808FCCED}"/>
          </ac:spMkLst>
        </pc:spChg>
        <pc:spChg chg="mod">
          <ac:chgData name="Gonuguntla, Manasa" userId="S::mxg4156@mavs.uta.edu::854df9a7-52d7-4395-9394-e120662bbe1c" providerId="AD" clId="Web-{E1608E48-1636-43FA-BD29-967112AC58A6}" dt="2022-11-30T00:22:28.871" v="168" actId="14100"/>
          <ac:spMkLst>
            <pc:docMk/>
            <pc:sldMk cId="3659637055" sldId="545"/>
            <ac:spMk id="15" creationId="{48F41478-BA88-BD1A-55BB-5C7DA8CEC625}"/>
          </ac:spMkLst>
        </pc:spChg>
        <pc:spChg chg="mod">
          <ac:chgData name="Gonuguntla, Manasa" userId="S::mxg4156@mavs.uta.edu::854df9a7-52d7-4395-9394-e120662bbe1c" providerId="AD" clId="Web-{E1608E48-1636-43FA-BD29-967112AC58A6}" dt="2022-11-30T00:22:39.497" v="170" actId="20577"/>
          <ac:spMkLst>
            <pc:docMk/>
            <pc:sldMk cId="3659637055" sldId="545"/>
            <ac:spMk id="63" creationId="{A8BD4785-8456-2791-28E1-EE8021C76C31}"/>
          </ac:spMkLst>
        </pc:spChg>
        <pc:spChg chg="mod">
          <ac:chgData name="Gonuguntla, Manasa" userId="S::mxg4156@mavs.uta.edu::854df9a7-52d7-4395-9394-e120662bbe1c" providerId="AD" clId="Web-{E1608E48-1636-43FA-BD29-967112AC58A6}" dt="2022-11-30T00:24:36.219" v="194" actId="20577"/>
          <ac:spMkLst>
            <pc:docMk/>
            <pc:sldMk cId="3659637055" sldId="545"/>
            <ac:spMk id="64" creationId="{77150C44-021E-7E87-01EE-F4EB52B42C88}"/>
          </ac:spMkLst>
        </pc:spChg>
      </pc:sldChg>
      <pc:sldChg chg="add del replId">
        <pc:chgData name="Gonuguntla, Manasa" userId="S::mxg4156@mavs.uta.edu::854df9a7-52d7-4395-9394-e120662bbe1c" providerId="AD" clId="Web-{E1608E48-1636-43FA-BD29-967112AC58A6}" dt="2022-11-30T00:23:14.013" v="174"/>
        <pc:sldMkLst>
          <pc:docMk/>
          <pc:sldMk cId="20048023" sldId="546"/>
        </pc:sldMkLst>
      </pc:sldChg>
      <pc:sldChg chg="modSp add ord replId">
        <pc:chgData name="Gonuguntla, Manasa" userId="S::mxg4156@mavs.uta.edu::854df9a7-52d7-4395-9394-e120662bbe1c" providerId="AD" clId="Web-{E1608E48-1636-43FA-BD29-967112AC58A6}" dt="2022-11-30T00:30:04.278" v="322" actId="20577"/>
        <pc:sldMkLst>
          <pc:docMk/>
          <pc:sldMk cId="3044330317" sldId="546"/>
        </pc:sldMkLst>
        <pc:spChg chg="mod">
          <ac:chgData name="Gonuguntla, Manasa" userId="S::mxg4156@mavs.uta.edu::854df9a7-52d7-4395-9394-e120662bbe1c" providerId="AD" clId="Web-{E1608E48-1636-43FA-BD29-967112AC58A6}" dt="2022-11-30T00:24:29.610" v="192" actId="20577"/>
          <ac:spMkLst>
            <pc:docMk/>
            <pc:sldMk cId="3044330317" sldId="546"/>
            <ac:spMk id="7" creationId="{00000000-0000-0000-0000-000000000000}"/>
          </ac:spMkLst>
        </pc:spChg>
        <pc:spChg chg="mod">
          <ac:chgData name="Gonuguntla, Manasa" userId="S::mxg4156@mavs.uta.edu::854df9a7-52d7-4395-9394-e120662bbe1c" providerId="AD" clId="Web-{E1608E48-1636-43FA-BD29-967112AC58A6}" dt="2022-11-30T00:30:04.278" v="322" actId="20577"/>
          <ac:spMkLst>
            <pc:docMk/>
            <pc:sldMk cId="3044330317" sldId="546"/>
            <ac:spMk id="111" creationId="{79AEF1D7-95CA-4A2D-A402-7A080140907F}"/>
          </ac:spMkLst>
        </pc:spChg>
        <pc:spChg chg="mod">
          <ac:chgData name="Gonuguntla, Manasa" userId="S::mxg4156@mavs.uta.edu::854df9a7-52d7-4395-9394-e120662bbe1c" providerId="AD" clId="Web-{E1608E48-1636-43FA-BD29-967112AC58A6}" dt="2022-11-30T00:24:02.078" v="180" actId="20577"/>
          <ac:spMkLst>
            <pc:docMk/>
            <pc:sldMk cId="3044330317" sldId="546"/>
            <ac:spMk id="112" creationId="{2AC8E4C1-6F45-E5B1-A413-D28DA082F83D}"/>
          </ac:spMkLst>
        </pc:spChg>
      </pc:sldChg>
      <pc:sldChg chg="new del">
        <pc:chgData name="Gonuguntla, Manasa" userId="S::mxg4156@mavs.uta.edu::854df9a7-52d7-4395-9394-e120662bbe1c" providerId="AD" clId="Web-{E1608E48-1636-43FA-BD29-967112AC58A6}" dt="2022-11-30T00:23:00.466" v="172"/>
        <pc:sldMkLst>
          <pc:docMk/>
          <pc:sldMk cId="3412318537" sldId="546"/>
        </pc:sldMkLst>
      </pc:sldChg>
      <pc:sldChg chg="add del replId">
        <pc:chgData name="Gonuguntla, Manasa" userId="S::mxg4156@mavs.uta.edu::854df9a7-52d7-4395-9394-e120662bbe1c" providerId="AD" clId="Web-{E1608E48-1636-43FA-BD29-967112AC58A6}" dt="2022-11-30T00:24:10.187" v="183"/>
        <pc:sldMkLst>
          <pc:docMk/>
          <pc:sldMk cId="3619014657" sldId="54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F0450B4-1CD2-FB43-A607-D71DDA8F98F7}" type="datetimeFigureOut">
              <a:rPr lang="en-PK" smtClean="0"/>
              <a:t>11/29/2022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C79C93-CAFB-CE40-9A14-86AD43CD8025}" type="slidenum">
              <a:rPr lang="en-PK" smtClean="0"/>
              <a:t>‹#›</a:t>
            </a:fld>
            <a:endParaRPr lang="en-PK"/>
          </a:p>
        </p:txBody>
      </p:sp>
    </p:spTree>
    <p:extLst>
      <p:ext uri="{BB962C8B-B14F-4D97-AF65-F5344CB8AC3E}">
        <p14:creationId xmlns:p14="http://schemas.microsoft.com/office/powerpoint/2010/main" val="69946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F0450B4-1CD2-FB43-A607-D71DDA8F98F7}" type="datetimeFigureOut">
              <a:rPr lang="en-PK" smtClean="0"/>
              <a:t>11/29/2022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C79C93-CAFB-CE40-9A14-86AD43CD8025}" type="slidenum">
              <a:rPr lang="en-PK" smtClean="0"/>
              <a:t>‹#›</a:t>
            </a:fld>
            <a:endParaRPr lang="en-PK"/>
          </a:p>
        </p:txBody>
      </p:sp>
    </p:spTree>
    <p:extLst>
      <p:ext uri="{BB962C8B-B14F-4D97-AF65-F5344CB8AC3E}">
        <p14:creationId xmlns:p14="http://schemas.microsoft.com/office/powerpoint/2010/main" val="77919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F0450B4-1CD2-FB43-A607-D71DDA8F98F7}" type="datetimeFigureOut">
              <a:rPr lang="en-PK" smtClean="0"/>
              <a:t>11/29/2022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C79C93-CAFB-CE40-9A14-86AD43CD8025}" type="slidenum">
              <a:rPr lang="en-PK" smtClean="0"/>
              <a:t>‹#›</a:t>
            </a:fld>
            <a:endParaRPr lang="en-PK"/>
          </a:p>
        </p:txBody>
      </p:sp>
    </p:spTree>
    <p:extLst>
      <p:ext uri="{BB962C8B-B14F-4D97-AF65-F5344CB8AC3E}">
        <p14:creationId xmlns:p14="http://schemas.microsoft.com/office/powerpoint/2010/main" val="3148798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10" name="Picture Placeholder 2"/>
          <p:cNvSpPr>
            <a:spLocks noGrp="1"/>
          </p:cNvSpPr>
          <p:nvPr>
            <p:ph type="pic" sz="quarter" idx="14"/>
          </p:nvPr>
        </p:nvSpPr>
        <p:spPr>
          <a:xfrm>
            <a:off x="1036136" y="3955658"/>
            <a:ext cx="1800000" cy="1800000"/>
          </a:xfrm>
          <a:prstGeom prst="ellipse">
            <a:avLst/>
          </a:prstGeom>
        </p:spPr>
        <p:txBody>
          <a:bodyPr>
            <a:normAutofit/>
          </a:bodyPr>
          <a:lstStyle>
            <a:lvl1pPr>
              <a:defRPr sz="1600"/>
            </a:lvl1pPr>
          </a:lstStyle>
          <a:p>
            <a:endParaRPr lang="id-ID"/>
          </a:p>
        </p:txBody>
      </p:sp>
      <p:sp>
        <p:nvSpPr>
          <p:cNvPr id="11" name="Picture Placeholder 2"/>
          <p:cNvSpPr>
            <a:spLocks noGrp="1"/>
          </p:cNvSpPr>
          <p:nvPr>
            <p:ph type="pic" sz="quarter" idx="15"/>
          </p:nvPr>
        </p:nvSpPr>
        <p:spPr>
          <a:xfrm>
            <a:off x="6493605" y="1704828"/>
            <a:ext cx="1800000" cy="1800000"/>
          </a:xfrm>
          <a:prstGeom prst="ellipse">
            <a:avLst/>
          </a:prstGeom>
        </p:spPr>
        <p:txBody>
          <a:bodyPr>
            <a:normAutofit/>
          </a:bodyPr>
          <a:lstStyle>
            <a:lvl1pPr>
              <a:defRPr sz="1600"/>
            </a:lvl1pPr>
          </a:lstStyle>
          <a:p>
            <a:endParaRPr lang="id-ID"/>
          </a:p>
        </p:txBody>
      </p:sp>
      <p:sp>
        <p:nvSpPr>
          <p:cNvPr id="12" name="Picture Placeholder 2"/>
          <p:cNvSpPr>
            <a:spLocks noGrp="1"/>
          </p:cNvSpPr>
          <p:nvPr>
            <p:ph type="pic" sz="quarter" idx="16"/>
          </p:nvPr>
        </p:nvSpPr>
        <p:spPr>
          <a:xfrm>
            <a:off x="6493605" y="4000499"/>
            <a:ext cx="1800000" cy="1800000"/>
          </a:xfrm>
          <a:prstGeom prst="ellipse">
            <a:avLst/>
          </a:prstGeom>
        </p:spPr>
        <p:txBody>
          <a:bodyPr>
            <a:normAutofit/>
          </a:bodyPr>
          <a:lstStyle>
            <a:lvl1pPr>
              <a:defRPr sz="1600"/>
            </a:lvl1pPr>
          </a:lstStyle>
          <a:p>
            <a:endParaRPr lang="id-ID"/>
          </a:p>
        </p:txBody>
      </p:sp>
      <p:sp>
        <p:nvSpPr>
          <p:cNvPr id="3" name="Picture Placeholder 2"/>
          <p:cNvSpPr>
            <a:spLocks noGrp="1"/>
          </p:cNvSpPr>
          <p:nvPr>
            <p:ph type="pic" sz="quarter" idx="13"/>
          </p:nvPr>
        </p:nvSpPr>
        <p:spPr>
          <a:xfrm>
            <a:off x="1036136" y="1704828"/>
            <a:ext cx="1800000" cy="1800000"/>
          </a:xfrm>
          <a:prstGeom prst="ellipse">
            <a:avLst/>
          </a:prstGeom>
        </p:spPr>
        <p:txBody>
          <a:bodyPr>
            <a:normAutofit/>
          </a:bodyPr>
          <a:lstStyle>
            <a:lvl1pPr>
              <a:defRPr sz="1600"/>
            </a:lvl1pPr>
          </a:lstStyle>
          <a:p>
            <a:endParaRPr lang="id-ID"/>
          </a:p>
        </p:txBody>
      </p:sp>
      <p:sp>
        <p:nvSpPr>
          <p:cNvPr id="6" name="Pentagon 5"/>
          <p:cNvSpPr/>
          <p:nvPr userDrawn="1"/>
        </p:nvSpPr>
        <p:spPr>
          <a:xfrm rot="10800000">
            <a:off x="11464428" y="510908"/>
            <a:ext cx="727571" cy="44343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633811" y="545146"/>
            <a:ext cx="425067" cy="365125"/>
          </a:xfrm>
          <a:prstGeom prst="rect">
            <a:avLst/>
          </a:prstGeom>
        </p:spPr>
        <p:txBody>
          <a:bodyPr/>
          <a:lstStyle>
            <a:lvl1pPr algn="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202252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F0450B4-1CD2-FB43-A607-D71DDA8F98F7}" type="datetimeFigureOut">
              <a:rPr lang="en-PK" smtClean="0"/>
              <a:t>11/29/2022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C79C93-CAFB-CE40-9A14-86AD43CD8025}" type="slidenum">
              <a:rPr lang="en-PK" smtClean="0"/>
              <a:t>‹#›</a:t>
            </a:fld>
            <a:endParaRPr lang="en-PK"/>
          </a:p>
        </p:txBody>
      </p:sp>
    </p:spTree>
    <p:extLst>
      <p:ext uri="{BB962C8B-B14F-4D97-AF65-F5344CB8AC3E}">
        <p14:creationId xmlns:p14="http://schemas.microsoft.com/office/powerpoint/2010/main" val="279753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F0450B4-1CD2-FB43-A607-D71DDA8F98F7}" type="datetimeFigureOut">
              <a:rPr lang="en-PK" smtClean="0"/>
              <a:t>11/29/2022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C79C93-CAFB-CE40-9A14-86AD43CD8025}" type="slidenum">
              <a:rPr lang="en-PK" smtClean="0"/>
              <a:t>‹#›</a:t>
            </a:fld>
            <a:endParaRPr lang="en-PK"/>
          </a:p>
        </p:txBody>
      </p:sp>
    </p:spTree>
    <p:extLst>
      <p:ext uri="{BB962C8B-B14F-4D97-AF65-F5344CB8AC3E}">
        <p14:creationId xmlns:p14="http://schemas.microsoft.com/office/powerpoint/2010/main" val="1250585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2F0450B4-1CD2-FB43-A607-D71DDA8F98F7}" type="datetimeFigureOut">
              <a:rPr lang="en-PK" smtClean="0"/>
              <a:t>11/29/2022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8C79C93-CAFB-CE40-9A14-86AD43CD8025}" type="slidenum">
              <a:rPr lang="en-PK" smtClean="0"/>
              <a:t>‹#›</a:t>
            </a:fld>
            <a:endParaRPr lang="en-PK"/>
          </a:p>
        </p:txBody>
      </p:sp>
    </p:spTree>
    <p:extLst>
      <p:ext uri="{BB962C8B-B14F-4D97-AF65-F5344CB8AC3E}">
        <p14:creationId xmlns:p14="http://schemas.microsoft.com/office/powerpoint/2010/main" val="3280595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2F0450B4-1CD2-FB43-A607-D71DDA8F98F7}" type="datetimeFigureOut">
              <a:rPr lang="en-PK" smtClean="0"/>
              <a:t>11/29/2022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98C79C93-CAFB-CE40-9A14-86AD43CD8025}" type="slidenum">
              <a:rPr lang="en-PK" smtClean="0"/>
              <a:t>‹#›</a:t>
            </a:fld>
            <a:endParaRPr lang="en-PK"/>
          </a:p>
        </p:txBody>
      </p:sp>
    </p:spTree>
    <p:extLst>
      <p:ext uri="{BB962C8B-B14F-4D97-AF65-F5344CB8AC3E}">
        <p14:creationId xmlns:p14="http://schemas.microsoft.com/office/powerpoint/2010/main" val="247707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F0450B4-1CD2-FB43-A607-D71DDA8F98F7}" type="datetimeFigureOut">
              <a:rPr lang="en-PK" smtClean="0"/>
              <a:t>11/29/2022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98C79C93-CAFB-CE40-9A14-86AD43CD8025}" type="slidenum">
              <a:rPr lang="en-PK" smtClean="0"/>
              <a:t>‹#›</a:t>
            </a:fld>
            <a:endParaRPr lang="en-PK"/>
          </a:p>
        </p:txBody>
      </p:sp>
    </p:spTree>
    <p:extLst>
      <p:ext uri="{BB962C8B-B14F-4D97-AF65-F5344CB8AC3E}">
        <p14:creationId xmlns:p14="http://schemas.microsoft.com/office/powerpoint/2010/main" val="134412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450B4-1CD2-FB43-A607-D71DDA8F98F7}" type="datetimeFigureOut">
              <a:rPr lang="en-PK" smtClean="0"/>
              <a:t>11/29/2022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98C79C93-CAFB-CE40-9A14-86AD43CD8025}" type="slidenum">
              <a:rPr lang="en-PK" smtClean="0"/>
              <a:t>‹#›</a:t>
            </a:fld>
            <a:endParaRPr lang="en-PK"/>
          </a:p>
        </p:txBody>
      </p:sp>
    </p:spTree>
    <p:extLst>
      <p:ext uri="{BB962C8B-B14F-4D97-AF65-F5344CB8AC3E}">
        <p14:creationId xmlns:p14="http://schemas.microsoft.com/office/powerpoint/2010/main" val="79814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F0450B4-1CD2-FB43-A607-D71DDA8F98F7}" type="datetimeFigureOut">
              <a:rPr lang="en-PK" smtClean="0"/>
              <a:t>11/29/2022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8C79C93-CAFB-CE40-9A14-86AD43CD8025}" type="slidenum">
              <a:rPr lang="en-PK" smtClean="0"/>
              <a:t>‹#›</a:t>
            </a:fld>
            <a:endParaRPr lang="en-PK"/>
          </a:p>
        </p:txBody>
      </p:sp>
    </p:spTree>
    <p:extLst>
      <p:ext uri="{BB962C8B-B14F-4D97-AF65-F5344CB8AC3E}">
        <p14:creationId xmlns:p14="http://schemas.microsoft.com/office/powerpoint/2010/main" val="100432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F0450B4-1CD2-FB43-A607-D71DDA8F98F7}" type="datetimeFigureOut">
              <a:rPr lang="en-PK" smtClean="0"/>
              <a:t>11/29/2022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8C79C93-CAFB-CE40-9A14-86AD43CD8025}" type="slidenum">
              <a:rPr lang="en-PK" smtClean="0"/>
              <a:t>‹#›</a:t>
            </a:fld>
            <a:endParaRPr lang="en-PK"/>
          </a:p>
        </p:txBody>
      </p:sp>
    </p:spTree>
    <p:extLst>
      <p:ext uri="{BB962C8B-B14F-4D97-AF65-F5344CB8AC3E}">
        <p14:creationId xmlns:p14="http://schemas.microsoft.com/office/powerpoint/2010/main" val="271703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450B4-1CD2-FB43-A607-D71DDA8F98F7}" type="datetimeFigureOut">
              <a:rPr lang="en-PK" smtClean="0"/>
              <a:t>11/29/2022</a:t>
            </a:fld>
            <a:endParaRPr lang="en-P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79C93-CAFB-CE40-9A14-86AD43CD8025}" type="slidenum">
              <a:rPr lang="en-PK" smtClean="0"/>
              <a:t>‹#›</a:t>
            </a:fld>
            <a:endParaRPr lang="en-PK"/>
          </a:p>
        </p:txBody>
      </p:sp>
    </p:spTree>
    <p:extLst>
      <p:ext uri="{BB962C8B-B14F-4D97-AF65-F5344CB8AC3E}">
        <p14:creationId xmlns:p14="http://schemas.microsoft.com/office/powerpoint/2010/main" val="107788168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p:cNvGrpSpPr/>
          <p:nvPr/>
        </p:nvGrpSpPr>
        <p:grpSpPr>
          <a:xfrm>
            <a:off x="5633521" y="0"/>
            <a:ext cx="7348552" cy="6858000"/>
            <a:chOff x="4843448" y="0"/>
            <a:chExt cx="7348552" cy="6858000"/>
          </a:xfrm>
        </p:grpSpPr>
        <p:sp>
          <p:nvSpPr>
            <p:cNvPr id="36" name="Freeform 27"/>
            <p:cNvSpPr>
              <a:spLocks/>
            </p:cNvSpPr>
            <p:nvPr/>
          </p:nvSpPr>
          <p:spPr bwMode="auto">
            <a:xfrm>
              <a:off x="5407219" y="0"/>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7" name="Freeform 28"/>
            <p:cNvSpPr>
              <a:spLocks/>
            </p:cNvSpPr>
            <p:nvPr/>
          </p:nvSpPr>
          <p:spPr bwMode="auto">
            <a:xfrm>
              <a:off x="5973431" y="0"/>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9"/>
            <p:cNvSpPr>
              <a:spLocks/>
            </p:cNvSpPr>
            <p:nvPr/>
          </p:nvSpPr>
          <p:spPr bwMode="auto">
            <a:xfrm>
              <a:off x="6539643" y="0"/>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30"/>
            <p:cNvSpPr>
              <a:spLocks/>
            </p:cNvSpPr>
            <p:nvPr/>
          </p:nvSpPr>
          <p:spPr bwMode="auto">
            <a:xfrm>
              <a:off x="7103415" y="0"/>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31"/>
            <p:cNvSpPr>
              <a:spLocks/>
            </p:cNvSpPr>
            <p:nvPr/>
          </p:nvSpPr>
          <p:spPr bwMode="auto">
            <a:xfrm>
              <a:off x="7669627" y="0"/>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Freeform 32"/>
            <p:cNvSpPr>
              <a:spLocks/>
            </p:cNvSpPr>
            <p:nvPr/>
          </p:nvSpPr>
          <p:spPr bwMode="auto">
            <a:xfrm>
              <a:off x="8799609" y="0"/>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2" name="Freeform 33"/>
            <p:cNvSpPr>
              <a:spLocks/>
            </p:cNvSpPr>
            <p:nvPr/>
          </p:nvSpPr>
          <p:spPr bwMode="auto">
            <a:xfrm>
              <a:off x="9365821" y="0"/>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3" name="Freeform 34"/>
            <p:cNvSpPr>
              <a:spLocks/>
            </p:cNvSpPr>
            <p:nvPr/>
          </p:nvSpPr>
          <p:spPr bwMode="auto">
            <a:xfrm>
              <a:off x="10495805" y="0"/>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4" name="Freeform 35"/>
            <p:cNvSpPr>
              <a:spLocks/>
            </p:cNvSpPr>
            <p:nvPr/>
          </p:nvSpPr>
          <p:spPr bwMode="auto">
            <a:xfrm>
              <a:off x="11062017" y="0"/>
              <a:ext cx="1129983" cy="978669"/>
            </a:xfrm>
            <a:custGeom>
              <a:avLst/>
              <a:gdLst>
                <a:gd name="T0" fmla="*/ 463 w 463"/>
                <a:gd name="T1" fmla="*/ 0 h 401"/>
                <a:gd name="T2" fmla="*/ 230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0"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5" name="Freeform 36"/>
            <p:cNvSpPr>
              <a:spLocks/>
            </p:cNvSpPr>
            <p:nvPr/>
          </p:nvSpPr>
          <p:spPr bwMode="auto">
            <a:xfrm>
              <a:off x="4843448" y="978669"/>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6" name="Freeform 37"/>
            <p:cNvSpPr>
              <a:spLocks/>
            </p:cNvSpPr>
            <p:nvPr/>
          </p:nvSpPr>
          <p:spPr bwMode="auto">
            <a:xfrm>
              <a:off x="5407219" y="981109"/>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7" name="Freeform 38"/>
            <p:cNvSpPr>
              <a:spLocks/>
            </p:cNvSpPr>
            <p:nvPr/>
          </p:nvSpPr>
          <p:spPr bwMode="auto">
            <a:xfrm>
              <a:off x="5973431" y="978669"/>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8" name="Freeform 39"/>
            <p:cNvSpPr>
              <a:spLocks/>
            </p:cNvSpPr>
            <p:nvPr/>
          </p:nvSpPr>
          <p:spPr bwMode="auto">
            <a:xfrm>
              <a:off x="7103415" y="981109"/>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9" name="Freeform 40"/>
            <p:cNvSpPr>
              <a:spLocks/>
            </p:cNvSpPr>
            <p:nvPr/>
          </p:nvSpPr>
          <p:spPr bwMode="auto">
            <a:xfrm>
              <a:off x="7669627" y="978669"/>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0" name="Freeform 41"/>
            <p:cNvSpPr>
              <a:spLocks/>
            </p:cNvSpPr>
            <p:nvPr/>
          </p:nvSpPr>
          <p:spPr bwMode="auto">
            <a:xfrm>
              <a:off x="8235839" y="981109"/>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1" name="Freeform 42"/>
            <p:cNvSpPr>
              <a:spLocks/>
            </p:cNvSpPr>
            <p:nvPr/>
          </p:nvSpPr>
          <p:spPr bwMode="auto">
            <a:xfrm>
              <a:off x="8799609" y="978669"/>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2" name="Freeform 43"/>
            <p:cNvSpPr>
              <a:spLocks/>
            </p:cNvSpPr>
            <p:nvPr/>
          </p:nvSpPr>
          <p:spPr bwMode="auto">
            <a:xfrm>
              <a:off x="9365821" y="981109"/>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3" name="Freeform 44"/>
            <p:cNvSpPr>
              <a:spLocks/>
            </p:cNvSpPr>
            <p:nvPr/>
          </p:nvSpPr>
          <p:spPr bwMode="auto">
            <a:xfrm>
              <a:off x="9932033" y="978669"/>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4" name="Freeform 45"/>
            <p:cNvSpPr>
              <a:spLocks/>
            </p:cNvSpPr>
            <p:nvPr/>
          </p:nvSpPr>
          <p:spPr bwMode="auto">
            <a:xfrm>
              <a:off x="11062017" y="978669"/>
              <a:ext cx="1129983" cy="978669"/>
            </a:xfrm>
            <a:custGeom>
              <a:avLst/>
              <a:gdLst>
                <a:gd name="T0" fmla="*/ 0 w 463"/>
                <a:gd name="T1" fmla="*/ 401 h 401"/>
                <a:gd name="T2" fmla="*/ 230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0"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5" name="Freeform 46"/>
            <p:cNvSpPr>
              <a:spLocks/>
            </p:cNvSpPr>
            <p:nvPr/>
          </p:nvSpPr>
          <p:spPr bwMode="auto">
            <a:xfrm>
              <a:off x="4843448" y="1957336"/>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6" name="Freeform 47"/>
            <p:cNvSpPr>
              <a:spLocks/>
            </p:cNvSpPr>
            <p:nvPr/>
          </p:nvSpPr>
          <p:spPr bwMode="auto">
            <a:xfrm>
              <a:off x="5973431" y="1957336"/>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7" name="Freeform 48"/>
            <p:cNvSpPr>
              <a:spLocks/>
            </p:cNvSpPr>
            <p:nvPr/>
          </p:nvSpPr>
          <p:spPr bwMode="auto">
            <a:xfrm>
              <a:off x="6539643" y="1957336"/>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49"/>
            <p:cNvSpPr>
              <a:spLocks/>
            </p:cNvSpPr>
            <p:nvPr/>
          </p:nvSpPr>
          <p:spPr bwMode="auto">
            <a:xfrm>
              <a:off x="7103415" y="1957336"/>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9" name="Freeform 50"/>
            <p:cNvSpPr>
              <a:spLocks/>
            </p:cNvSpPr>
            <p:nvPr/>
          </p:nvSpPr>
          <p:spPr bwMode="auto">
            <a:xfrm>
              <a:off x="7669627" y="1957336"/>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0" name="Freeform 51"/>
            <p:cNvSpPr>
              <a:spLocks/>
            </p:cNvSpPr>
            <p:nvPr/>
          </p:nvSpPr>
          <p:spPr bwMode="auto">
            <a:xfrm>
              <a:off x="8235839" y="1957336"/>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52"/>
            <p:cNvSpPr>
              <a:spLocks/>
            </p:cNvSpPr>
            <p:nvPr/>
          </p:nvSpPr>
          <p:spPr bwMode="auto">
            <a:xfrm>
              <a:off x="9365821" y="1957336"/>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2" name="Freeform 53"/>
            <p:cNvSpPr>
              <a:spLocks/>
            </p:cNvSpPr>
            <p:nvPr/>
          </p:nvSpPr>
          <p:spPr bwMode="auto">
            <a:xfrm>
              <a:off x="9932033" y="1957336"/>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3" name="Freeform 54"/>
            <p:cNvSpPr>
              <a:spLocks/>
            </p:cNvSpPr>
            <p:nvPr/>
          </p:nvSpPr>
          <p:spPr bwMode="auto">
            <a:xfrm>
              <a:off x="10495805" y="1957336"/>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4" name="Freeform 55"/>
            <p:cNvSpPr>
              <a:spLocks/>
            </p:cNvSpPr>
            <p:nvPr/>
          </p:nvSpPr>
          <p:spPr bwMode="auto">
            <a:xfrm>
              <a:off x="11062017" y="1957336"/>
              <a:ext cx="1129983" cy="978669"/>
            </a:xfrm>
            <a:custGeom>
              <a:avLst/>
              <a:gdLst>
                <a:gd name="T0" fmla="*/ 463 w 463"/>
                <a:gd name="T1" fmla="*/ 0 h 401"/>
                <a:gd name="T2" fmla="*/ 230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0"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5" name="Freeform 56"/>
            <p:cNvSpPr>
              <a:spLocks/>
            </p:cNvSpPr>
            <p:nvPr/>
          </p:nvSpPr>
          <p:spPr bwMode="auto">
            <a:xfrm>
              <a:off x="4843448" y="2936005"/>
              <a:ext cx="1129983" cy="981109"/>
            </a:xfrm>
            <a:custGeom>
              <a:avLst/>
              <a:gdLst>
                <a:gd name="T0" fmla="*/ 463 w 463"/>
                <a:gd name="T1" fmla="*/ 0 h 402"/>
                <a:gd name="T2" fmla="*/ 231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1" y="402"/>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6" name="Freeform 57"/>
            <p:cNvSpPr>
              <a:spLocks/>
            </p:cNvSpPr>
            <p:nvPr/>
          </p:nvSpPr>
          <p:spPr bwMode="auto">
            <a:xfrm>
              <a:off x="5407219" y="2936005"/>
              <a:ext cx="1132424" cy="981109"/>
            </a:xfrm>
            <a:custGeom>
              <a:avLst/>
              <a:gdLst>
                <a:gd name="T0" fmla="*/ 0 w 464"/>
                <a:gd name="T1" fmla="*/ 402 h 402"/>
                <a:gd name="T2" fmla="*/ 232 w 464"/>
                <a:gd name="T3" fmla="*/ 0 h 402"/>
                <a:gd name="T4" fmla="*/ 464 w 464"/>
                <a:gd name="T5" fmla="*/ 402 h 402"/>
                <a:gd name="T6" fmla="*/ 0 w 464"/>
                <a:gd name="T7" fmla="*/ 402 h 402"/>
              </a:gdLst>
              <a:ahLst/>
              <a:cxnLst>
                <a:cxn ang="0">
                  <a:pos x="T0" y="T1"/>
                </a:cxn>
                <a:cxn ang="0">
                  <a:pos x="T2" y="T3"/>
                </a:cxn>
                <a:cxn ang="0">
                  <a:pos x="T4" y="T5"/>
                </a:cxn>
                <a:cxn ang="0">
                  <a:pos x="T6" y="T7"/>
                </a:cxn>
              </a:cxnLst>
              <a:rect l="0" t="0" r="r" b="b"/>
              <a:pathLst>
                <a:path w="464" h="402">
                  <a:moveTo>
                    <a:pt x="0" y="402"/>
                  </a:moveTo>
                  <a:lnTo>
                    <a:pt x="232" y="0"/>
                  </a:lnTo>
                  <a:lnTo>
                    <a:pt x="464"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7" name="Freeform 58"/>
            <p:cNvSpPr>
              <a:spLocks/>
            </p:cNvSpPr>
            <p:nvPr/>
          </p:nvSpPr>
          <p:spPr bwMode="auto">
            <a:xfrm>
              <a:off x="5973431" y="2936005"/>
              <a:ext cx="1129983" cy="981109"/>
            </a:xfrm>
            <a:custGeom>
              <a:avLst/>
              <a:gdLst>
                <a:gd name="T0" fmla="*/ 463 w 463"/>
                <a:gd name="T1" fmla="*/ 0 h 402"/>
                <a:gd name="T2" fmla="*/ 232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2" y="402"/>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8" name="Freeform 59"/>
            <p:cNvSpPr>
              <a:spLocks/>
            </p:cNvSpPr>
            <p:nvPr/>
          </p:nvSpPr>
          <p:spPr bwMode="auto">
            <a:xfrm>
              <a:off x="6539643" y="2936005"/>
              <a:ext cx="1129983" cy="981109"/>
            </a:xfrm>
            <a:custGeom>
              <a:avLst/>
              <a:gdLst>
                <a:gd name="T0" fmla="*/ 0 w 463"/>
                <a:gd name="T1" fmla="*/ 402 h 402"/>
                <a:gd name="T2" fmla="*/ 231 w 463"/>
                <a:gd name="T3" fmla="*/ 0 h 402"/>
                <a:gd name="T4" fmla="*/ 463 w 463"/>
                <a:gd name="T5" fmla="*/ 402 h 402"/>
                <a:gd name="T6" fmla="*/ 0 w 463"/>
                <a:gd name="T7" fmla="*/ 402 h 402"/>
              </a:gdLst>
              <a:ahLst/>
              <a:cxnLst>
                <a:cxn ang="0">
                  <a:pos x="T0" y="T1"/>
                </a:cxn>
                <a:cxn ang="0">
                  <a:pos x="T2" y="T3"/>
                </a:cxn>
                <a:cxn ang="0">
                  <a:pos x="T4" y="T5"/>
                </a:cxn>
                <a:cxn ang="0">
                  <a:pos x="T6" y="T7"/>
                </a:cxn>
              </a:cxnLst>
              <a:rect l="0" t="0" r="r" b="b"/>
              <a:pathLst>
                <a:path w="463" h="402">
                  <a:moveTo>
                    <a:pt x="0" y="402"/>
                  </a:moveTo>
                  <a:lnTo>
                    <a:pt x="231" y="0"/>
                  </a:lnTo>
                  <a:lnTo>
                    <a:pt x="463"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9" name="Freeform 60"/>
            <p:cNvSpPr>
              <a:spLocks/>
            </p:cNvSpPr>
            <p:nvPr/>
          </p:nvSpPr>
          <p:spPr bwMode="auto">
            <a:xfrm>
              <a:off x="7103415" y="2936005"/>
              <a:ext cx="1132424" cy="981109"/>
            </a:xfrm>
            <a:custGeom>
              <a:avLst/>
              <a:gdLst>
                <a:gd name="T0" fmla="*/ 464 w 464"/>
                <a:gd name="T1" fmla="*/ 0 h 402"/>
                <a:gd name="T2" fmla="*/ 232 w 464"/>
                <a:gd name="T3" fmla="*/ 402 h 402"/>
                <a:gd name="T4" fmla="*/ 0 w 464"/>
                <a:gd name="T5" fmla="*/ 0 h 402"/>
                <a:gd name="T6" fmla="*/ 464 w 464"/>
                <a:gd name="T7" fmla="*/ 0 h 402"/>
              </a:gdLst>
              <a:ahLst/>
              <a:cxnLst>
                <a:cxn ang="0">
                  <a:pos x="T0" y="T1"/>
                </a:cxn>
                <a:cxn ang="0">
                  <a:pos x="T2" y="T3"/>
                </a:cxn>
                <a:cxn ang="0">
                  <a:pos x="T4" y="T5"/>
                </a:cxn>
                <a:cxn ang="0">
                  <a:pos x="T6" y="T7"/>
                </a:cxn>
              </a:cxnLst>
              <a:rect l="0" t="0" r="r" b="b"/>
              <a:pathLst>
                <a:path w="464" h="402">
                  <a:moveTo>
                    <a:pt x="464" y="0"/>
                  </a:moveTo>
                  <a:lnTo>
                    <a:pt x="232" y="402"/>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0" name="Freeform 61"/>
            <p:cNvSpPr>
              <a:spLocks/>
            </p:cNvSpPr>
            <p:nvPr/>
          </p:nvSpPr>
          <p:spPr bwMode="auto">
            <a:xfrm>
              <a:off x="8235839" y="2936005"/>
              <a:ext cx="1129983" cy="981109"/>
            </a:xfrm>
            <a:custGeom>
              <a:avLst/>
              <a:gdLst>
                <a:gd name="T0" fmla="*/ 463 w 463"/>
                <a:gd name="T1" fmla="*/ 0 h 402"/>
                <a:gd name="T2" fmla="*/ 231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1" y="402"/>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1" name="Freeform 62"/>
            <p:cNvSpPr>
              <a:spLocks/>
            </p:cNvSpPr>
            <p:nvPr/>
          </p:nvSpPr>
          <p:spPr bwMode="auto">
            <a:xfrm>
              <a:off x="8799609" y="2936005"/>
              <a:ext cx="1132424" cy="981109"/>
            </a:xfrm>
            <a:custGeom>
              <a:avLst/>
              <a:gdLst>
                <a:gd name="T0" fmla="*/ 0 w 464"/>
                <a:gd name="T1" fmla="*/ 402 h 402"/>
                <a:gd name="T2" fmla="*/ 232 w 464"/>
                <a:gd name="T3" fmla="*/ 0 h 402"/>
                <a:gd name="T4" fmla="*/ 464 w 464"/>
                <a:gd name="T5" fmla="*/ 402 h 402"/>
                <a:gd name="T6" fmla="*/ 0 w 464"/>
                <a:gd name="T7" fmla="*/ 402 h 402"/>
              </a:gdLst>
              <a:ahLst/>
              <a:cxnLst>
                <a:cxn ang="0">
                  <a:pos x="T0" y="T1"/>
                </a:cxn>
                <a:cxn ang="0">
                  <a:pos x="T2" y="T3"/>
                </a:cxn>
                <a:cxn ang="0">
                  <a:pos x="T4" y="T5"/>
                </a:cxn>
                <a:cxn ang="0">
                  <a:pos x="T6" y="T7"/>
                </a:cxn>
              </a:cxnLst>
              <a:rect l="0" t="0" r="r" b="b"/>
              <a:pathLst>
                <a:path w="464" h="402">
                  <a:moveTo>
                    <a:pt x="0" y="402"/>
                  </a:moveTo>
                  <a:lnTo>
                    <a:pt x="232" y="0"/>
                  </a:lnTo>
                  <a:lnTo>
                    <a:pt x="464" y="402"/>
                  </a:lnTo>
                  <a:lnTo>
                    <a:pt x="0" y="402"/>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2" name="Freeform 63"/>
            <p:cNvSpPr>
              <a:spLocks/>
            </p:cNvSpPr>
            <p:nvPr/>
          </p:nvSpPr>
          <p:spPr bwMode="auto">
            <a:xfrm>
              <a:off x="9932033" y="2936005"/>
              <a:ext cx="1129983" cy="981109"/>
            </a:xfrm>
            <a:custGeom>
              <a:avLst/>
              <a:gdLst>
                <a:gd name="T0" fmla="*/ 0 w 463"/>
                <a:gd name="T1" fmla="*/ 402 h 402"/>
                <a:gd name="T2" fmla="*/ 231 w 463"/>
                <a:gd name="T3" fmla="*/ 0 h 402"/>
                <a:gd name="T4" fmla="*/ 463 w 463"/>
                <a:gd name="T5" fmla="*/ 402 h 402"/>
                <a:gd name="T6" fmla="*/ 0 w 463"/>
                <a:gd name="T7" fmla="*/ 402 h 402"/>
              </a:gdLst>
              <a:ahLst/>
              <a:cxnLst>
                <a:cxn ang="0">
                  <a:pos x="T0" y="T1"/>
                </a:cxn>
                <a:cxn ang="0">
                  <a:pos x="T2" y="T3"/>
                </a:cxn>
                <a:cxn ang="0">
                  <a:pos x="T4" y="T5"/>
                </a:cxn>
                <a:cxn ang="0">
                  <a:pos x="T6" y="T7"/>
                </a:cxn>
              </a:cxnLst>
              <a:rect l="0" t="0" r="r" b="b"/>
              <a:pathLst>
                <a:path w="463" h="402">
                  <a:moveTo>
                    <a:pt x="0" y="402"/>
                  </a:moveTo>
                  <a:lnTo>
                    <a:pt x="231" y="0"/>
                  </a:lnTo>
                  <a:lnTo>
                    <a:pt x="463"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3" name="Freeform 64"/>
            <p:cNvSpPr>
              <a:spLocks/>
            </p:cNvSpPr>
            <p:nvPr/>
          </p:nvSpPr>
          <p:spPr bwMode="auto">
            <a:xfrm>
              <a:off x="10495805" y="2936005"/>
              <a:ext cx="1127543" cy="981109"/>
            </a:xfrm>
            <a:custGeom>
              <a:avLst/>
              <a:gdLst>
                <a:gd name="T0" fmla="*/ 462 w 462"/>
                <a:gd name="T1" fmla="*/ 0 h 402"/>
                <a:gd name="T2" fmla="*/ 232 w 462"/>
                <a:gd name="T3" fmla="*/ 402 h 402"/>
                <a:gd name="T4" fmla="*/ 0 w 462"/>
                <a:gd name="T5" fmla="*/ 0 h 402"/>
                <a:gd name="T6" fmla="*/ 462 w 462"/>
                <a:gd name="T7" fmla="*/ 0 h 402"/>
              </a:gdLst>
              <a:ahLst/>
              <a:cxnLst>
                <a:cxn ang="0">
                  <a:pos x="T0" y="T1"/>
                </a:cxn>
                <a:cxn ang="0">
                  <a:pos x="T2" y="T3"/>
                </a:cxn>
                <a:cxn ang="0">
                  <a:pos x="T4" y="T5"/>
                </a:cxn>
                <a:cxn ang="0">
                  <a:pos x="T6" y="T7"/>
                </a:cxn>
              </a:cxnLst>
              <a:rect l="0" t="0" r="r" b="b"/>
              <a:pathLst>
                <a:path w="462" h="402">
                  <a:moveTo>
                    <a:pt x="462" y="0"/>
                  </a:moveTo>
                  <a:lnTo>
                    <a:pt x="232" y="402"/>
                  </a:lnTo>
                  <a:lnTo>
                    <a:pt x="0" y="0"/>
                  </a:lnTo>
                  <a:lnTo>
                    <a:pt x="462"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4" name="Freeform 65"/>
            <p:cNvSpPr>
              <a:spLocks/>
            </p:cNvSpPr>
            <p:nvPr/>
          </p:nvSpPr>
          <p:spPr bwMode="auto">
            <a:xfrm>
              <a:off x="5407219" y="3917114"/>
              <a:ext cx="1132424" cy="983550"/>
            </a:xfrm>
            <a:custGeom>
              <a:avLst/>
              <a:gdLst>
                <a:gd name="T0" fmla="*/ 464 w 464"/>
                <a:gd name="T1" fmla="*/ 0 h 403"/>
                <a:gd name="T2" fmla="*/ 232 w 464"/>
                <a:gd name="T3" fmla="*/ 403 h 403"/>
                <a:gd name="T4" fmla="*/ 0 w 464"/>
                <a:gd name="T5" fmla="*/ 0 h 403"/>
                <a:gd name="T6" fmla="*/ 464 w 464"/>
                <a:gd name="T7" fmla="*/ 0 h 403"/>
              </a:gdLst>
              <a:ahLst/>
              <a:cxnLst>
                <a:cxn ang="0">
                  <a:pos x="T0" y="T1"/>
                </a:cxn>
                <a:cxn ang="0">
                  <a:pos x="T2" y="T3"/>
                </a:cxn>
                <a:cxn ang="0">
                  <a:pos x="T4" y="T5"/>
                </a:cxn>
                <a:cxn ang="0">
                  <a:pos x="T6" y="T7"/>
                </a:cxn>
              </a:cxnLst>
              <a:rect l="0" t="0" r="r" b="b"/>
              <a:pathLst>
                <a:path w="464" h="403">
                  <a:moveTo>
                    <a:pt x="464" y="0"/>
                  </a:moveTo>
                  <a:lnTo>
                    <a:pt x="232" y="403"/>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66"/>
            <p:cNvSpPr>
              <a:spLocks/>
            </p:cNvSpPr>
            <p:nvPr/>
          </p:nvSpPr>
          <p:spPr bwMode="auto">
            <a:xfrm>
              <a:off x="6539643" y="3917114"/>
              <a:ext cx="1129983" cy="983550"/>
            </a:xfrm>
            <a:custGeom>
              <a:avLst/>
              <a:gdLst>
                <a:gd name="T0" fmla="*/ 463 w 463"/>
                <a:gd name="T1" fmla="*/ 0 h 403"/>
                <a:gd name="T2" fmla="*/ 231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1" y="403"/>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67"/>
            <p:cNvSpPr>
              <a:spLocks/>
            </p:cNvSpPr>
            <p:nvPr/>
          </p:nvSpPr>
          <p:spPr bwMode="auto">
            <a:xfrm>
              <a:off x="7103415" y="3917114"/>
              <a:ext cx="1132424" cy="983550"/>
            </a:xfrm>
            <a:custGeom>
              <a:avLst/>
              <a:gdLst>
                <a:gd name="T0" fmla="*/ 0 w 464"/>
                <a:gd name="T1" fmla="*/ 403 h 403"/>
                <a:gd name="T2" fmla="*/ 232 w 464"/>
                <a:gd name="T3" fmla="*/ 0 h 403"/>
                <a:gd name="T4" fmla="*/ 464 w 464"/>
                <a:gd name="T5" fmla="*/ 403 h 403"/>
                <a:gd name="T6" fmla="*/ 0 w 464"/>
                <a:gd name="T7" fmla="*/ 403 h 403"/>
              </a:gdLst>
              <a:ahLst/>
              <a:cxnLst>
                <a:cxn ang="0">
                  <a:pos x="T0" y="T1"/>
                </a:cxn>
                <a:cxn ang="0">
                  <a:pos x="T2" y="T3"/>
                </a:cxn>
                <a:cxn ang="0">
                  <a:pos x="T4" y="T5"/>
                </a:cxn>
                <a:cxn ang="0">
                  <a:pos x="T6" y="T7"/>
                </a:cxn>
              </a:cxnLst>
              <a:rect l="0" t="0" r="r" b="b"/>
              <a:pathLst>
                <a:path w="464" h="403">
                  <a:moveTo>
                    <a:pt x="0" y="403"/>
                  </a:moveTo>
                  <a:lnTo>
                    <a:pt x="232" y="0"/>
                  </a:lnTo>
                  <a:lnTo>
                    <a:pt x="464"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68"/>
            <p:cNvSpPr>
              <a:spLocks/>
            </p:cNvSpPr>
            <p:nvPr/>
          </p:nvSpPr>
          <p:spPr bwMode="auto">
            <a:xfrm>
              <a:off x="7669627" y="3917114"/>
              <a:ext cx="1129983" cy="983550"/>
            </a:xfrm>
            <a:custGeom>
              <a:avLst/>
              <a:gdLst>
                <a:gd name="T0" fmla="*/ 463 w 463"/>
                <a:gd name="T1" fmla="*/ 0 h 403"/>
                <a:gd name="T2" fmla="*/ 232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2" y="403"/>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8" name="Freeform 69"/>
            <p:cNvSpPr>
              <a:spLocks/>
            </p:cNvSpPr>
            <p:nvPr/>
          </p:nvSpPr>
          <p:spPr bwMode="auto">
            <a:xfrm>
              <a:off x="8235839" y="3917114"/>
              <a:ext cx="1129983" cy="983550"/>
            </a:xfrm>
            <a:custGeom>
              <a:avLst/>
              <a:gdLst>
                <a:gd name="T0" fmla="*/ 0 w 463"/>
                <a:gd name="T1" fmla="*/ 403 h 403"/>
                <a:gd name="T2" fmla="*/ 231 w 463"/>
                <a:gd name="T3" fmla="*/ 0 h 403"/>
                <a:gd name="T4" fmla="*/ 463 w 463"/>
                <a:gd name="T5" fmla="*/ 403 h 403"/>
                <a:gd name="T6" fmla="*/ 0 w 463"/>
                <a:gd name="T7" fmla="*/ 403 h 403"/>
              </a:gdLst>
              <a:ahLst/>
              <a:cxnLst>
                <a:cxn ang="0">
                  <a:pos x="T0" y="T1"/>
                </a:cxn>
                <a:cxn ang="0">
                  <a:pos x="T2" y="T3"/>
                </a:cxn>
                <a:cxn ang="0">
                  <a:pos x="T4" y="T5"/>
                </a:cxn>
                <a:cxn ang="0">
                  <a:pos x="T6" y="T7"/>
                </a:cxn>
              </a:cxnLst>
              <a:rect l="0" t="0" r="r" b="b"/>
              <a:pathLst>
                <a:path w="463" h="403">
                  <a:moveTo>
                    <a:pt x="0" y="403"/>
                  </a:moveTo>
                  <a:lnTo>
                    <a:pt x="231" y="0"/>
                  </a:lnTo>
                  <a:lnTo>
                    <a:pt x="463"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70"/>
            <p:cNvSpPr>
              <a:spLocks/>
            </p:cNvSpPr>
            <p:nvPr/>
          </p:nvSpPr>
          <p:spPr bwMode="auto">
            <a:xfrm>
              <a:off x="8799609" y="3917114"/>
              <a:ext cx="1132424" cy="983550"/>
            </a:xfrm>
            <a:custGeom>
              <a:avLst/>
              <a:gdLst>
                <a:gd name="T0" fmla="*/ 464 w 464"/>
                <a:gd name="T1" fmla="*/ 0 h 403"/>
                <a:gd name="T2" fmla="*/ 232 w 464"/>
                <a:gd name="T3" fmla="*/ 403 h 403"/>
                <a:gd name="T4" fmla="*/ 0 w 464"/>
                <a:gd name="T5" fmla="*/ 0 h 403"/>
                <a:gd name="T6" fmla="*/ 464 w 464"/>
                <a:gd name="T7" fmla="*/ 0 h 403"/>
              </a:gdLst>
              <a:ahLst/>
              <a:cxnLst>
                <a:cxn ang="0">
                  <a:pos x="T0" y="T1"/>
                </a:cxn>
                <a:cxn ang="0">
                  <a:pos x="T2" y="T3"/>
                </a:cxn>
                <a:cxn ang="0">
                  <a:pos x="T4" y="T5"/>
                </a:cxn>
                <a:cxn ang="0">
                  <a:pos x="T6" y="T7"/>
                </a:cxn>
              </a:cxnLst>
              <a:rect l="0" t="0" r="r" b="b"/>
              <a:pathLst>
                <a:path w="464" h="403">
                  <a:moveTo>
                    <a:pt x="464" y="0"/>
                  </a:moveTo>
                  <a:lnTo>
                    <a:pt x="232" y="403"/>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0" name="Freeform 71"/>
            <p:cNvSpPr>
              <a:spLocks/>
            </p:cNvSpPr>
            <p:nvPr/>
          </p:nvSpPr>
          <p:spPr bwMode="auto">
            <a:xfrm>
              <a:off x="9365821" y="3917114"/>
              <a:ext cx="1129983" cy="983550"/>
            </a:xfrm>
            <a:custGeom>
              <a:avLst/>
              <a:gdLst>
                <a:gd name="T0" fmla="*/ 0 w 463"/>
                <a:gd name="T1" fmla="*/ 403 h 403"/>
                <a:gd name="T2" fmla="*/ 232 w 463"/>
                <a:gd name="T3" fmla="*/ 0 h 403"/>
                <a:gd name="T4" fmla="*/ 463 w 463"/>
                <a:gd name="T5" fmla="*/ 403 h 403"/>
                <a:gd name="T6" fmla="*/ 0 w 463"/>
                <a:gd name="T7" fmla="*/ 403 h 403"/>
              </a:gdLst>
              <a:ahLst/>
              <a:cxnLst>
                <a:cxn ang="0">
                  <a:pos x="T0" y="T1"/>
                </a:cxn>
                <a:cxn ang="0">
                  <a:pos x="T2" y="T3"/>
                </a:cxn>
                <a:cxn ang="0">
                  <a:pos x="T4" y="T5"/>
                </a:cxn>
                <a:cxn ang="0">
                  <a:pos x="T6" y="T7"/>
                </a:cxn>
              </a:cxnLst>
              <a:rect l="0" t="0" r="r" b="b"/>
              <a:pathLst>
                <a:path w="463" h="403">
                  <a:moveTo>
                    <a:pt x="0" y="403"/>
                  </a:moveTo>
                  <a:lnTo>
                    <a:pt x="232" y="0"/>
                  </a:lnTo>
                  <a:lnTo>
                    <a:pt x="463" y="403"/>
                  </a:lnTo>
                  <a:lnTo>
                    <a:pt x="0" y="403"/>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1" name="Freeform 72"/>
            <p:cNvSpPr>
              <a:spLocks/>
            </p:cNvSpPr>
            <p:nvPr/>
          </p:nvSpPr>
          <p:spPr bwMode="auto">
            <a:xfrm>
              <a:off x="10495805" y="3917114"/>
              <a:ext cx="1127543" cy="983550"/>
            </a:xfrm>
            <a:custGeom>
              <a:avLst/>
              <a:gdLst>
                <a:gd name="T0" fmla="*/ 0 w 462"/>
                <a:gd name="T1" fmla="*/ 403 h 403"/>
                <a:gd name="T2" fmla="*/ 232 w 462"/>
                <a:gd name="T3" fmla="*/ 0 h 403"/>
                <a:gd name="T4" fmla="*/ 462 w 462"/>
                <a:gd name="T5" fmla="*/ 403 h 403"/>
                <a:gd name="T6" fmla="*/ 0 w 462"/>
                <a:gd name="T7" fmla="*/ 403 h 403"/>
              </a:gdLst>
              <a:ahLst/>
              <a:cxnLst>
                <a:cxn ang="0">
                  <a:pos x="T0" y="T1"/>
                </a:cxn>
                <a:cxn ang="0">
                  <a:pos x="T2" y="T3"/>
                </a:cxn>
                <a:cxn ang="0">
                  <a:pos x="T4" y="T5"/>
                </a:cxn>
                <a:cxn ang="0">
                  <a:pos x="T6" y="T7"/>
                </a:cxn>
              </a:cxnLst>
              <a:rect l="0" t="0" r="r" b="b"/>
              <a:pathLst>
                <a:path w="462" h="403">
                  <a:moveTo>
                    <a:pt x="0" y="403"/>
                  </a:moveTo>
                  <a:lnTo>
                    <a:pt x="232" y="0"/>
                  </a:lnTo>
                  <a:lnTo>
                    <a:pt x="462"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2" name="Freeform 73"/>
            <p:cNvSpPr>
              <a:spLocks/>
            </p:cNvSpPr>
            <p:nvPr/>
          </p:nvSpPr>
          <p:spPr bwMode="auto">
            <a:xfrm>
              <a:off x="11062017" y="3917114"/>
              <a:ext cx="1129983" cy="983550"/>
            </a:xfrm>
            <a:custGeom>
              <a:avLst/>
              <a:gdLst>
                <a:gd name="T0" fmla="*/ 463 w 463"/>
                <a:gd name="T1" fmla="*/ 0 h 403"/>
                <a:gd name="T2" fmla="*/ 230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0" y="403"/>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74"/>
            <p:cNvSpPr>
              <a:spLocks/>
            </p:cNvSpPr>
            <p:nvPr/>
          </p:nvSpPr>
          <p:spPr bwMode="auto">
            <a:xfrm>
              <a:off x="4843448" y="4900662"/>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75"/>
            <p:cNvSpPr>
              <a:spLocks/>
            </p:cNvSpPr>
            <p:nvPr/>
          </p:nvSpPr>
          <p:spPr bwMode="auto">
            <a:xfrm>
              <a:off x="5407219" y="4900662"/>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76"/>
            <p:cNvSpPr>
              <a:spLocks/>
            </p:cNvSpPr>
            <p:nvPr/>
          </p:nvSpPr>
          <p:spPr bwMode="auto">
            <a:xfrm>
              <a:off x="5973431" y="4900662"/>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77"/>
            <p:cNvSpPr>
              <a:spLocks/>
            </p:cNvSpPr>
            <p:nvPr/>
          </p:nvSpPr>
          <p:spPr bwMode="auto">
            <a:xfrm>
              <a:off x="6539643" y="4900662"/>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7" name="Freeform 78"/>
            <p:cNvSpPr>
              <a:spLocks/>
            </p:cNvSpPr>
            <p:nvPr/>
          </p:nvSpPr>
          <p:spPr bwMode="auto">
            <a:xfrm>
              <a:off x="7669627" y="4900662"/>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8" name="Freeform 79"/>
            <p:cNvSpPr>
              <a:spLocks/>
            </p:cNvSpPr>
            <p:nvPr/>
          </p:nvSpPr>
          <p:spPr bwMode="auto">
            <a:xfrm>
              <a:off x="8235839" y="4900662"/>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80"/>
            <p:cNvSpPr>
              <a:spLocks/>
            </p:cNvSpPr>
            <p:nvPr/>
          </p:nvSpPr>
          <p:spPr bwMode="auto">
            <a:xfrm>
              <a:off x="9365821" y="4900662"/>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0" name="Freeform 81"/>
            <p:cNvSpPr>
              <a:spLocks/>
            </p:cNvSpPr>
            <p:nvPr/>
          </p:nvSpPr>
          <p:spPr bwMode="auto">
            <a:xfrm>
              <a:off x="9932033" y="4900662"/>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1" name="Freeform 82"/>
            <p:cNvSpPr>
              <a:spLocks/>
            </p:cNvSpPr>
            <p:nvPr/>
          </p:nvSpPr>
          <p:spPr bwMode="auto">
            <a:xfrm>
              <a:off x="10495805" y="4900662"/>
              <a:ext cx="1127543" cy="978669"/>
            </a:xfrm>
            <a:custGeom>
              <a:avLst/>
              <a:gdLst>
                <a:gd name="T0" fmla="*/ 462 w 462"/>
                <a:gd name="T1" fmla="*/ 0 h 401"/>
                <a:gd name="T2" fmla="*/ 232 w 462"/>
                <a:gd name="T3" fmla="*/ 401 h 401"/>
                <a:gd name="T4" fmla="*/ 0 w 462"/>
                <a:gd name="T5" fmla="*/ 0 h 401"/>
                <a:gd name="T6" fmla="*/ 462 w 462"/>
                <a:gd name="T7" fmla="*/ 0 h 401"/>
              </a:gdLst>
              <a:ahLst/>
              <a:cxnLst>
                <a:cxn ang="0">
                  <a:pos x="T0" y="T1"/>
                </a:cxn>
                <a:cxn ang="0">
                  <a:pos x="T2" y="T3"/>
                </a:cxn>
                <a:cxn ang="0">
                  <a:pos x="T4" y="T5"/>
                </a:cxn>
                <a:cxn ang="0">
                  <a:pos x="T6" y="T7"/>
                </a:cxn>
              </a:cxnLst>
              <a:rect l="0" t="0" r="r" b="b"/>
              <a:pathLst>
                <a:path w="462" h="401">
                  <a:moveTo>
                    <a:pt x="462" y="0"/>
                  </a:moveTo>
                  <a:lnTo>
                    <a:pt x="232" y="401"/>
                  </a:lnTo>
                  <a:lnTo>
                    <a:pt x="0" y="0"/>
                  </a:lnTo>
                  <a:lnTo>
                    <a:pt x="462"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2" name="Freeform 83"/>
            <p:cNvSpPr>
              <a:spLocks/>
            </p:cNvSpPr>
            <p:nvPr/>
          </p:nvSpPr>
          <p:spPr bwMode="auto">
            <a:xfrm>
              <a:off x="11062017" y="4900662"/>
              <a:ext cx="1129983" cy="978669"/>
            </a:xfrm>
            <a:custGeom>
              <a:avLst/>
              <a:gdLst>
                <a:gd name="T0" fmla="*/ 0 w 463"/>
                <a:gd name="T1" fmla="*/ 401 h 401"/>
                <a:gd name="T2" fmla="*/ 230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0"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3" name="Freeform 84"/>
            <p:cNvSpPr>
              <a:spLocks/>
            </p:cNvSpPr>
            <p:nvPr/>
          </p:nvSpPr>
          <p:spPr bwMode="auto">
            <a:xfrm>
              <a:off x="4843448" y="5879331"/>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4" name="Freeform 85"/>
            <p:cNvSpPr>
              <a:spLocks/>
            </p:cNvSpPr>
            <p:nvPr/>
          </p:nvSpPr>
          <p:spPr bwMode="auto">
            <a:xfrm>
              <a:off x="5407219" y="5879331"/>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5" name="Freeform 86"/>
            <p:cNvSpPr>
              <a:spLocks/>
            </p:cNvSpPr>
            <p:nvPr/>
          </p:nvSpPr>
          <p:spPr bwMode="auto">
            <a:xfrm>
              <a:off x="6539643" y="5879331"/>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87"/>
            <p:cNvSpPr>
              <a:spLocks/>
            </p:cNvSpPr>
            <p:nvPr/>
          </p:nvSpPr>
          <p:spPr bwMode="auto">
            <a:xfrm>
              <a:off x="7103415" y="5879331"/>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88"/>
            <p:cNvSpPr>
              <a:spLocks/>
            </p:cNvSpPr>
            <p:nvPr/>
          </p:nvSpPr>
          <p:spPr bwMode="auto">
            <a:xfrm>
              <a:off x="7669627" y="5879331"/>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89"/>
            <p:cNvSpPr>
              <a:spLocks/>
            </p:cNvSpPr>
            <p:nvPr/>
          </p:nvSpPr>
          <p:spPr bwMode="auto">
            <a:xfrm>
              <a:off x="8235839" y="5879331"/>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9" name="Freeform 90"/>
            <p:cNvSpPr>
              <a:spLocks/>
            </p:cNvSpPr>
            <p:nvPr/>
          </p:nvSpPr>
          <p:spPr bwMode="auto">
            <a:xfrm>
              <a:off x="8799609" y="5879331"/>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0" name="Freeform 91"/>
            <p:cNvSpPr>
              <a:spLocks/>
            </p:cNvSpPr>
            <p:nvPr/>
          </p:nvSpPr>
          <p:spPr bwMode="auto">
            <a:xfrm>
              <a:off x="9365821" y="5879331"/>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1" name="Freeform 92"/>
            <p:cNvSpPr>
              <a:spLocks/>
            </p:cNvSpPr>
            <p:nvPr/>
          </p:nvSpPr>
          <p:spPr bwMode="auto">
            <a:xfrm>
              <a:off x="10495805" y="5879331"/>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29" name="TextBox 28"/>
          <p:cNvSpPr txBox="1"/>
          <p:nvPr/>
        </p:nvSpPr>
        <p:spPr>
          <a:xfrm>
            <a:off x="256001" y="4591377"/>
            <a:ext cx="5839740" cy="707886"/>
          </a:xfrm>
          <a:prstGeom prst="rect">
            <a:avLst/>
          </a:prstGeom>
          <a:noFill/>
        </p:spPr>
        <p:txBody>
          <a:bodyPr wrap="none" lIns="91440" tIns="45720" rIns="91440" bIns="45720" rtlCol="0" anchor="t">
            <a:spAutoFit/>
          </a:bodyPr>
          <a:lstStyle/>
          <a:p>
            <a:r>
              <a:rPr lang="id-ID" sz="4000">
                <a:solidFill>
                  <a:schemeClr val="tx2"/>
                </a:solidFill>
                <a:latin typeface="Bebas"/>
              </a:rPr>
              <a:t>Data Science Group Project</a:t>
            </a:r>
            <a:endParaRPr lang="id-ID" sz="4000">
              <a:solidFill>
                <a:schemeClr val="tx2"/>
              </a:solidFill>
              <a:latin typeface="Bebas" pitchFamily="2" charset="0"/>
            </a:endParaRPr>
          </a:p>
        </p:txBody>
      </p:sp>
      <p:sp>
        <p:nvSpPr>
          <p:cNvPr id="30" name="TextBox 29"/>
          <p:cNvSpPr txBox="1"/>
          <p:nvPr/>
        </p:nvSpPr>
        <p:spPr>
          <a:xfrm>
            <a:off x="323057" y="5428650"/>
            <a:ext cx="942374" cy="369332"/>
          </a:xfrm>
          <a:prstGeom prst="rect">
            <a:avLst/>
          </a:prstGeom>
          <a:noFill/>
        </p:spPr>
        <p:txBody>
          <a:bodyPr wrap="none" lIns="91440" tIns="45720" rIns="91440" bIns="45720" rtlCol="0" anchor="t">
            <a:spAutoFit/>
          </a:bodyPr>
          <a:lstStyle/>
          <a:p>
            <a:r>
              <a:rPr lang="id-ID">
                <a:solidFill>
                  <a:schemeClr val="bg2"/>
                </a:solidFill>
              </a:rPr>
              <a:t>Group 1</a:t>
            </a:r>
          </a:p>
        </p:txBody>
      </p:sp>
      <p:cxnSp>
        <p:nvCxnSpPr>
          <p:cNvPr id="32" name="Straight Connector 31"/>
          <p:cNvCxnSpPr>
            <a:cxnSpLocks/>
          </p:cNvCxnSpPr>
          <p:nvPr/>
        </p:nvCxnSpPr>
        <p:spPr>
          <a:xfrm flipV="1">
            <a:off x="402305" y="5360223"/>
            <a:ext cx="5772943" cy="456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161AFC8-9744-1D1D-2459-E25C2D68CADA}"/>
              </a:ext>
            </a:extLst>
          </p:cNvPr>
          <p:cNvSpPr txBox="1"/>
          <p:nvPr/>
        </p:nvSpPr>
        <p:spPr>
          <a:xfrm>
            <a:off x="323088" y="5797295"/>
            <a:ext cx="7162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cs typeface="Calibri"/>
              </a:rPr>
              <a:t>Mimy Entertainment, INC.</a:t>
            </a:r>
            <a:endParaRPr lang="en-US">
              <a:solidFill>
                <a:srgbClr val="000000"/>
              </a:solidFill>
            </a:endParaRPr>
          </a:p>
        </p:txBody>
      </p:sp>
    </p:spTree>
    <p:extLst>
      <p:ext uri="{BB962C8B-B14F-4D97-AF65-F5344CB8AC3E}">
        <p14:creationId xmlns:p14="http://schemas.microsoft.com/office/powerpoint/2010/main" val="108437543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right)">
                                      <p:cBhvr>
                                        <p:cTn id="7" dur="500"/>
                                        <p:tgtEl>
                                          <p:spTgt spid="10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par>
                                <p:cTn id="12" presetID="22" presetClass="entr" presetSubtype="8"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rot="5400000">
            <a:off x="48597" y="104611"/>
            <a:ext cx="2358129" cy="2455320"/>
            <a:chOff x="8349573" y="-1673337"/>
            <a:chExt cx="6162676" cy="6416675"/>
          </a:xfrm>
          <a:solidFill>
            <a:schemeClr val="bg2">
              <a:alpha val="20000"/>
            </a:schemeClr>
          </a:solidFill>
        </p:grpSpPr>
        <p:sp>
          <p:nvSpPr>
            <p:cNvPr id="63"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2" name="Picture 8">
            <a:extLst>
              <a:ext uri="{FF2B5EF4-FFF2-40B4-BE49-F238E27FC236}">
                <a16:creationId xmlns:a16="http://schemas.microsoft.com/office/drawing/2014/main" id="{97A48762-EDE2-814A-DFCB-889A58C54D5D}"/>
              </a:ext>
            </a:extLst>
          </p:cNvPr>
          <p:cNvPicPr>
            <a:picLocks noGrp="1" noChangeAspect="1"/>
          </p:cNvPicPr>
          <p:nvPr>
            <p:ph type="pic" sz="quarter" idx="14"/>
          </p:nvPr>
        </p:nvPicPr>
        <p:blipFill rotWithShape="1">
          <a:blip r:embed="rId2"/>
          <a:srcRect t="1667" b="1667"/>
          <a:stretch/>
        </p:blipFill>
        <p:spPr>
          <a:xfrm>
            <a:off x="1066136" y="3955658"/>
            <a:ext cx="1740000" cy="1800000"/>
          </a:xfrm>
        </p:spPr>
      </p:pic>
      <p:pic>
        <p:nvPicPr>
          <p:cNvPr id="5" name="Picture 8" descr="A picture containing person&#10;&#10;Description automatically generated">
            <a:extLst>
              <a:ext uri="{FF2B5EF4-FFF2-40B4-BE49-F238E27FC236}">
                <a16:creationId xmlns:a16="http://schemas.microsoft.com/office/drawing/2014/main" id="{59684E52-6F5B-7D98-A55B-683B940474F4}"/>
              </a:ext>
            </a:extLst>
          </p:cNvPr>
          <p:cNvPicPr>
            <a:picLocks noGrp="1" noChangeAspect="1"/>
          </p:cNvPicPr>
          <p:nvPr>
            <p:ph type="pic" sz="quarter" idx="15"/>
          </p:nvPr>
        </p:nvPicPr>
        <p:blipFill rotWithShape="1">
          <a:blip r:embed="rId3"/>
          <a:srcRect t="7751" b="7751"/>
          <a:stretch/>
        </p:blipFill>
        <p:spPr/>
      </p:pic>
      <p:pic>
        <p:nvPicPr>
          <p:cNvPr id="3" name="Picture 8">
            <a:extLst>
              <a:ext uri="{FF2B5EF4-FFF2-40B4-BE49-F238E27FC236}">
                <a16:creationId xmlns:a16="http://schemas.microsoft.com/office/drawing/2014/main" id="{709EB138-783A-EDB5-8EE5-2E5697D65F65}"/>
              </a:ext>
            </a:extLst>
          </p:cNvPr>
          <p:cNvPicPr>
            <a:picLocks noGrp="1" noChangeAspect="1"/>
          </p:cNvPicPr>
          <p:nvPr>
            <p:ph type="pic" sz="quarter" idx="16"/>
          </p:nvPr>
        </p:nvPicPr>
        <p:blipFill rotWithShape="1">
          <a:blip r:embed="rId4"/>
          <a:srcRect/>
          <a:stretch/>
        </p:blipFill>
        <p:spPr>
          <a:xfrm>
            <a:off x="6493605" y="4000499"/>
            <a:ext cx="1800000" cy="1800000"/>
          </a:xfrm>
        </p:spPr>
      </p:pic>
      <p:pic>
        <p:nvPicPr>
          <p:cNvPr id="20" name="Picture Placeholder 19">
            <a:extLst>
              <a:ext uri="{FF2B5EF4-FFF2-40B4-BE49-F238E27FC236}">
                <a16:creationId xmlns:a16="http://schemas.microsoft.com/office/drawing/2014/main" id="{47568265-4EB1-508A-5AFB-AE7DD5FEB208}"/>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1777" b="1777"/>
          <a:stretch>
            <a:fillRect/>
          </a:stretch>
        </p:blipFill>
        <p:spPr/>
      </p:pic>
      <p:sp>
        <p:nvSpPr>
          <p:cNvPr id="6" name="Slide Number Placeholder 5"/>
          <p:cNvSpPr>
            <a:spLocks noGrp="1"/>
          </p:cNvSpPr>
          <p:nvPr>
            <p:ph type="sldNum" sz="quarter" idx="12"/>
          </p:nvPr>
        </p:nvSpPr>
        <p:spPr/>
        <p:txBody>
          <a:bodyPr/>
          <a:lstStyle/>
          <a:p>
            <a:fld id="{06BF0A5B-CA18-47D2-801E-5D97420A52F4}" type="slidenum">
              <a:rPr lang="id-ID" smtClean="0"/>
              <a:pPr/>
              <a:t>2</a:t>
            </a:fld>
            <a:endParaRPr lang="id-ID"/>
          </a:p>
        </p:txBody>
      </p:sp>
      <p:sp>
        <p:nvSpPr>
          <p:cNvPr id="7" name="TextBox 6"/>
          <p:cNvSpPr txBox="1"/>
          <p:nvPr/>
        </p:nvSpPr>
        <p:spPr>
          <a:xfrm>
            <a:off x="4592071" y="546771"/>
            <a:ext cx="2797241" cy="523220"/>
          </a:xfrm>
          <a:prstGeom prst="rect">
            <a:avLst/>
          </a:prstGeom>
          <a:noFill/>
        </p:spPr>
        <p:txBody>
          <a:bodyPr wrap="none" rtlCol="0">
            <a:spAutoFit/>
          </a:bodyPr>
          <a:lstStyle/>
          <a:p>
            <a:pPr algn="ctr"/>
            <a:r>
              <a:rPr lang="id-ID" sz="2800">
                <a:latin typeface="+mj-lt"/>
              </a:rPr>
              <a:t>Meet The Team</a:t>
            </a:r>
          </a:p>
        </p:txBody>
      </p:sp>
      <p:cxnSp>
        <p:nvCxnSpPr>
          <p:cNvPr id="8" name="Straight Connector 7"/>
          <p:cNvCxnSpPr/>
          <p:nvPr/>
        </p:nvCxnSpPr>
        <p:spPr>
          <a:xfrm>
            <a:off x="4837835" y="1022375"/>
            <a:ext cx="252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23"/>
          <p:cNvSpPr txBox="1"/>
          <p:nvPr/>
        </p:nvSpPr>
        <p:spPr>
          <a:xfrm>
            <a:off x="2917658" y="1999275"/>
            <a:ext cx="2087563" cy="369332"/>
          </a:xfrm>
          <a:prstGeom prst="rect">
            <a:avLst/>
          </a:prstGeom>
          <a:noFill/>
        </p:spPr>
        <p:txBody>
          <a:bodyPr wrap="square" lIns="91440" tIns="45720" rIns="91440" bIns="45720" rtlCol="0" anchor="t">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b="1">
                <a:latin typeface="Raleway"/>
              </a:rPr>
              <a:t>Mustafa Hassan</a:t>
            </a:r>
          </a:p>
        </p:txBody>
      </p:sp>
      <p:cxnSp>
        <p:nvCxnSpPr>
          <p:cNvPr id="35" name="Straight Connector 34"/>
          <p:cNvCxnSpPr/>
          <p:nvPr/>
        </p:nvCxnSpPr>
        <p:spPr>
          <a:xfrm>
            <a:off x="2917658" y="2369492"/>
            <a:ext cx="198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23"/>
          <p:cNvSpPr txBox="1"/>
          <p:nvPr/>
        </p:nvSpPr>
        <p:spPr>
          <a:xfrm>
            <a:off x="2917658" y="2372835"/>
            <a:ext cx="2087563" cy="276999"/>
          </a:xfrm>
          <a:prstGeom prst="rect">
            <a:avLst/>
          </a:prstGeom>
          <a:noFill/>
        </p:spPr>
        <p:txBody>
          <a:bodyPr wrap="square" lIns="91440" tIns="45720" rIns="91440" bIns="45720" rtlCol="0" anchor="t">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err="1">
                <a:solidFill>
                  <a:schemeClr val="tx2"/>
                </a:solidFill>
                <a:latin typeface="Raleway"/>
              </a:rPr>
              <a:t>Student</a:t>
            </a:r>
          </a:p>
        </p:txBody>
      </p:sp>
      <p:sp>
        <p:nvSpPr>
          <p:cNvPr id="38" name="TextBox 23"/>
          <p:cNvSpPr txBox="1"/>
          <p:nvPr/>
        </p:nvSpPr>
        <p:spPr>
          <a:xfrm>
            <a:off x="2917658" y="4156918"/>
            <a:ext cx="2087563" cy="369332"/>
          </a:xfrm>
          <a:prstGeom prst="rect">
            <a:avLst/>
          </a:prstGeom>
          <a:noFill/>
        </p:spPr>
        <p:txBody>
          <a:bodyPr wrap="square" lIns="91440" tIns="45720" rIns="91440" bIns="45720" rtlCol="0" anchor="t">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b="1">
                <a:latin typeface="Raleway"/>
              </a:rPr>
              <a:t>Yaman </a:t>
            </a:r>
            <a:r>
              <a:rPr lang="id-ID" b="1" err="1">
                <a:latin typeface="Raleway"/>
              </a:rPr>
              <a:t>Ajlaloos</a:t>
            </a:r>
          </a:p>
        </p:txBody>
      </p:sp>
      <p:cxnSp>
        <p:nvCxnSpPr>
          <p:cNvPr id="39" name="Straight Connector 38"/>
          <p:cNvCxnSpPr/>
          <p:nvPr/>
        </p:nvCxnSpPr>
        <p:spPr>
          <a:xfrm>
            <a:off x="2917658" y="4527135"/>
            <a:ext cx="198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0" name="TextBox 23"/>
          <p:cNvSpPr txBox="1"/>
          <p:nvPr/>
        </p:nvSpPr>
        <p:spPr>
          <a:xfrm>
            <a:off x="2917658" y="4530478"/>
            <a:ext cx="2087563" cy="276999"/>
          </a:xfrm>
          <a:prstGeom prst="rect">
            <a:avLst/>
          </a:prstGeom>
          <a:noFill/>
        </p:spPr>
        <p:txBody>
          <a:bodyPr wrap="square" lIns="91440" tIns="45720" rIns="91440" bIns="45720" rtlCol="0" anchor="t">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err="1">
                <a:solidFill>
                  <a:schemeClr val="tx2"/>
                </a:solidFill>
                <a:latin typeface="Raleway"/>
              </a:rPr>
              <a:t>Student</a:t>
            </a:r>
            <a:endParaRPr lang="id-ID" sz="1200" err="1">
              <a:solidFill>
                <a:schemeClr val="tx2"/>
              </a:solidFill>
              <a:latin typeface="Raleway" panose="020B0003030101060003" pitchFamily="34" charset="0"/>
            </a:endParaRPr>
          </a:p>
        </p:txBody>
      </p:sp>
      <p:sp>
        <p:nvSpPr>
          <p:cNvPr id="42" name="TextBox 23"/>
          <p:cNvSpPr txBox="1"/>
          <p:nvPr/>
        </p:nvSpPr>
        <p:spPr>
          <a:xfrm>
            <a:off x="8377214" y="1937714"/>
            <a:ext cx="2385219" cy="369332"/>
          </a:xfrm>
          <a:prstGeom prst="rect">
            <a:avLst/>
          </a:prstGeom>
          <a:noFill/>
        </p:spPr>
        <p:txBody>
          <a:bodyPr wrap="square" lIns="91440" tIns="45720" rIns="91440" bIns="45720" rtlCol="0" anchor="t">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b="1" err="1">
                <a:latin typeface="Raleway"/>
              </a:rPr>
              <a:t>Manasa</a:t>
            </a:r>
            <a:r>
              <a:rPr lang="id-ID" b="1">
                <a:latin typeface="Raleway"/>
              </a:rPr>
              <a:t> </a:t>
            </a:r>
            <a:r>
              <a:rPr lang="id-ID" b="1" err="1">
                <a:latin typeface="Raleway"/>
              </a:rPr>
              <a:t>Gonuguntla</a:t>
            </a:r>
          </a:p>
        </p:txBody>
      </p:sp>
      <p:cxnSp>
        <p:nvCxnSpPr>
          <p:cNvPr id="43" name="Straight Connector 42"/>
          <p:cNvCxnSpPr/>
          <p:nvPr/>
        </p:nvCxnSpPr>
        <p:spPr>
          <a:xfrm flipV="1">
            <a:off x="8377214" y="2284119"/>
            <a:ext cx="2539593" cy="23812"/>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23"/>
          <p:cNvSpPr txBox="1"/>
          <p:nvPr/>
        </p:nvSpPr>
        <p:spPr>
          <a:xfrm>
            <a:off x="8377214" y="2311274"/>
            <a:ext cx="2087563" cy="276999"/>
          </a:xfrm>
          <a:prstGeom prst="rect">
            <a:avLst/>
          </a:prstGeom>
          <a:noFill/>
        </p:spPr>
        <p:txBody>
          <a:bodyPr wrap="square" lIns="91440" tIns="45720" rIns="91440" bIns="45720" rtlCol="0" anchor="t">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err="1">
                <a:solidFill>
                  <a:schemeClr val="tx2"/>
                </a:solidFill>
                <a:latin typeface="Raleway"/>
              </a:rPr>
              <a:t>Student</a:t>
            </a:r>
            <a:endParaRPr lang="id-ID" sz="1200" err="1">
              <a:solidFill>
                <a:schemeClr val="tx2"/>
              </a:solidFill>
              <a:latin typeface="Raleway" panose="020B0003030101060003" pitchFamily="34" charset="0"/>
            </a:endParaRPr>
          </a:p>
        </p:txBody>
      </p:sp>
      <p:sp>
        <p:nvSpPr>
          <p:cNvPr id="46" name="TextBox 23"/>
          <p:cNvSpPr txBox="1"/>
          <p:nvPr/>
        </p:nvSpPr>
        <p:spPr>
          <a:xfrm>
            <a:off x="8377214" y="4095357"/>
            <a:ext cx="2087563" cy="369332"/>
          </a:xfrm>
          <a:prstGeom prst="rect">
            <a:avLst/>
          </a:prstGeom>
          <a:noFill/>
        </p:spPr>
        <p:txBody>
          <a:bodyPr wrap="square" lIns="91440" tIns="45720" rIns="91440" bIns="45720" rtlCol="0" anchor="t">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b="1" err="1">
                <a:latin typeface="Raleway"/>
              </a:rPr>
              <a:t>Inteshar</a:t>
            </a:r>
            <a:r>
              <a:rPr lang="id-ID" b="1">
                <a:latin typeface="Raleway"/>
              </a:rPr>
              <a:t> Mohi</a:t>
            </a:r>
          </a:p>
        </p:txBody>
      </p:sp>
      <p:cxnSp>
        <p:nvCxnSpPr>
          <p:cNvPr id="47" name="Straight Connector 46"/>
          <p:cNvCxnSpPr/>
          <p:nvPr/>
        </p:nvCxnSpPr>
        <p:spPr>
          <a:xfrm>
            <a:off x="8377214" y="4465574"/>
            <a:ext cx="198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8" name="TextBox 23"/>
          <p:cNvSpPr txBox="1"/>
          <p:nvPr/>
        </p:nvSpPr>
        <p:spPr>
          <a:xfrm>
            <a:off x="8377214" y="4468917"/>
            <a:ext cx="2087563" cy="276999"/>
          </a:xfrm>
          <a:prstGeom prst="rect">
            <a:avLst/>
          </a:prstGeom>
          <a:noFill/>
        </p:spPr>
        <p:txBody>
          <a:bodyPr wrap="square" lIns="91440" tIns="45720" rIns="91440" bIns="45720" rtlCol="0" anchor="t">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200" err="1">
                <a:solidFill>
                  <a:schemeClr val="tx2"/>
                </a:solidFill>
                <a:latin typeface="Raleway"/>
              </a:rPr>
              <a:t>Student</a:t>
            </a:r>
          </a:p>
        </p:txBody>
      </p:sp>
      <p:grpSp>
        <p:nvGrpSpPr>
          <p:cNvPr id="49" name="Group 48"/>
          <p:cNvGrpSpPr/>
          <p:nvPr/>
        </p:nvGrpSpPr>
        <p:grpSpPr>
          <a:xfrm>
            <a:off x="10928732" y="5575039"/>
            <a:ext cx="1835223" cy="1910862"/>
            <a:chOff x="8349573" y="-1673337"/>
            <a:chExt cx="6162676" cy="6416675"/>
          </a:xfrm>
          <a:solidFill>
            <a:schemeClr val="bg2">
              <a:alpha val="20000"/>
            </a:schemeClr>
          </a:solidFill>
        </p:grpSpPr>
        <p:sp>
          <p:nvSpPr>
            <p:cNvPr id="50"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919392747"/>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par>
                                <p:cTn id="9" presetID="16" presetClass="entr" presetSubtype="37"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par>
                                <p:cTn id="41" presetID="22" presetClass="entr" presetSubtype="8"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par>
                                <p:cTn id="44" presetID="22" presetClass="entr" presetSubtype="8"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left)">
                                      <p:cBhvr>
                                        <p:cTn id="46" dur="500"/>
                                        <p:tgtEl>
                                          <p:spTgt spid="47"/>
                                        </p:tgtEl>
                                      </p:cBhvr>
                                    </p:animEffect>
                                  </p:childTnLst>
                                </p:cTn>
                              </p:par>
                              <p:par>
                                <p:cTn id="47" presetID="22" presetClass="entr" presetSubtype="8"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par>
                                <p:cTn id="50" presetID="22" presetClass="entr" presetSubtype="4" fill="hold"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wipe(down)">
                                      <p:cBhvr>
                                        <p:cTn id="5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4" grpId="0"/>
      <p:bldP spid="36" grpId="0"/>
      <p:bldP spid="38" grpId="0"/>
      <p:bldP spid="40" grpId="0"/>
      <p:bldP spid="42" grpId="0"/>
      <p:bldP spid="44"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rot="5400000">
            <a:off x="48597" y="104611"/>
            <a:ext cx="2358129" cy="2455320"/>
            <a:chOff x="8349573" y="-1673337"/>
            <a:chExt cx="6162676" cy="6416675"/>
          </a:xfrm>
          <a:solidFill>
            <a:schemeClr val="bg2">
              <a:alpha val="20000"/>
            </a:schemeClr>
          </a:solidFill>
        </p:grpSpPr>
        <p:sp>
          <p:nvSpPr>
            <p:cNvPr id="63"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 name="Slide Number Placeholder 5"/>
          <p:cNvSpPr>
            <a:spLocks noGrp="1"/>
          </p:cNvSpPr>
          <p:nvPr>
            <p:ph type="sldNum" sz="quarter" idx="12"/>
          </p:nvPr>
        </p:nvSpPr>
        <p:spPr/>
        <p:txBody>
          <a:bodyPr/>
          <a:lstStyle/>
          <a:p>
            <a:fld id="{06BF0A5B-CA18-47D2-801E-5D97420A52F4}" type="slidenum">
              <a:rPr lang="id-ID" smtClean="0"/>
              <a:pPr/>
              <a:t>3</a:t>
            </a:fld>
            <a:endParaRPr lang="id-ID"/>
          </a:p>
        </p:txBody>
      </p:sp>
      <p:sp>
        <p:nvSpPr>
          <p:cNvPr id="7" name="TextBox 6"/>
          <p:cNvSpPr txBox="1"/>
          <p:nvPr/>
        </p:nvSpPr>
        <p:spPr>
          <a:xfrm>
            <a:off x="4504902" y="1717167"/>
            <a:ext cx="2971583" cy="523220"/>
          </a:xfrm>
          <a:prstGeom prst="rect">
            <a:avLst/>
          </a:prstGeom>
          <a:noFill/>
        </p:spPr>
        <p:txBody>
          <a:bodyPr wrap="none" rtlCol="0">
            <a:spAutoFit/>
          </a:bodyPr>
          <a:lstStyle/>
          <a:p>
            <a:pPr algn="ctr"/>
            <a:r>
              <a:rPr lang="id-ID" sz="2800">
                <a:latin typeface="+mj-lt"/>
              </a:rPr>
              <a:t>Problem Statement</a:t>
            </a:r>
          </a:p>
        </p:txBody>
      </p:sp>
      <p:cxnSp>
        <p:nvCxnSpPr>
          <p:cNvPr id="8" name="Straight Connector 7"/>
          <p:cNvCxnSpPr>
            <a:cxnSpLocks/>
          </p:cNvCxnSpPr>
          <p:nvPr/>
        </p:nvCxnSpPr>
        <p:spPr>
          <a:xfrm>
            <a:off x="4564226" y="2151264"/>
            <a:ext cx="2852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928732" y="5575039"/>
            <a:ext cx="1835223" cy="1910862"/>
            <a:chOff x="8349573" y="-1673337"/>
            <a:chExt cx="6162676" cy="6416675"/>
          </a:xfrm>
          <a:solidFill>
            <a:schemeClr val="bg2">
              <a:alpha val="20000"/>
            </a:schemeClr>
          </a:solidFill>
        </p:grpSpPr>
        <p:sp>
          <p:nvSpPr>
            <p:cNvPr id="50"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1" name="TextBox 10">
            <a:extLst>
              <a:ext uri="{FF2B5EF4-FFF2-40B4-BE49-F238E27FC236}">
                <a16:creationId xmlns:a16="http://schemas.microsoft.com/office/drawing/2014/main" id="{1F77490E-C956-AF4B-BD9A-8AEAC6BBAFA1}"/>
              </a:ext>
            </a:extLst>
          </p:cNvPr>
          <p:cNvSpPr txBox="1"/>
          <p:nvPr/>
        </p:nvSpPr>
        <p:spPr>
          <a:xfrm>
            <a:off x="997950" y="2702976"/>
            <a:ext cx="10194758" cy="3970318"/>
          </a:xfrm>
          <a:prstGeom prst="rect">
            <a:avLst/>
          </a:prstGeom>
          <a:noFill/>
        </p:spPr>
        <p:txBody>
          <a:bodyPr wrap="square" lIns="91440" tIns="45720" rIns="91440" bIns="45720" rtlCol="0" anchor="t">
            <a:spAutoFit/>
          </a:bodyPr>
          <a:lstStyle/>
          <a:p>
            <a:pPr algn="just"/>
            <a:r>
              <a:rPr lang="en-GB">
                <a:solidFill>
                  <a:srgbClr val="292929"/>
                </a:solidFill>
              </a:rPr>
              <a:t>We</a:t>
            </a:r>
            <a:r>
              <a:rPr lang="en-GB" b="0" i="0">
                <a:solidFill>
                  <a:srgbClr val="292929"/>
                </a:solidFill>
                <a:effectLst/>
              </a:rPr>
              <a:t> have 20,000 rows of data that contain different information for different movies. We have to determine whether a movie has Drama Genre or not. The Data contains various information regarding Movie IDs, Titles, Genres, and stories.</a:t>
            </a:r>
          </a:p>
          <a:p>
            <a:pPr algn="just"/>
            <a:endParaRPr lang="en-GB">
              <a:solidFill>
                <a:srgbClr val="292929"/>
              </a:solidFill>
            </a:endParaRPr>
          </a:p>
          <a:p>
            <a:pPr algn="just"/>
            <a:r>
              <a:rPr lang="en-GB" b="0" i="0">
                <a:solidFill>
                  <a:srgbClr val="292929"/>
                </a:solidFill>
                <a:effectLst/>
              </a:rPr>
              <a:t>In this problem, we are going to see how we can </a:t>
            </a:r>
            <a:r>
              <a:rPr lang="en-GB" b="0" i="0" err="1">
                <a:solidFill>
                  <a:srgbClr val="292929"/>
                </a:solidFill>
                <a:effectLst/>
              </a:rPr>
              <a:t>analyze</a:t>
            </a:r>
            <a:r>
              <a:rPr lang="en-GB" b="0" i="0">
                <a:solidFill>
                  <a:srgbClr val="292929"/>
                </a:solidFill>
                <a:effectLst/>
              </a:rPr>
              <a:t> the data. Also, we will make out How our understanding of Supervised learning and text analysis will help us determine the best predictive model.</a:t>
            </a:r>
            <a:endParaRPr lang="en-GB" b="0" i="0">
              <a:solidFill>
                <a:srgbClr val="292929"/>
              </a:solidFill>
              <a:effectLst/>
              <a:cs typeface="Calibri"/>
            </a:endParaRPr>
          </a:p>
          <a:p>
            <a:pPr algn="just"/>
            <a:endParaRPr lang="en-GB">
              <a:solidFill>
                <a:srgbClr val="292929"/>
              </a:solidFill>
              <a:ea typeface="+mn-lt"/>
              <a:cs typeface="+mn-lt"/>
            </a:endParaRPr>
          </a:p>
          <a:p>
            <a:pPr algn="just"/>
            <a:r>
              <a:rPr lang="en-GB" b="1">
                <a:ea typeface="+mn-lt"/>
                <a:cs typeface="+mn-lt"/>
              </a:rPr>
              <a:t>Genre classification Use case</a:t>
            </a:r>
            <a:r>
              <a:rPr lang="en-GB">
                <a:ea typeface="+mn-lt"/>
                <a:cs typeface="+mn-lt"/>
              </a:rPr>
              <a:t>: For any streaming platform arranging movies play an important role to draw more customers and spending more time as returning user. We can also get statistics on which kind of  drama movies are most watched. What is different in that story that made it trending as further analysis. </a:t>
            </a:r>
            <a:endParaRPr lang="en-GB"/>
          </a:p>
          <a:p>
            <a:pPr algn="just"/>
            <a:endParaRPr lang="en-GB">
              <a:solidFill>
                <a:srgbClr val="292929"/>
              </a:solidFill>
              <a:cs typeface="Calibri" panose="020F0502020204030204"/>
            </a:endParaRPr>
          </a:p>
          <a:p>
            <a:pPr algn="just"/>
            <a:endParaRPr lang="en-GB">
              <a:solidFill>
                <a:srgbClr val="292929"/>
              </a:solidFill>
              <a:cs typeface="Calibri" panose="020F0502020204030204"/>
            </a:endParaRPr>
          </a:p>
          <a:p>
            <a:pPr algn="just"/>
            <a:endParaRPr lang="en-GB">
              <a:solidFill>
                <a:srgbClr val="292929"/>
              </a:solidFill>
              <a:cs typeface="Calibri" panose="020F0502020204030204"/>
            </a:endParaRPr>
          </a:p>
        </p:txBody>
      </p:sp>
    </p:spTree>
    <p:extLst>
      <p:ext uri="{BB962C8B-B14F-4D97-AF65-F5344CB8AC3E}">
        <p14:creationId xmlns:p14="http://schemas.microsoft.com/office/powerpoint/2010/main" val="169557456"/>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par>
                                <p:cTn id="9" presetID="16" presetClass="entr" presetSubtype="37"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4" fill="hold"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wipe(down)">
                                      <p:cBhvr>
                                        <p:cTn id="14" dur="500"/>
                                        <p:tgtEl>
                                          <p:spTgt spid="49"/>
                                        </p:tgtEl>
                                      </p:cBhvr>
                                    </p:animEffect>
                                  </p:childTnLst>
                                </p:cTn>
                              </p:par>
                              <p:par>
                                <p:cTn id="15" presetID="22" presetClass="entr" presetSubtype="4"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down)">
                                      <p:cBhvr>
                                        <p:cTn id="1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BF0A5B-CA18-47D2-801E-5D97420A52F4}" type="slidenum">
              <a:rPr lang="id-ID" smtClean="0"/>
              <a:pPr/>
              <a:t>4</a:t>
            </a:fld>
            <a:endParaRPr lang="id-ID"/>
          </a:p>
        </p:txBody>
      </p:sp>
      <p:grpSp>
        <p:nvGrpSpPr>
          <p:cNvPr id="49" name="Group 48"/>
          <p:cNvGrpSpPr/>
          <p:nvPr/>
        </p:nvGrpSpPr>
        <p:grpSpPr>
          <a:xfrm>
            <a:off x="10928732" y="5575039"/>
            <a:ext cx="1835223" cy="1910862"/>
            <a:chOff x="8349573" y="-1673337"/>
            <a:chExt cx="6162676" cy="6416675"/>
          </a:xfrm>
          <a:solidFill>
            <a:schemeClr val="bg2">
              <a:alpha val="20000"/>
            </a:schemeClr>
          </a:solidFill>
        </p:grpSpPr>
        <p:sp>
          <p:nvSpPr>
            <p:cNvPr id="50"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Slide Number Placeholder 1">
            <a:extLst>
              <a:ext uri="{FF2B5EF4-FFF2-40B4-BE49-F238E27FC236}">
                <a16:creationId xmlns:a16="http://schemas.microsoft.com/office/drawing/2014/main" id="{FDEEB17A-24F7-79F7-6A89-CDA3D464951F}"/>
              </a:ext>
            </a:extLst>
          </p:cNvPr>
          <p:cNvSpPr txBox="1">
            <a:spLocks/>
          </p:cNvSpPr>
          <p:nvPr/>
        </p:nvSpPr>
        <p:spPr>
          <a:xfrm>
            <a:off x="11576267" y="6350196"/>
            <a:ext cx="510322" cy="365125"/>
          </a:xfrm>
          <a:prstGeom prst="rect">
            <a:avLst/>
          </a:prstGeom>
        </p:spPr>
        <p:txBody>
          <a:bodyPr vert="horz" lIns="91440" tIns="45720" rIns="91440" bIns="45720" rtlCol="0" anchor="ctr"/>
          <a:lstStyle>
            <a:defPPr>
              <a:defRPr lang="en-PK"/>
            </a:defPPr>
            <a:lvl1pPr marL="0" algn="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BF0A5B-CA18-47D2-801E-5D97420A52F4}" type="slidenum">
              <a:rPr lang="id-ID" smtClean="0"/>
              <a:pPr/>
              <a:t>4</a:t>
            </a:fld>
            <a:endParaRPr lang="id-ID"/>
          </a:p>
        </p:txBody>
      </p:sp>
      <p:sp>
        <p:nvSpPr>
          <p:cNvPr id="3" name="TextBox 2">
            <a:extLst>
              <a:ext uri="{FF2B5EF4-FFF2-40B4-BE49-F238E27FC236}">
                <a16:creationId xmlns:a16="http://schemas.microsoft.com/office/drawing/2014/main" id="{0D7F8123-E7B2-2DA0-C947-34DB8B44F686}"/>
              </a:ext>
            </a:extLst>
          </p:cNvPr>
          <p:cNvSpPr txBox="1"/>
          <p:nvPr/>
        </p:nvSpPr>
        <p:spPr>
          <a:xfrm>
            <a:off x="4262851" y="600349"/>
            <a:ext cx="3658117" cy="523220"/>
          </a:xfrm>
          <a:prstGeom prst="rect">
            <a:avLst/>
          </a:prstGeom>
          <a:noFill/>
        </p:spPr>
        <p:txBody>
          <a:bodyPr wrap="none" rtlCol="0">
            <a:spAutoFit/>
          </a:bodyPr>
          <a:lstStyle/>
          <a:p>
            <a:pPr algn="ctr"/>
            <a:r>
              <a:rPr lang="id-ID" sz="2800">
                <a:latin typeface="+mj-lt"/>
              </a:rPr>
              <a:t>Step by step Process</a:t>
            </a:r>
          </a:p>
        </p:txBody>
      </p:sp>
      <p:sp>
        <p:nvSpPr>
          <p:cNvPr id="4" name="Rectangle 22">
            <a:extLst>
              <a:ext uri="{FF2B5EF4-FFF2-40B4-BE49-F238E27FC236}">
                <a16:creationId xmlns:a16="http://schemas.microsoft.com/office/drawing/2014/main" id="{D73208DB-2670-BEF9-ECC2-2907D574940D}"/>
              </a:ext>
            </a:extLst>
          </p:cNvPr>
          <p:cNvSpPr>
            <a:spLocks noChangeArrowheads="1"/>
          </p:cNvSpPr>
          <p:nvPr/>
        </p:nvSpPr>
        <p:spPr bwMode="auto">
          <a:xfrm>
            <a:off x="-3175" y="3756025"/>
            <a:ext cx="1870075" cy="595313"/>
          </a:xfrm>
          <a:prstGeom prst="rect">
            <a:avLst/>
          </a:prstGeom>
          <a:solidFill>
            <a:schemeClr val="accent2"/>
          </a:solidFill>
          <a:ln>
            <a:noFill/>
          </a:ln>
          <a:effectLst>
            <a:outerShdw blurRad="76200" dir="13500000" sy="23000" kx="1200000" algn="b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5" name="Rectangle 23">
            <a:extLst>
              <a:ext uri="{FF2B5EF4-FFF2-40B4-BE49-F238E27FC236}">
                <a16:creationId xmlns:a16="http://schemas.microsoft.com/office/drawing/2014/main" id="{3BA7CB17-2D17-BA4F-915C-B5A05C8AAC05}"/>
              </a:ext>
            </a:extLst>
          </p:cNvPr>
          <p:cNvSpPr>
            <a:spLocks noChangeArrowheads="1"/>
          </p:cNvSpPr>
          <p:nvPr/>
        </p:nvSpPr>
        <p:spPr bwMode="auto">
          <a:xfrm>
            <a:off x="-3175" y="3159125"/>
            <a:ext cx="1870075" cy="5969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24">
            <a:extLst>
              <a:ext uri="{FF2B5EF4-FFF2-40B4-BE49-F238E27FC236}">
                <a16:creationId xmlns:a16="http://schemas.microsoft.com/office/drawing/2014/main" id="{3DCF9B25-D6F0-CDA0-6454-4D20FD472290}"/>
              </a:ext>
            </a:extLst>
          </p:cNvPr>
          <p:cNvSpPr>
            <a:spLocks/>
          </p:cNvSpPr>
          <p:nvPr/>
        </p:nvSpPr>
        <p:spPr bwMode="auto">
          <a:xfrm>
            <a:off x="1866900" y="2263775"/>
            <a:ext cx="455613" cy="1492250"/>
          </a:xfrm>
          <a:custGeom>
            <a:avLst/>
            <a:gdLst>
              <a:gd name="T0" fmla="*/ 287 w 287"/>
              <a:gd name="T1" fmla="*/ 940 h 940"/>
              <a:gd name="T2" fmla="*/ 0 w 287"/>
              <a:gd name="T3" fmla="*/ 940 h 940"/>
              <a:gd name="T4" fmla="*/ 0 w 287"/>
              <a:gd name="T5" fmla="*/ 564 h 940"/>
              <a:gd name="T6" fmla="*/ 287 w 287"/>
              <a:gd name="T7" fmla="*/ 0 h 940"/>
              <a:gd name="T8" fmla="*/ 287 w 287"/>
              <a:gd name="T9" fmla="*/ 940 h 940"/>
            </a:gdLst>
            <a:ahLst/>
            <a:cxnLst>
              <a:cxn ang="0">
                <a:pos x="T0" y="T1"/>
              </a:cxn>
              <a:cxn ang="0">
                <a:pos x="T2" y="T3"/>
              </a:cxn>
              <a:cxn ang="0">
                <a:pos x="T4" y="T5"/>
              </a:cxn>
              <a:cxn ang="0">
                <a:pos x="T6" y="T7"/>
              </a:cxn>
              <a:cxn ang="0">
                <a:pos x="T8" y="T9"/>
              </a:cxn>
            </a:cxnLst>
            <a:rect l="0" t="0" r="r" b="b"/>
            <a:pathLst>
              <a:path w="287" h="940">
                <a:moveTo>
                  <a:pt x="287" y="940"/>
                </a:moveTo>
                <a:lnTo>
                  <a:pt x="0" y="940"/>
                </a:lnTo>
                <a:lnTo>
                  <a:pt x="0" y="564"/>
                </a:lnTo>
                <a:lnTo>
                  <a:pt x="287" y="0"/>
                </a:lnTo>
                <a:lnTo>
                  <a:pt x="287" y="94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25">
            <a:extLst>
              <a:ext uri="{FF2B5EF4-FFF2-40B4-BE49-F238E27FC236}">
                <a16:creationId xmlns:a16="http://schemas.microsoft.com/office/drawing/2014/main" id="{7F9B9D58-BE59-25FB-945B-2A7BA80EA093}"/>
              </a:ext>
            </a:extLst>
          </p:cNvPr>
          <p:cNvSpPr>
            <a:spLocks/>
          </p:cNvSpPr>
          <p:nvPr/>
        </p:nvSpPr>
        <p:spPr bwMode="auto">
          <a:xfrm>
            <a:off x="1866900" y="3756025"/>
            <a:ext cx="455613" cy="1490663"/>
          </a:xfrm>
          <a:custGeom>
            <a:avLst/>
            <a:gdLst>
              <a:gd name="T0" fmla="*/ 287 w 287"/>
              <a:gd name="T1" fmla="*/ 0 h 939"/>
              <a:gd name="T2" fmla="*/ 0 w 287"/>
              <a:gd name="T3" fmla="*/ 0 h 939"/>
              <a:gd name="T4" fmla="*/ 0 w 287"/>
              <a:gd name="T5" fmla="*/ 375 h 939"/>
              <a:gd name="T6" fmla="*/ 287 w 287"/>
              <a:gd name="T7" fmla="*/ 939 h 939"/>
              <a:gd name="T8" fmla="*/ 287 w 287"/>
              <a:gd name="T9" fmla="*/ 0 h 939"/>
            </a:gdLst>
            <a:ahLst/>
            <a:cxnLst>
              <a:cxn ang="0">
                <a:pos x="T0" y="T1"/>
              </a:cxn>
              <a:cxn ang="0">
                <a:pos x="T2" y="T3"/>
              </a:cxn>
              <a:cxn ang="0">
                <a:pos x="T4" y="T5"/>
              </a:cxn>
              <a:cxn ang="0">
                <a:pos x="T6" y="T7"/>
              </a:cxn>
              <a:cxn ang="0">
                <a:pos x="T8" y="T9"/>
              </a:cxn>
            </a:cxnLst>
            <a:rect l="0" t="0" r="r" b="b"/>
            <a:pathLst>
              <a:path w="287" h="939">
                <a:moveTo>
                  <a:pt x="287" y="0"/>
                </a:moveTo>
                <a:lnTo>
                  <a:pt x="0" y="0"/>
                </a:lnTo>
                <a:lnTo>
                  <a:pt x="0" y="375"/>
                </a:lnTo>
                <a:lnTo>
                  <a:pt x="287" y="939"/>
                </a:lnTo>
                <a:lnTo>
                  <a:pt x="287"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Rectangle 26">
            <a:extLst>
              <a:ext uri="{FF2B5EF4-FFF2-40B4-BE49-F238E27FC236}">
                <a16:creationId xmlns:a16="http://schemas.microsoft.com/office/drawing/2014/main" id="{24D3533E-2B24-99A0-B158-A840BCCB8238}"/>
              </a:ext>
            </a:extLst>
          </p:cNvPr>
          <p:cNvSpPr>
            <a:spLocks noChangeArrowheads="1"/>
          </p:cNvSpPr>
          <p:nvPr/>
        </p:nvSpPr>
        <p:spPr bwMode="auto">
          <a:xfrm>
            <a:off x="2322513" y="3756025"/>
            <a:ext cx="2019300" cy="1490663"/>
          </a:xfrm>
          <a:prstGeom prst="rect">
            <a:avLst/>
          </a:prstGeom>
          <a:solidFill>
            <a:schemeClr val="accent2"/>
          </a:solidFill>
          <a:ln>
            <a:noFill/>
          </a:ln>
          <a:effectLst>
            <a:outerShdw blurRad="76200" dir="13500000" sy="23000" kx="1200000" algn="b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13" name="Rectangle 27">
            <a:extLst>
              <a:ext uri="{FF2B5EF4-FFF2-40B4-BE49-F238E27FC236}">
                <a16:creationId xmlns:a16="http://schemas.microsoft.com/office/drawing/2014/main" id="{C5B0BB7B-D6E3-0F73-F8DF-E0203EEAB95B}"/>
              </a:ext>
            </a:extLst>
          </p:cNvPr>
          <p:cNvSpPr>
            <a:spLocks noChangeArrowheads="1"/>
          </p:cNvSpPr>
          <p:nvPr/>
        </p:nvSpPr>
        <p:spPr bwMode="auto">
          <a:xfrm>
            <a:off x="2322513" y="2262188"/>
            <a:ext cx="2019300" cy="149383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28">
            <a:extLst>
              <a:ext uri="{FF2B5EF4-FFF2-40B4-BE49-F238E27FC236}">
                <a16:creationId xmlns:a16="http://schemas.microsoft.com/office/drawing/2014/main" id="{2AF16607-E28D-CC07-3893-A51BDEBDE777}"/>
              </a:ext>
            </a:extLst>
          </p:cNvPr>
          <p:cNvSpPr>
            <a:spLocks/>
          </p:cNvSpPr>
          <p:nvPr/>
        </p:nvSpPr>
        <p:spPr bwMode="auto">
          <a:xfrm>
            <a:off x="4341813" y="1603375"/>
            <a:ext cx="652463" cy="2157413"/>
          </a:xfrm>
          <a:custGeom>
            <a:avLst/>
            <a:gdLst>
              <a:gd name="T0" fmla="*/ 411 w 411"/>
              <a:gd name="T1" fmla="*/ 1359 h 1359"/>
              <a:gd name="T2" fmla="*/ 0 w 411"/>
              <a:gd name="T3" fmla="*/ 1359 h 1359"/>
              <a:gd name="T4" fmla="*/ 0 w 411"/>
              <a:gd name="T5" fmla="*/ 415 h 1359"/>
              <a:gd name="T6" fmla="*/ 411 w 411"/>
              <a:gd name="T7" fmla="*/ 0 h 1359"/>
              <a:gd name="T8" fmla="*/ 411 w 411"/>
              <a:gd name="T9" fmla="*/ 1359 h 1359"/>
            </a:gdLst>
            <a:ahLst/>
            <a:cxnLst>
              <a:cxn ang="0">
                <a:pos x="T0" y="T1"/>
              </a:cxn>
              <a:cxn ang="0">
                <a:pos x="T2" y="T3"/>
              </a:cxn>
              <a:cxn ang="0">
                <a:pos x="T4" y="T5"/>
              </a:cxn>
              <a:cxn ang="0">
                <a:pos x="T6" y="T7"/>
              </a:cxn>
              <a:cxn ang="0">
                <a:pos x="T8" y="T9"/>
              </a:cxn>
            </a:cxnLst>
            <a:rect l="0" t="0" r="r" b="b"/>
            <a:pathLst>
              <a:path w="411" h="1359">
                <a:moveTo>
                  <a:pt x="411" y="1359"/>
                </a:moveTo>
                <a:lnTo>
                  <a:pt x="0" y="1359"/>
                </a:lnTo>
                <a:lnTo>
                  <a:pt x="0" y="415"/>
                </a:lnTo>
                <a:lnTo>
                  <a:pt x="411" y="0"/>
                </a:lnTo>
                <a:lnTo>
                  <a:pt x="411" y="1359"/>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Rectangle 29">
            <a:extLst>
              <a:ext uri="{FF2B5EF4-FFF2-40B4-BE49-F238E27FC236}">
                <a16:creationId xmlns:a16="http://schemas.microsoft.com/office/drawing/2014/main" id="{702D5799-FF42-5E99-322E-AA0214BC1DE4}"/>
              </a:ext>
            </a:extLst>
          </p:cNvPr>
          <p:cNvSpPr>
            <a:spLocks noChangeArrowheads="1"/>
          </p:cNvSpPr>
          <p:nvPr/>
        </p:nvSpPr>
        <p:spPr bwMode="auto">
          <a:xfrm>
            <a:off x="4994275" y="1603375"/>
            <a:ext cx="2590800" cy="21605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Rectangle 30">
            <a:extLst>
              <a:ext uri="{FF2B5EF4-FFF2-40B4-BE49-F238E27FC236}">
                <a16:creationId xmlns:a16="http://schemas.microsoft.com/office/drawing/2014/main" id="{FC8BC1C1-57A8-89D7-60AC-AB034CAB59F3}"/>
              </a:ext>
            </a:extLst>
          </p:cNvPr>
          <p:cNvSpPr>
            <a:spLocks noChangeArrowheads="1"/>
          </p:cNvSpPr>
          <p:nvPr/>
        </p:nvSpPr>
        <p:spPr bwMode="auto">
          <a:xfrm>
            <a:off x="4994275" y="3759200"/>
            <a:ext cx="2590800" cy="2157413"/>
          </a:xfrm>
          <a:prstGeom prst="rect">
            <a:avLst/>
          </a:prstGeom>
          <a:solidFill>
            <a:schemeClr val="accent2"/>
          </a:solidFill>
          <a:ln>
            <a:noFill/>
          </a:ln>
          <a:effectLst>
            <a:outerShdw blurRad="76200" dir="13500000" sy="23000" kx="1200000" algn="b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17" name="Freeform 31">
            <a:extLst>
              <a:ext uri="{FF2B5EF4-FFF2-40B4-BE49-F238E27FC236}">
                <a16:creationId xmlns:a16="http://schemas.microsoft.com/office/drawing/2014/main" id="{62FDA84D-0852-EFC2-76E0-52B03775FD37}"/>
              </a:ext>
            </a:extLst>
          </p:cNvPr>
          <p:cNvSpPr>
            <a:spLocks/>
          </p:cNvSpPr>
          <p:nvPr/>
        </p:nvSpPr>
        <p:spPr bwMode="auto">
          <a:xfrm>
            <a:off x="4341813" y="3752850"/>
            <a:ext cx="652463" cy="2159000"/>
          </a:xfrm>
          <a:custGeom>
            <a:avLst/>
            <a:gdLst>
              <a:gd name="T0" fmla="*/ 411 w 411"/>
              <a:gd name="T1" fmla="*/ 0 h 1360"/>
              <a:gd name="T2" fmla="*/ 0 w 411"/>
              <a:gd name="T3" fmla="*/ 0 h 1360"/>
              <a:gd name="T4" fmla="*/ 0 w 411"/>
              <a:gd name="T5" fmla="*/ 945 h 1360"/>
              <a:gd name="T6" fmla="*/ 411 w 411"/>
              <a:gd name="T7" fmla="*/ 1360 h 1360"/>
              <a:gd name="T8" fmla="*/ 411 w 411"/>
              <a:gd name="T9" fmla="*/ 0 h 1360"/>
            </a:gdLst>
            <a:ahLst/>
            <a:cxnLst>
              <a:cxn ang="0">
                <a:pos x="T0" y="T1"/>
              </a:cxn>
              <a:cxn ang="0">
                <a:pos x="T2" y="T3"/>
              </a:cxn>
              <a:cxn ang="0">
                <a:pos x="T4" y="T5"/>
              </a:cxn>
              <a:cxn ang="0">
                <a:pos x="T6" y="T7"/>
              </a:cxn>
              <a:cxn ang="0">
                <a:pos x="T8" y="T9"/>
              </a:cxn>
            </a:cxnLst>
            <a:rect l="0" t="0" r="r" b="b"/>
            <a:pathLst>
              <a:path w="411" h="1360">
                <a:moveTo>
                  <a:pt x="411" y="0"/>
                </a:moveTo>
                <a:lnTo>
                  <a:pt x="0" y="0"/>
                </a:lnTo>
                <a:lnTo>
                  <a:pt x="0" y="945"/>
                </a:lnTo>
                <a:lnTo>
                  <a:pt x="411" y="1360"/>
                </a:lnTo>
                <a:lnTo>
                  <a:pt x="411"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32">
            <a:extLst>
              <a:ext uri="{FF2B5EF4-FFF2-40B4-BE49-F238E27FC236}">
                <a16:creationId xmlns:a16="http://schemas.microsoft.com/office/drawing/2014/main" id="{CA2A8B90-DD1B-2338-6587-9BE9DC5D7861}"/>
              </a:ext>
            </a:extLst>
          </p:cNvPr>
          <p:cNvSpPr>
            <a:spLocks/>
          </p:cNvSpPr>
          <p:nvPr/>
        </p:nvSpPr>
        <p:spPr bwMode="auto">
          <a:xfrm>
            <a:off x="7575550" y="644525"/>
            <a:ext cx="942975" cy="3119438"/>
          </a:xfrm>
          <a:custGeom>
            <a:avLst/>
            <a:gdLst>
              <a:gd name="T0" fmla="*/ 594 w 594"/>
              <a:gd name="T1" fmla="*/ 1965 h 1965"/>
              <a:gd name="T2" fmla="*/ 0 w 594"/>
              <a:gd name="T3" fmla="*/ 1965 h 1965"/>
              <a:gd name="T4" fmla="*/ 0 w 594"/>
              <a:gd name="T5" fmla="*/ 600 h 1965"/>
              <a:gd name="T6" fmla="*/ 594 w 594"/>
              <a:gd name="T7" fmla="*/ 0 h 1965"/>
              <a:gd name="T8" fmla="*/ 594 w 594"/>
              <a:gd name="T9" fmla="*/ 1965 h 1965"/>
            </a:gdLst>
            <a:ahLst/>
            <a:cxnLst>
              <a:cxn ang="0">
                <a:pos x="T0" y="T1"/>
              </a:cxn>
              <a:cxn ang="0">
                <a:pos x="T2" y="T3"/>
              </a:cxn>
              <a:cxn ang="0">
                <a:pos x="T4" y="T5"/>
              </a:cxn>
              <a:cxn ang="0">
                <a:pos x="T6" y="T7"/>
              </a:cxn>
              <a:cxn ang="0">
                <a:pos x="T8" y="T9"/>
              </a:cxn>
            </a:cxnLst>
            <a:rect l="0" t="0" r="r" b="b"/>
            <a:pathLst>
              <a:path w="594" h="1965">
                <a:moveTo>
                  <a:pt x="594" y="1965"/>
                </a:moveTo>
                <a:lnTo>
                  <a:pt x="0" y="1965"/>
                </a:lnTo>
                <a:lnTo>
                  <a:pt x="0" y="600"/>
                </a:lnTo>
                <a:lnTo>
                  <a:pt x="594" y="0"/>
                </a:lnTo>
                <a:lnTo>
                  <a:pt x="594" y="1965"/>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Rectangle 33">
            <a:extLst>
              <a:ext uri="{FF2B5EF4-FFF2-40B4-BE49-F238E27FC236}">
                <a16:creationId xmlns:a16="http://schemas.microsoft.com/office/drawing/2014/main" id="{237BC04F-1C08-15FC-C0AC-06E3C17B9254}"/>
              </a:ext>
            </a:extLst>
          </p:cNvPr>
          <p:cNvSpPr>
            <a:spLocks noChangeArrowheads="1"/>
          </p:cNvSpPr>
          <p:nvPr/>
        </p:nvSpPr>
        <p:spPr bwMode="auto">
          <a:xfrm>
            <a:off x="8461395" y="653364"/>
            <a:ext cx="3743325" cy="31226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Rectangle 34">
            <a:extLst>
              <a:ext uri="{FF2B5EF4-FFF2-40B4-BE49-F238E27FC236}">
                <a16:creationId xmlns:a16="http://schemas.microsoft.com/office/drawing/2014/main" id="{6581966B-5149-FE10-193C-1CA3141963CD}"/>
              </a:ext>
            </a:extLst>
          </p:cNvPr>
          <p:cNvSpPr>
            <a:spLocks noChangeArrowheads="1"/>
          </p:cNvSpPr>
          <p:nvPr/>
        </p:nvSpPr>
        <p:spPr bwMode="auto">
          <a:xfrm>
            <a:off x="8448675" y="3772802"/>
            <a:ext cx="3743325" cy="3121025"/>
          </a:xfrm>
          <a:prstGeom prst="rect">
            <a:avLst/>
          </a:prstGeom>
          <a:solidFill>
            <a:schemeClr val="accent2"/>
          </a:solidFill>
          <a:ln>
            <a:noFill/>
          </a:ln>
          <a:effectLst>
            <a:outerShdw blurRad="76200" dir="13500000" sy="23000" kx="1200000" algn="b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21" name="Freeform 35">
            <a:extLst>
              <a:ext uri="{FF2B5EF4-FFF2-40B4-BE49-F238E27FC236}">
                <a16:creationId xmlns:a16="http://schemas.microsoft.com/office/drawing/2014/main" id="{502D3035-3738-6DCD-4115-B3E982CC48CC}"/>
              </a:ext>
            </a:extLst>
          </p:cNvPr>
          <p:cNvSpPr>
            <a:spLocks/>
          </p:cNvSpPr>
          <p:nvPr/>
        </p:nvSpPr>
        <p:spPr bwMode="auto">
          <a:xfrm>
            <a:off x="7581646" y="3752850"/>
            <a:ext cx="875919" cy="3113342"/>
          </a:xfrm>
          <a:custGeom>
            <a:avLst/>
            <a:gdLst>
              <a:gd name="T0" fmla="*/ 594 w 594"/>
              <a:gd name="T1" fmla="*/ 0 h 1965"/>
              <a:gd name="T2" fmla="*/ 0 w 594"/>
              <a:gd name="T3" fmla="*/ 0 h 1965"/>
              <a:gd name="T4" fmla="*/ 0 w 594"/>
              <a:gd name="T5" fmla="*/ 1365 h 1965"/>
              <a:gd name="T6" fmla="*/ 594 w 594"/>
              <a:gd name="T7" fmla="*/ 1965 h 1965"/>
              <a:gd name="T8" fmla="*/ 594 w 594"/>
              <a:gd name="T9" fmla="*/ 0 h 1965"/>
            </a:gdLst>
            <a:ahLst/>
            <a:cxnLst>
              <a:cxn ang="0">
                <a:pos x="T0" y="T1"/>
              </a:cxn>
              <a:cxn ang="0">
                <a:pos x="T2" y="T3"/>
              </a:cxn>
              <a:cxn ang="0">
                <a:pos x="T4" y="T5"/>
              </a:cxn>
              <a:cxn ang="0">
                <a:pos x="T6" y="T7"/>
              </a:cxn>
              <a:cxn ang="0">
                <a:pos x="T8" y="T9"/>
              </a:cxn>
            </a:cxnLst>
            <a:rect l="0" t="0" r="r" b="b"/>
            <a:pathLst>
              <a:path w="594" h="1965">
                <a:moveTo>
                  <a:pt x="594" y="0"/>
                </a:moveTo>
                <a:lnTo>
                  <a:pt x="0" y="0"/>
                </a:lnTo>
                <a:lnTo>
                  <a:pt x="0" y="1365"/>
                </a:lnTo>
                <a:lnTo>
                  <a:pt x="594" y="1965"/>
                </a:lnTo>
                <a:lnTo>
                  <a:pt x="594"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TextBox 21">
            <a:extLst>
              <a:ext uri="{FF2B5EF4-FFF2-40B4-BE49-F238E27FC236}">
                <a16:creationId xmlns:a16="http://schemas.microsoft.com/office/drawing/2014/main" id="{1EB640CA-72D6-46BE-6CE4-3A2A0C838D40}"/>
              </a:ext>
            </a:extLst>
          </p:cNvPr>
          <p:cNvSpPr txBox="1"/>
          <p:nvPr/>
        </p:nvSpPr>
        <p:spPr>
          <a:xfrm>
            <a:off x="0" y="3280847"/>
            <a:ext cx="1866899" cy="369332"/>
          </a:xfrm>
          <a:prstGeom prst="rect">
            <a:avLst/>
          </a:prstGeom>
          <a:noFill/>
        </p:spPr>
        <p:txBody>
          <a:bodyPr wrap="square" rtlCol="0">
            <a:spAutoFit/>
          </a:bodyPr>
          <a:lstStyle/>
          <a:p>
            <a:pPr algn="ctr"/>
            <a:r>
              <a:rPr lang="id-ID" b="1">
                <a:solidFill>
                  <a:schemeClr val="bg1"/>
                </a:solidFill>
                <a:latin typeface="+mj-lt"/>
              </a:rPr>
              <a:t>Step</a:t>
            </a:r>
          </a:p>
        </p:txBody>
      </p:sp>
      <p:sp>
        <p:nvSpPr>
          <p:cNvPr id="23" name="Rectangle 22">
            <a:extLst>
              <a:ext uri="{FF2B5EF4-FFF2-40B4-BE49-F238E27FC236}">
                <a16:creationId xmlns:a16="http://schemas.microsoft.com/office/drawing/2014/main" id="{BF16991C-A059-3627-EA10-641FEC50CACD}"/>
              </a:ext>
            </a:extLst>
          </p:cNvPr>
          <p:cNvSpPr/>
          <p:nvPr/>
        </p:nvSpPr>
        <p:spPr>
          <a:xfrm>
            <a:off x="2313143" y="4107180"/>
            <a:ext cx="2062959" cy="1015663"/>
          </a:xfrm>
          <a:prstGeom prst="rect">
            <a:avLst/>
          </a:prstGeom>
        </p:spPr>
        <p:txBody>
          <a:bodyPr wrap="square" lIns="91440" tIns="45720" rIns="91440" bIns="45720" anchor="t">
            <a:spAutoFit/>
          </a:bodyPr>
          <a:lstStyle/>
          <a:p>
            <a:pPr algn="ctr"/>
            <a:r>
              <a:rPr lang="id-ID" sz="1200">
                <a:ea typeface="+mn-lt"/>
                <a:cs typeface="+mn-lt"/>
              </a:rPr>
              <a:t> </a:t>
            </a:r>
            <a:r>
              <a:rPr lang="id-ID" sz="1200" err="1">
                <a:ea typeface="+mn-lt"/>
                <a:cs typeface="+mn-lt"/>
              </a:rPr>
              <a:t>Explored</a:t>
            </a:r>
            <a:r>
              <a:rPr lang="id-ID" sz="1200">
                <a:ea typeface="+mn-lt"/>
                <a:cs typeface="+mn-lt"/>
              </a:rPr>
              <a:t> data </a:t>
            </a:r>
            <a:r>
              <a:rPr lang="id-ID" sz="1200" err="1">
                <a:ea typeface="+mn-lt"/>
                <a:cs typeface="+mn-lt"/>
              </a:rPr>
              <a:t>to</a:t>
            </a:r>
            <a:r>
              <a:rPr lang="id-ID" sz="1200">
                <a:ea typeface="+mn-lt"/>
                <a:cs typeface="+mn-lt"/>
              </a:rPr>
              <a:t> </a:t>
            </a:r>
            <a:r>
              <a:rPr lang="id-ID" sz="1200" err="1">
                <a:ea typeface="+mn-lt"/>
                <a:cs typeface="+mn-lt"/>
              </a:rPr>
              <a:t>check</a:t>
            </a:r>
            <a:r>
              <a:rPr lang="id-ID" sz="1200">
                <a:ea typeface="+mn-lt"/>
                <a:cs typeface="+mn-lt"/>
              </a:rPr>
              <a:t> </a:t>
            </a:r>
            <a:r>
              <a:rPr lang="id-ID" sz="1200" err="1">
                <a:ea typeface="+mn-lt"/>
                <a:cs typeface="+mn-lt"/>
              </a:rPr>
              <a:t>what</a:t>
            </a:r>
            <a:r>
              <a:rPr lang="id-ID" sz="1200">
                <a:ea typeface="+mn-lt"/>
                <a:cs typeface="+mn-lt"/>
              </a:rPr>
              <a:t> </a:t>
            </a:r>
            <a:r>
              <a:rPr lang="id-ID" sz="1200" err="1">
                <a:ea typeface="+mn-lt"/>
                <a:cs typeface="+mn-lt"/>
              </a:rPr>
              <a:t>is</a:t>
            </a:r>
            <a:r>
              <a:rPr lang="id-ID" sz="1200">
                <a:ea typeface="+mn-lt"/>
                <a:cs typeface="+mn-lt"/>
              </a:rPr>
              <a:t> </a:t>
            </a:r>
            <a:r>
              <a:rPr lang="id-ID" sz="1200" err="1">
                <a:ea typeface="+mn-lt"/>
                <a:cs typeface="+mn-lt"/>
              </a:rPr>
              <a:t>present</a:t>
            </a:r>
            <a:r>
              <a:rPr lang="id-ID" sz="1200">
                <a:ea typeface="+mn-lt"/>
                <a:cs typeface="+mn-lt"/>
              </a:rPr>
              <a:t> in </a:t>
            </a:r>
            <a:r>
              <a:rPr lang="id-ID" sz="1200" err="1">
                <a:ea typeface="+mn-lt"/>
                <a:cs typeface="+mn-lt"/>
              </a:rPr>
              <a:t>each</a:t>
            </a:r>
            <a:r>
              <a:rPr lang="id-ID" sz="1200">
                <a:ea typeface="+mn-lt"/>
                <a:cs typeface="+mn-lt"/>
              </a:rPr>
              <a:t> </a:t>
            </a:r>
            <a:r>
              <a:rPr lang="id-ID" sz="1200" err="1">
                <a:ea typeface="+mn-lt"/>
                <a:cs typeface="+mn-lt"/>
              </a:rPr>
              <a:t>file</a:t>
            </a:r>
            <a:r>
              <a:rPr lang="id-ID" sz="1200">
                <a:ea typeface="+mn-lt"/>
                <a:cs typeface="+mn-lt"/>
              </a:rPr>
              <a:t>. </a:t>
            </a:r>
            <a:r>
              <a:rPr lang="id-ID" sz="1200" err="1">
                <a:ea typeface="+mn-lt"/>
                <a:cs typeface="+mn-lt"/>
              </a:rPr>
              <a:t>Null</a:t>
            </a:r>
            <a:r>
              <a:rPr lang="id-ID" sz="1200">
                <a:ea typeface="+mn-lt"/>
                <a:cs typeface="+mn-lt"/>
              </a:rPr>
              <a:t> </a:t>
            </a:r>
            <a:r>
              <a:rPr lang="id-ID" sz="1200" err="1">
                <a:ea typeface="+mn-lt"/>
                <a:cs typeface="+mn-lt"/>
              </a:rPr>
              <a:t>values</a:t>
            </a:r>
            <a:r>
              <a:rPr lang="id-ID" sz="1200">
                <a:ea typeface="+mn-lt"/>
                <a:cs typeface="+mn-lt"/>
              </a:rPr>
              <a:t> </a:t>
            </a:r>
            <a:r>
              <a:rPr lang="id-ID" sz="1200" err="1">
                <a:ea typeface="+mn-lt"/>
                <a:cs typeface="+mn-lt"/>
              </a:rPr>
              <a:t>and</a:t>
            </a:r>
            <a:r>
              <a:rPr lang="id-ID" sz="1200">
                <a:ea typeface="+mn-lt"/>
                <a:cs typeface="+mn-lt"/>
              </a:rPr>
              <a:t> </a:t>
            </a:r>
            <a:r>
              <a:rPr lang="id-ID" sz="1200" err="1">
                <a:ea typeface="+mn-lt"/>
                <a:cs typeface="+mn-lt"/>
              </a:rPr>
              <a:t>the</a:t>
            </a:r>
            <a:r>
              <a:rPr lang="id-ID" sz="1200">
                <a:ea typeface="+mn-lt"/>
                <a:cs typeface="+mn-lt"/>
              </a:rPr>
              <a:t> </a:t>
            </a:r>
            <a:r>
              <a:rPr lang="id-ID" sz="1200" err="1">
                <a:ea typeface="+mn-lt"/>
                <a:cs typeface="+mn-lt"/>
              </a:rPr>
              <a:t>distribution</a:t>
            </a:r>
            <a:r>
              <a:rPr lang="id-ID" sz="1200">
                <a:ea typeface="+mn-lt"/>
                <a:cs typeface="+mn-lt"/>
              </a:rPr>
              <a:t> </a:t>
            </a:r>
            <a:r>
              <a:rPr lang="id-ID" sz="1200" err="1">
                <a:ea typeface="+mn-lt"/>
                <a:cs typeface="+mn-lt"/>
              </a:rPr>
              <a:t>of</a:t>
            </a:r>
            <a:r>
              <a:rPr lang="id-ID" sz="1200">
                <a:ea typeface="+mn-lt"/>
                <a:cs typeface="+mn-lt"/>
              </a:rPr>
              <a:t> </a:t>
            </a:r>
            <a:r>
              <a:rPr lang="id-ID" sz="1200" err="1">
                <a:ea typeface="+mn-lt"/>
                <a:cs typeface="+mn-lt"/>
              </a:rPr>
              <a:t>the</a:t>
            </a:r>
            <a:r>
              <a:rPr lang="id-ID" sz="1200">
                <a:ea typeface="+mn-lt"/>
                <a:cs typeface="+mn-lt"/>
              </a:rPr>
              <a:t> data are </a:t>
            </a:r>
            <a:r>
              <a:rPr lang="id-ID" sz="1200" err="1">
                <a:ea typeface="+mn-lt"/>
                <a:cs typeface="+mn-lt"/>
              </a:rPr>
              <a:t>also</a:t>
            </a:r>
            <a:r>
              <a:rPr lang="id-ID" sz="1200">
                <a:ea typeface="+mn-lt"/>
                <a:cs typeface="+mn-lt"/>
              </a:rPr>
              <a:t> </a:t>
            </a:r>
            <a:r>
              <a:rPr lang="id-ID" sz="1200" err="1">
                <a:ea typeface="+mn-lt"/>
                <a:cs typeface="+mn-lt"/>
              </a:rPr>
              <a:t>checked</a:t>
            </a:r>
            <a:endParaRPr lang="en-US" err="1"/>
          </a:p>
          <a:p>
            <a:pPr algn="ctr"/>
            <a:endParaRPr lang="id-ID" sz="1200">
              <a:solidFill>
                <a:schemeClr val="bg1"/>
              </a:solidFill>
              <a:cs typeface="Calibri"/>
            </a:endParaRPr>
          </a:p>
        </p:txBody>
      </p:sp>
      <p:sp>
        <p:nvSpPr>
          <p:cNvPr id="24" name="TextBox 23">
            <a:extLst>
              <a:ext uri="{FF2B5EF4-FFF2-40B4-BE49-F238E27FC236}">
                <a16:creationId xmlns:a16="http://schemas.microsoft.com/office/drawing/2014/main" id="{6F5D455A-56B1-591F-C2B1-C8E65312D7A3}"/>
              </a:ext>
            </a:extLst>
          </p:cNvPr>
          <p:cNvSpPr txBox="1"/>
          <p:nvPr/>
        </p:nvSpPr>
        <p:spPr>
          <a:xfrm>
            <a:off x="0" y="3843893"/>
            <a:ext cx="1832611" cy="369332"/>
          </a:xfrm>
          <a:prstGeom prst="rect">
            <a:avLst/>
          </a:prstGeom>
          <a:noFill/>
        </p:spPr>
        <p:txBody>
          <a:bodyPr wrap="square" rtlCol="0">
            <a:spAutoFit/>
          </a:bodyPr>
          <a:lstStyle/>
          <a:p>
            <a:pPr algn="ctr"/>
            <a:r>
              <a:rPr lang="id-ID" b="1">
                <a:solidFill>
                  <a:schemeClr val="bg1"/>
                </a:solidFill>
                <a:latin typeface="+mj-lt"/>
              </a:rPr>
              <a:t>Description</a:t>
            </a:r>
          </a:p>
        </p:txBody>
      </p:sp>
      <p:sp>
        <p:nvSpPr>
          <p:cNvPr id="25" name="Rectangle 24">
            <a:extLst>
              <a:ext uri="{FF2B5EF4-FFF2-40B4-BE49-F238E27FC236}">
                <a16:creationId xmlns:a16="http://schemas.microsoft.com/office/drawing/2014/main" id="{97A16FCF-9CD9-BB24-B912-0CA923E59BC5}"/>
              </a:ext>
            </a:extLst>
          </p:cNvPr>
          <p:cNvSpPr/>
          <p:nvPr/>
        </p:nvSpPr>
        <p:spPr>
          <a:xfrm>
            <a:off x="5124846" y="4254514"/>
            <a:ext cx="2393553" cy="1569660"/>
          </a:xfrm>
          <a:prstGeom prst="rect">
            <a:avLst/>
          </a:prstGeom>
        </p:spPr>
        <p:txBody>
          <a:bodyPr wrap="square" lIns="91440" tIns="45720" rIns="91440" bIns="45720" anchor="t">
            <a:spAutoFit/>
          </a:bodyPr>
          <a:lstStyle/>
          <a:p>
            <a:pPr algn="ctr"/>
            <a:r>
              <a:rPr lang="id-ID" sz="1600" err="1">
                <a:ea typeface="+mn-lt"/>
                <a:cs typeface="+mn-lt"/>
              </a:rPr>
              <a:t>Different</a:t>
            </a:r>
            <a:r>
              <a:rPr lang="id-ID" sz="1600">
                <a:ea typeface="+mn-lt"/>
                <a:cs typeface="+mn-lt"/>
              </a:rPr>
              <a:t> </a:t>
            </a:r>
            <a:r>
              <a:rPr lang="id-ID" sz="1600" err="1">
                <a:ea typeface="+mn-lt"/>
                <a:cs typeface="+mn-lt"/>
              </a:rPr>
              <a:t>Text</a:t>
            </a:r>
            <a:r>
              <a:rPr lang="id-ID" sz="1600">
                <a:ea typeface="+mn-lt"/>
                <a:cs typeface="+mn-lt"/>
              </a:rPr>
              <a:t> </a:t>
            </a:r>
            <a:r>
              <a:rPr lang="id-ID" sz="1600" err="1">
                <a:ea typeface="+mn-lt"/>
                <a:cs typeface="+mn-lt"/>
              </a:rPr>
              <a:t>analysis</a:t>
            </a:r>
            <a:r>
              <a:rPr lang="id-ID" sz="1600">
                <a:ea typeface="+mn-lt"/>
                <a:cs typeface="+mn-lt"/>
              </a:rPr>
              <a:t> </a:t>
            </a:r>
            <a:r>
              <a:rPr lang="id-ID" sz="1600" err="1">
                <a:ea typeface="+mn-lt"/>
                <a:cs typeface="+mn-lt"/>
              </a:rPr>
              <a:t>models</a:t>
            </a:r>
            <a:r>
              <a:rPr lang="id-ID" sz="1600">
                <a:ea typeface="+mn-lt"/>
                <a:cs typeface="+mn-lt"/>
              </a:rPr>
              <a:t> are </a:t>
            </a:r>
            <a:r>
              <a:rPr lang="id-ID" sz="1600" err="1">
                <a:ea typeface="+mn-lt"/>
                <a:cs typeface="+mn-lt"/>
              </a:rPr>
              <a:t>used</a:t>
            </a:r>
            <a:r>
              <a:rPr lang="id-ID" sz="1600">
                <a:ea typeface="+mn-lt"/>
                <a:cs typeface="+mn-lt"/>
              </a:rPr>
              <a:t> as </a:t>
            </a:r>
            <a:r>
              <a:rPr lang="id-ID" sz="1600" err="1">
                <a:ea typeface="+mn-lt"/>
                <a:cs typeface="+mn-lt"/>
              </a:rPr>
              <a:t>feature</a:t>
            </a:r>
            <a:r>
              <a:rPr lang="id-ID" sz="1600">
                <a:ea typeface="+mn-lt"/>
                <a:cs typeface="+mn-lt"/>
              </a:rPr>
              <a:t> </a:t>
            </a:r>
            <a:r>
              <a:rPr lang="id-ID" sz="1600" err="1">
                <a:ea typeface="+mn-lt"/>
                <a:cs typeface="+mn-lt"/>
              </a:rPr>
              <a:t>extraction</a:t>
            </a:r>
            <a:r>
              <a:rPr lang="id-ID" sz="1600">
                <a:ea typeface="+mn-lt"/>
                <a:cs typeface="+mn-lt"/>
              </a:rPr>
              <a:t> </a:t>
            </a:r>
            <a:r>
              <a:rPr lang="id-ID" sz="1600" err="1">
                <a:ea typeface="+mn-lt"/>
                <a:cs typeface="+mn-lt"/>
              </a:rPr>
              <a:t>from</a:t>
            </a:r>
            <a:r>
              <a:rPr lang="id-ID" sz="1600">
                <a:ea typeface="+mn-lt"/>
                <a:cs typeface="+mn-lt"/>
              </a:rPr>
              <a:t> </a:t>
            </a:r>
            <a:r>
              <a:rPr lang="id-ID" sz="1600" err="1">
                <a:ea typeface="+mn-lt"/>
                <a:cs typeface="+mn-lt"/>
              </a:rPr>
              <a:t>the</a:t>
            </a:r>
            <a:r>
              <a:rPr lang="id-ID" sz="1600">
                <a:ea typeface="+mn-lt"/>
                <a:cs typeface="+mn-lt"/>
              </a:rPr>
              <a:t> </a:t>
            </a:r>
            <a:r>
              <a:rPr lang="id-ID" sz="1600" err="1">
                <a:ea typeface="+mn-lt"/>
                <a:cs typeface="+mn-lt"/>
              </a:rPr>
              <a:t>text</a:t>
            </a:r>
            <a:r>
              <a:rPr lang="id-ID" sz="1600">
                <a:ea typeface="+mn-lt"/>
                <a:cs typeface="+mn-lt"/>
              </a:rPr>
              <a:t> </a:t>
            </a:r>
            <a:r>
              <a:rPr lang="id-ID" sz="1600" err="1">
                <a:ea typeface="+mn-lt"/>
                <a:cs typeface="+mn-lt"/>
              </a:rPr>
              <a:t>and</a:t>
            </a:r>
            <a:r>
              <a:rPr lang="id-ID" sz="1600">
                <a:ea typeface="+mn-lt"/>
                <a:cs typeface="+mn-lt"/>
              </a:rPr>
              <a:t> </a:t>
            </a:r>
            <a:r>
              <a:rPr lang="id-ID" sz="1600" err="1">
                <a:ea typeface="+mn-lt"/>
                <a:cs typeface="+mn-lt"/>
              </a:rPr>
              <a:t>converted</a:t>
            </a:r>
            <a:r>
              <a:rPr lang="id-ID" sz="1600">
                <a:ea typeface="+mn-lt"/>
                <a:cs typeface="+mn-lt"/>
              </a:rPr>
              <a:t> </a:t>
            </a:r>
            <a:r>
              <a:rPr lang="id-ID" sz="1600" err="1">
                <a:ea typeface="+mn-lt"/>
                <a:cs typeface="+mn-lt"/>
              </a:rPr>
              <a:t>them</a:t>
            </a:r>
            <a:r>
              <a:rPr lang="id-ID" sz="1600">
                <a:ea typeface="+mn-lt"/>
                <a:cs typeface="+mn-lt"/>
              </a:rPr>
              <a:t> </a:t>
            </a:r>
            <a:r>
              <a:rPr lang="id-ID" sz="1600" err="1">
                <a:ea typeface="+mn-lt"/>
                <a:cs typeface="+mn-lt"/>
              </a:rPr>
              <a:t>vectors</a:t>
            </a:r>
            <a:r>
              <a:rPr lang="id-ID" sz="1600">
                <a:ea typeface="+mn-lt"/>
                <a:cs typeface="+mn-lt"/>
              </a:rPr>
              <a:t>. </a:t>
            </a:r>
            <a:endParaRPr lang="en-US">
              <a:cs typeface="Calibri" panose="020F0502020204030204"/>
            </a:endParaRPr>
          </a:p>
          <a:p>
            <a:pPr algn="ctr"/>
            <a:endParaRPr lang="id-ID" sz="1600">
              <a:solidFill>
                <a:schemeClr val="bg1"/>
              </a:solidFill>
              <a:cs typeface="Calibri"/>
            </a:endParaRPr>
          </a:p>
        </p:txBody>
      </p:sp>
      <p:sp>
        <p:nvSpPr>
          <p:cNvPr id="26" name="Rectangle 25">
            <a:extLst>
              <a:ext uri="{FF2B5EF4-FFF2-40B4-BE49-F238E27FC236}">
                <a16:creationId xmlns:a16="http://schemas.microsoft.com/office/drawing/2014/main" id="{3FBE2394-6EF9-FBB0-7103-35C961C6DD18}"/>
              </a:ext>
            </a:extLst>
          </p:cNvPr>
          <p:cNvSpPr/>
          <p:nvPr/>
        </p:nvSpPr>
        <p:spPr>
          <a:xfrm>
            <a:off x="9087244" y="4610636"/>
            <a:ext cx="2722169" cy="1754326"/>
          </a:xfrm>
          <a:prstGeom prst="rect">
            <a:avLst/>
          </a:prstGeom>
        </p:spPr>
        <p:txBody>
          <a:bodyPr wrap="square" lIns="91440" tIns="45720" rIns="91440" bIns="45720" anchor="t">
            <a:spAutoFit/>
          </a:bodyPr>
          <a:lstStyle/>
          <a:p>
            <a:pPr algn="ctr"/>
            <a:r>
              <a:rPr lang="id-ID" err="1">
                <a:ea typeface="+mn-lt"/>
                <a:cs typeface="+mn-lt"/>
              </a:rPr>
              <a:t>Supervised</a:t>
            </a:r>
            <a:r>
              <a:rPr lang="id-ID">
                <a:ea typeface="+mn-lt"/>
                <a:cs typeface="+mn-lt"/>
              </a:rPr>
              <a:t> </a:t>
            </a:r>
            <a:r>
              <a:rPr lang="id-ID" err="1">
                <a:ea typeface="+mn-lt"/>
                <a:cs typeface="+mn-lt"/>
              </a:rPr>
              <a:t>learning</a:t>
            </a:r>
            <a:r>
              <a:rPr lang="id-ID">
                <a:ea typeface="+mn-lt"/>
                <a:cs typeface="+mn-lt"/>
              </a:rPr>
              <a:t> </a:t>
            </a:r>
            <a:r>
              <a:rPr lang="id-ID" err="1">
                <a:ea typeface="+mn-lt"/>
                <a:cs typeface="+mn-lt"/>
              </a:rPr>
              <a:t>models</a:t>
            </a:r>
            <a:r>
              <a:rPr lang="id-ID">
                <a:ea typeface="+mn-lt"/>
                <a:cs typeface="+mn-lt"/>
              </a:rPr>
              <a:t> are </a:t>
            </a:r>
            <a:r>
              <a:rPr lang="id-ID" err="1">
                <a:ea typeface="+mn-lt"/>
                <a:cs typeface="+mn-lt"/>
              </a:rPr>
              <a:t>used</a:t>
            </a:r>
            <a:r>
              <a:rPr lang="id-ID">
                <a:ea typeface="+mn-lt"/>
                <a:cs typeface="+mn-lt"/>
              </a:rPr>
              <a:t> </a:t>
            </a:r>
            <a:r>
              <a:rPr lang="id-ID" err="1">
                <a:ea typeface="+mn-lt"/>
                <a:cs typeface="+mn-lt"/>
              </a:rPr>
              <a:t>to</a:t>
            </a:r>
            <a:r>
              <a:rPr lang="id-ID">
                <a:ea typeface="+mn-lt"/>
                <a:cs typeface="+mn-lt"/>
              </a:rPr>
              <a:t> </a:t>
            </a:r>
            <a:r>
              <a:rPr lang="id-ID" err="1">
                <a:ea typeface="+mn-lt"/>
                <a:cs typeface="+mn-lt"/>
              </a:rPr>
              <a:t>classify</a:t>
            </a:r>
            <a:r>
              <a:rPr lang="id-ID">
                <a:ea typeface="+mn-lt"/>
                <a:cs typeface="+mn-lt"/>
              </a:rPr>
              <a:t> </a:t>
            </a:r>
            <a:r>
              <a:rPr lang="id-ID" err="1">
                <a:ea typeface="+mn-lt"/>
                <a:cs typeface="+mn-lt"/>
              </a:rPr>
              <a:t>the</a:t>
            </a:r>
            <a:r>
              <a:rPr lang="id-ID">
                <a:ea typeface="+mn-lt"/>
                <a:cs typeface="+mn-lt"/>
              </a:rPr>
              <a:t> </a:t>
            </a:r>
            <a:r>
              <a:rPr lang="id-ID" err="1">
                <a:ea typeface="+mn-lt"/>
                <a:cs typeface="+mn-lt"/>
              </a:rPr>
              <a:t>story</a:t>
            </a:r>
            <a:r>
              <a:rPr lang="id-ID">
                <a:ea typeface="+mn-lt"/>
                <a:cs typeface="+mn-lt"/>
              </a:rPr>
              <a:t> </a:t>
            </a:r>
            <a:r>
              <a:rPr lang="id-ID" err="1">
                <a:ea typeface="+mn-lt"/>
                <a:cs typeface="+mn-lt"/>
              </a:rPr>
              <a:t>whether</a:t>
            </a:r>
            <a:r>
              <a:rPr lang="id-ID">
                <a:ea typeface="+mn-lt"/>
                <a:cs typeface="+mn-lt"/>
              </a:rPr>
              <a:t> </a:t>
            </a:r>
            <a:r>
              <a:rPr lang="id-ID" err="1">
                <a:ea typeface="+mn-lt"/>
                <a:cs typeface="+mn-lt"/>
              </a:rPr>
              <a:t>its</a:t>
            </a:r>
            <a:r>
              <a:rPr lang="id-ID">
                <a:ea typeface="+mn-lt"/>
                <a:cs typeface="+mn-lt"/>
              </a:rPr>
              <a:t> Drama </a:t>
            </a:r>
            <a:r>
              <a:rPr lang="id-ID" err="1">
                <a:ea typeface="+mn-lt"/>
                <a:cs typeface="+mn-lt"/>
              </a:rPr>
              <a:t>or</a:t>
            </a:r>
            <a:r>
              <a:rPr lang="id-ID">
                <a:ea typeface="+mn-lt"/>
                <a:cs typeface="+mn-lt"/>
              </a:rPr>
              <a:t> not. </a:t>
            </a:r>
            <a:r>
              <a:rPr lang="id-ID" err="1">
                <a:ea typeface="+mn-lt"/>
                <a:cs typeface="+mn-lt"/>
              </a:rPr>
              <a:t>Results</a:t>
            </a:r>
            <a:r>
              <a:rPr lang="id-ID">
                <a:ea typeface="+mn-lt"/>
                <a:cs typeface="+mn-lt"/>
              </a:rPr>
              <a:t> are </a:t>
            </a:r>
            <a:r>
              <a:rPr lang="id-ID" err="1">
                <a:ea typeface="+mn-lt"/>
                <a:cs typeface="+mn-lt"/>
              </a:rPr>
              <a:t>analyzed</a:t>
            </a:r>
            <a:r>
              <a:rPr lang="id-ID">
                <a:ea typeface="+mn-lt"/>
                <a:cs typeface="+mn-lt"/>
              </a:rPr>
              <a:t>.</a:t>
            </a:r>
            <a:endParaRPr lang="en-US"/>
          </a:p>
          <a:p>
            <a:pPr algn="ctr"/>
            <a:endParaRPr lang="id-ID">
              <a:solidFill>
                <a:schemeClr val="bg1"/>
              </a:solidFill>
              <a:cs typeface="Calibri"/>
            </a:endParaRPr>
          </a:p>
        </p:txBody>
      </p:sp>
      <p:grpSp>
        <p:nvGrpSpPr>
          <p:cNvPr id="29" name="Group 28">
            <a:extLst>
              <a:ext uri="{FF2B5EF4-FFF2-40B4-BE49-F238E27FC236}">
                <a16:creationId xmlns:a16="http://schemas.microsoft.com/office/drawing/2014/main" id="{4C856CB1-F88D-574E-B21C-C09CC231FFBB}"/>
              </a:ext>
            </a:extLst>
          </p:cNvPr>
          <p:cNvGrpSpPr/>
          <p:nvPr/>
        </p:nvGrpSpPr>
        <p:grpSpPr>
          <a:xfrm>
            <a:off x="5940606" y="2032070"/>
            <a:ext cx="698138" cy="918814"/>
            <a:chOff x="5081588" y="1744663"/>
            <a:chExt cx="552450" cy="727075"/>
          </a:xfrm>
          <a:solidFill>
            <a:schemeClr val="bg1"/>
          </a:solidFill>
        </p:grpSpPr>
        <p:sp>
          <p:nvSpPr>
            <p:cNvPr id="30" name="Freeform 65">
              <a:extLst>
                <a:ext uri="{FF2B5EF4-FFF2-40B4-BE49-F238E27FC236}">
                  <a16:creationId xmlns:a16="http://schemas.microsoft.com/office/drawing/2014/main" id="{391EB9D9-609E-81C8-3CDC-B88C8633587E}"/>
                </a:ext>
              </a:extLst>
            </p:cNvPr>
            <p:cNvSpPr>
              <a:spLocks noEditPoints="1"/>
            </p:cNvSpPr>
            <p:nvPr/>
          </p:nvSpPr>
          <p:spPr bwMode="auto">
            <a:xfrm>
              <a:off x="5081588" y="1744663"/>
              <a:ext cx="552450" cy="727075"/>
            </a:xfrm>
            <a:custGeom>
              <a:avLst/>
              <a:gdLst>
                <a:gd name="T0" fmla="*/ 884 w 971"/>
                <a:gd name="T1" fmla="*/ 207 h 1283"/>
                <a:gd name="T2" fmla="*/ 715 w 971"/>
                <a:gd name="T3" fmla="*/ 207 h 1283"/>
                <a:gd name="T4" fmla="*/ 715 w 971"/>
                <a:gd name="T5" fmla="*/ 192 h 1283"/>
                <a:gd name="T6" fmla="*/ 673 w 971"/>
                <a:gd name="T7" fmla="*/ 150 h 1283"/>
                <a:gd name="T8" fmla="*/ 578 w 971"/>
                <a:gd name="T9" fmla="*/ 150 h 1283"/>
                <a:gd name="T10" fmla="*/ 589 w 971"/>
                <a:gd name="T11" fmla="*/ 103 h 1283"/>
                <a:gd name="T12" fmla="*/ 485 w 971"/>
                <a:gd name="T13" fmla="*/ 0 h 1283"/>
                <a:gd name="T14" fmla="*/ 382 w 971"/>
                <a:gd name="T15" fmla="*/ 103 h 1283"/>
                <a:gd name="T16" fmla="*/ 393 w 971"/>
                <a:gd name="T17" fmla="*/ 150 h 1283"/>
                <a:gd name="T18" fmla="*/ 297 w 971"/>
                <a:gd name="T19" fmla="*/ 150 h 1283"/>
                <a:gd name="T20" fmla="*/ 255 w 971"/>
                <a:gd name="T21" fmla="*/ 192 h 1283"/>
                <a:gd name="T22" fmla="*/ 255 w 971"/>
                <a:gd name="T23" fmla="*/ 207 h 1283"/>
                <a:gd name="T24" fmla="*/ 87 w 971"/>
                <a:gd name="T25" fmla="*/ 207 h 1283"/>
                <a:gd name="T26" fmla="*/ 0 w 971"/>
                <a:gd name="T27" fmla="*/ 294 h 1283"/>
                <a:gd name="T28" fmla="*/ 0 w 971"/>
                <a:gd name="T29" fmla="*/ 1196 h 1283"/>
                <a:gd name="T30" fmla="*/ 87 w 971"/>
                <a:gd name="T31" fmla="*/ 1283 h 1283"/>
                <a:gd name="T32" fmla="*/ 884 w 971"/>
                <a:gd name="T33" fmla="*/ 1283 h 1283"/>
                <a:gd name="T34" fmla="*/ 971 w 971"/>
                <a:gd name="T35" fmla="*/ 1196 h 1283"/>
                <a:gd name="T36" fmla="*/ 971 w 971"/>
                <a:gd name="T37" fmla="*/ 294 h 1283"/>
                <a:gd name="T38" fmla="*/ 884 w 971"/>
                <a:gd name="T39" fmla="*/ 207 h 1283"/>
                <a:gd name="T40" fmla="*/ 485 w 971"/>
                <a:gd name="T41" fmla="*/ 59 h 1283"/>
                <a:gd name="T42" fmla="*/ 530 w 971"/>
                <a:gd name="T43" fmla="*/ 103 h 1283"/>
                <a:gd name="T44" fmla="*/ 485 w 971"/>
                <a:gd name="T45" fmla="*/ 148 h 1283"/>
                <a:gd name="T46" fmla="*/ 441 w 971"/>
                <a:gd name="T47" fmla="*/ 103 h 1283"/>
                <a:gd name="T48" fmla="*/ 485 w 971"/>
                <a:gd name="T49" fmla="*/ 59 h 1283"/>
                <a:gd name="T50" fmla="*/ 825 w 971"/>
                <a:gd name="T51" fmla="*/ 921 h 1283"/>
                <a:gd name="T52" fmla="*/ 659 w 971"/>
                <a:gd name="T53" fmla="*/ 921 h 1283"/>
                <a:gd name="T54" fmla="*/ 659 w 971"/>
                <a:gd name="T55" fmla="*/ 1087 h 1283"/>
                <a:gd name="T56" fmla="*/ 146 w 971"/>
                <a:gd name="T57" fmla="*/ 1087 h 1283"/>
                <a:gd name="T58" fmla="*/ 146 w 971"/>
                <a:gd name="T59" fmla="*/ 275 h 1283"/>
                <a:gd name="T60" fmla="*/ 255 w 971"/>
                <a:gd name="T61" fmla="*/ 275 h 1283"/>
                <a:gd name="T62" fmla="*/ 255 w 971"/>
                <a:gd name="T63" fmla="*/ 290 h 1283"/>
                <a:gd name="T64" fmla="*/ 297 w 971"/>
                <a:gd name="T65" fmla="*/ 332 h 1283"/>
                <a:gd name="T66" fmla="*/ 673 w 971"/>
                <a:gd name="T67" fmla="*/ 332 h 1283"/>
                <a:gd name="T68" fmla="*/ 715 w 971"/>
                <a:gd name="T69" fmla="*/ 290 h 1283"/>
                <a:gd name="T70" fmla="*/ 715 w 971"/>
                <a:gd name="T71" fmla="*/ 275 h 1283"/>
                <a:gd name="T72" fmla="*/ 825 w 971"/>
                <a:gd name="T73" fmla="*/ 275 h 1283"/>
                <a:gd name="T74" fmla="*/ 825 w 971"/>
                <a:gd name="T75" fmla="*/ 921 h 1283"/>
                <a:gd name="T76" fmla="*/ 802 w 971"/>
                <a:gd name="T77" fmla="*/ 953 h 1283"/>
                <a:gd name="T78" fmla="*/ 691 w 971"/>
                <a:gd name="T79" fmla="*/ 1065 h 1283"/>
                <a:gd name="T80" fmla="*/ 691 w 971"/>
                <a:gd name="T81" fmla="*/ 953 h 1283"/>
                <a:gd name="T82" fmla="*/ 802 w 971"/>
                <a:gd name="T83" fmla="*/ 953 h 1283"/>
                <a:gd name="T84" fmla="*/ 903 w 971"/>
                <a:gd name="T85" fmla="*/ 1196 h 1283"/>
                <a:gd name="T86" fmla="*/ 884 w 971"/>
                <a:gd name="T87" fmla="*/ 1215 h 1283"/>
                <a:gd name="T88" fmla="*/ 87 w 971"/>
                <a:gd name="T89" fmla="*/ 1215 h 1283"/>
                <a:gd name="T90" fmla="*/ 68 w 971"/>
                <a:gd name="T91" fmla="*/ 1196 h 1283"/>
                <a:gd name="T92" fmla="*/ 68 w 971"/>
                <a:gd name="T93" fmla="*/ 294 h 1283"/>
                <a:gd name="T94" fmla="*/ 87 w 971"/>
                <a:gd name="T95" fmla="*/ 275 h 1283"/>
                <a:gd name="T96" fmla="*/ 114 w 971"/>
                <a:gd name="T97" fmla="*/ 275 h 1283"/>
                <a:gd name="T98" fmla="*/ 114 w 971"/>
                <a:gd name="T99" fmla="*/ 1120 h 1283"/>
                <a:gd name="T100" fmla="*/ 681 w 971"/>
                <a:gd name="T101" fmla="*/ 1120 h 1283"/>
                <a:gd name="T102" fmla="*/ 686 w 971"/>
                <a:gd name="T103" fmla="*/ 1115 h 1283"/>
                <a:gd name="T104" fmla="*/ 852 w 971"/>
                <a:gd name="T105" fmla="*/ 948 h 1283"/>
                <a:gd name="T106" fmla="*/ 857 w 971"/>
                <a:gd name="T107" fmla="*/ 943 h 1283"/>
                <a:gd name="T108" fmla="*/ 857 w 971"/>
                <a:gd name="T109" fmla="*/ 275 h 1283"/>
                <a:gd name="T110" fmla="*/ 884 w 971"/>
                <a:gd name="T111" fmla="*/ 275 h 1283"/>
                <a:gd name="T112" fmla="*/ 903 w 971"/>
                <a:gd name="T113" fmla="*/ 294 h 1283"/>
                <a:gd name="T114" fmla="*/ 903 w 971"/>
                <a:gd name="T115" fmla="*/ 1196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1" h="1283">
                  <a:moveTo>
                    <a:pt x="884" y="207"/>
                  </a:moveTo>
                  <a:cubicBezTo>
                    <a:pt x="715" y="207"/>
                    <a:pt x="715" y="207"/>
                    <a:pt x="715" y="207"/>
                  </a:cubicBezTo>
                  <a:cubicBezTo>
                    <a:pt x="715" y="192"/>
                    <a:pt x="715" y="192"/>
                    <a:pt x="715" y="192"/>
                  </a:cubicBezTo>
                  <a:cubicBezTo>
                    <a:pt x="715" y="169"/>
                    <a:pt x="696" y="150"/>
                    <a:pt x="673" y="150"/>
                  </a:cubicBezTo>
                  <a:cubicBezTo>
                    <a:pt x="578" y="150"/>
                    <a:pt x="578" y="150"/>
                    <a:pt x="578" y="150"/>
                  </a:cubicBezTo>
                  <a:cubicBezTo>
                    <a:pt x="585" y="136"/>
                    <a:pt x="589" y="120"/>
                    <a:pt x="589" y="103"/>
                  </a:cubicBezTo>
                  <a:cubicBezTo>
                    <a:pt x="589" y="46"/>
                    <a:pt x="542" y="0"/>
                    <a:pt x="485" y="0"/>
                  </a:cubicBezTo>
                  <a:cubicBezTo>
                    <a:pt x="428" y="0"/>
                    <a:pt x="382" y="46"/>
                    <a:pt x="382" y="103"/>
                  </a:cubicBezTo>
                  <a:cubicBezTo>
                    <a:pt x="382" y="120"/>
                    <a:pt x="386" y="136"/>
                    <a:pt x="393" y="150"/>
                  </a:cubicBezTo>
                  <a:cubicBezTo>
                    <a:pt x="297" y="150"/>
                    <a:pt x="297" y="150"/>
                    <a:pt x="297" y="150"/>
                  </a:cubicBezTo>
                  <a:cubicBezTo>
                    <a:pt x="274" y="150"/>
                    <a:pt x="255" y="169"/>
                    <a:pt x="255" y="192"/>
                  </a:cubicBezTo>
                  <a:cubicBezTo>
                    <a:pt x="255" y="207"/>
                    <a:pt x="255" y="207"/>
                    <a:pt x="255" y="207"/>
                  </a:cubicBezTo>
                  <a:cubicBezTo>
                    <a:pt x="87" y="207"/>
                    <a:pt x="87" y="207"/>
                    <a:pt x="87" y="207"/>
                  </a:cubicBezTo>
                  <a:cubicBezTo>
                    <a:pt x="39" y="207"/>
                    <a:pt x="0" y="246"/>
                    <a:pt x="0" y="294"/>
                  </a:cubicBezTo>
                  <a:cubicBezTo>
                    <a:pt x="0" y="1196"/>
                    <a:pt x="0" y="1196"/>
                    <a:pt x="0" y="1196"/>
                  </a:cubicBezTo>
                  <a:cubicBezTo>
                    <a:pt x="0" y="1244"/>
                    <a:pt x="39" y="1283"/>
                    <a:pt x="87" y="1283"/>
                  </a:cubicBezTo>
                  <a:cubicBezTo>
                    <a:pt x="884" y="1283"/>
                    <a:pt x="884" y="1283"/>
                    <a:pt x="884" y="1283"/>
                  </a:cubicBezTo>
                  <a:cubicBezTo>
                    <a:pt x="932" y="1283"/>
                    <a:pt x="971" y="1244"/>
                    <a:pt x="971" y="1196"/>
                  </a:cubicBezTo>
                  <a:cubicBezTo>
                    <a:pt x="971" y="294"/>
                    <a:pt x="971" y="294"/>
                    <a:pt x="971" y="294"/>
                  </a:cubicBezTo>
                  <a:cubicBezTo>
                    <a:pt x="971" y="246"/>
                    <a:pt x="932" y="207"/>
                    <a:pt x="884" y="207"/>
                  </a:cubicBezTo>
                  <a:close/>
                  <a:moveTo>
                    <a:pt x="485" y="59"/>
                  </a:moveTo>
                  <a:cubicBezTo>
                    <a:pt x="510" y="59"/>
                    <a:pt x="530" y="79"/>
                    <a:pt x="530" y="103"/>
                  </a:cubicBezTo>
                  <a:cubicBezTo>
                    <a:pt x="530" y="128"/>
                    <a:pt x="510" y="148"/>
                    <a:pt x="485" y="148"/>
                  </a:cubicBezTo>
                  <a:cubicBezTo>
                    <a:pt x="461" y="148"/>
                    <a:pt x="441" y="128"/>
                    <a:pt x="441" y="103"/>
                  </a:cubicBezTo>
                  <a:cubicBezTo>
                    <a:pt x="441" y="79"/>
                    <a:pt x="461" y="59"/>
                    <a:pt x="485" y="59"/>
                  </a:cubicBezTo>
                  <a:close/>
                  <a:moveTo>
                    <a:pt x="825" y="921"/>
                  </a:moveTo>
                  <a:cubicBezTo>
                    <a:pt x="659" y="921"/>
                    <a:pt x="659" y="921"/>
                    <a:pt x="659" y="921"/>
                  </a:cubicBezTo>
                  <a:cubicBezTo>
                    <a:pt x="659" y="1087"/>
                    <a:pt x="659" y="1087"/>
                    <a:pt x="659" y="1087"/>
                  </a:cubicBezTo>
                  <a:cubicBezTo>
                    <a:pt x="146" y="1087"/>
                    <a:pt x="146" y="1087"/>
                    <a:pt x="146" y="1087"/>
                  </a:cubicBezTo>
                  <a:cubicBezTo>
                    <a:pt x="146" y="275"/>
                    <a:pt x="146" y="275"/>
                    <a:pt x="146" y="275"/>
                  </a:cubicBezTo>
                  <a:cubicBezTo>
                    <a:pt x="255" y="275"/>
                    <a:pt x="255" y="275"/>
                    <a:pt x="255" y="275"/>
                  </a:cubicBezTo>
                  <a:cubicBezTo>
                    <a:pt x="255" y="290"/>
                    <a:pt x="255" y="290"/>
                    <a:pt x="255" y="290"/>
                  </a:cubicBezTo>
                  <a:cubicBezTo>
                    <a:pt x="255" y="313"/>
                    <a:pt x="274" y="332"/>
                    <a:pt x="297" y="332"/>
                  </a:cubicBezTo>
                  <a:cubicBezTo>
                    <a:pt x="673" y="332"/>
                    <a:pt x="673" y="332"/>
                    <a:pt x="673" y="332"/>
                  </a:cubicBezTo>
                  <a:cubicBezTo>
                    <a:pt x="696" y="332"/>
                    <a:pt x="715" y="313"/>
                    <a:pt x="715" y="290"/>
                  </a:cubicBezTo>
                  <a:cubicBezTo>
                    <a:pt x="715" y="275"/>
                    <a:pt x="715" y="275"/>
                    <a:pt x="715" y="275"/>
                  </a:cubicBezTo>
                  <a:cubicBezTo>
                    <a:pt x="825" y="275"/>
                    <a:pt x="825" y="275"/>
                    <a:pt x="825" y="275"/>
                  </a:cubicBezTo>
                  <a:lnTo>
                    <a:pt x="825" y="921"/>
                  </a:lnTo>
                  <a:close/>
                  <a:moveTo>
                    <a:pt x="802" y="953"/>
                  </a:moveTo>
                  <a:cubicBezTo>
                    <a:pt x="770" y="985"/>
                    <a:pt x="726" y="1029"/>
                    <a:pt x="691" y="1065"/>
                  </a:cubicBezTo>
                  <a:cubicBezTo>
                    <a:pt x="691" y="953"/>
                    <a:pt x="691" y="953"/>
                    <a:pt x="691" y="953"/>
                  </a:cubicBezTo>
                  <a:lnTo>
                    <a:pt x="802" y="953"/>
                  </a:lnTo>
                  <a:close/>
                  <a:moveTo>
                    <a:pt x="903" y="1196"/>
                  </a:moveTo>
                  <a:cubicBezTo>
                    <a:pt x="903" y="1207"/>
                    <a:pt x="894" y="1215"/>
                    <a:pt x="884" y="1215"/>
                  </a:cubicBezTo>
                  <a:cubicBezTo>
                    <a:pt x="87" y="1215"/>
                    <a:pt x="87" y="1215"/>
                    <a:pt x="87" y="1215"/>
                  </a:cubicBezTo>
                  <a:cubicBezTo>
                    <a:pt x="76" y="1215"/>
                    <a:pt x="68" y="1207"/>
                    <a:pt x="68" y="1196"/>
                  </a:cubicBezTo>
                  <a:cubicBezTo>
                    <a:pt x="68" y="294"/>
                    <a:pt x="68" y="294"/>
                    <a:pt x="68" y="294"/>
                  </a:cubicBezTo>
                  <a:cubicBezTo>
                    <a:pt x="68" y="284"/>
                    <a:pt x="76" y="275"/>
                    <a:pt x="87" y="275"/>
                  </a:cubicBezTo>
                  <a:cubicBezTo>
                    <a:pt x="114" y="275"/>
                    <a:pt x="114" y="275"/>
                    <a:pt x="114" y="275"/>
                  </a:cubicBezTo>
                  <a:cubicBezTo>
                    <a:pt x="114" y="1120"/>
                    <a:pt x="114" y="1120"/>
                    <a:pt x="114" y="1120"/>
                  </a:cubicBezTo>
                  <a:cubicBezTo>
                    <a:pt x="681" y="1120"/>
                    <a:pt x="681" y="1120"/>
                    <a:pt x="681" y="1120"/>
                  </a:cubicBezTo>
                  <a:cubicBezTo>
                    <a:pt x="686" y="1115"/>
                    <a:pt x="686" y="1115"/>
                    <a:pt x="686" y="1115"/>
                  </a:cubicBezTo>
                  <a:cubicBezTo>
                    <a:pt x="732" y="1069"/>
                    <a:pt x="818" y="983"/>
                    <a:pt x="852" y="948"/>
                  </a:cubicBezTo>
                  <a:cubicBezTo>
                    <a:pt x="857" y="943"/>
                    <a:pt x="857" y="943"/>
                    <a:pt x="857" y="943"/>
                  </a:cubicBezTo>
                  <a:cubicBezTo>
                    <a:pt x="857" y="275"/>
                    <a:pt x="857" y="275"/>
                    <a:pt x="857" y="275"/>
                  </a:cubicBezTo>
                  <a:cubicBezTo>
                    <a:pt x="884" y="275"/>
                    <a:pt x="884" y="275"/>
                    <a:pt x="884" y="275"/>
                  </a:cubicBezTo>
                  <a:cubicBezTo>
                    <a:pt x="894" y="275"/>
                    <a:pt x="903" y="284"/>
                    <a:pt x="903" y="294"/>
                  </a:cubicBezTo>
                  <a:lnTo>
                    <a:pt x="903" y="1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Rectangle 66">
              <a:extLst>
                <a:ext uri="{FF2B5EF4-FFF2-40B4-BE49-F238E27FC236}">
                  <a16:creationId xmlns:a16="http://schemas.microsoft.com/office/drawing/2014/main" id="{6BC9A633-E849-73EE-7BE7-2717F13F56A5}"/>
                </a:ext>
              </a:extLst>
            </p:cNvPr>
            <p:cNvSpPr>
              <a:spLocks noChangeArrowheads="1"/>
            </p:cNvSpPr>
            <p:nvPr/>
          </p:nvSpPr>
          <p:spPr bwMode="auto">
            <a:xfrm>
              <a:off x="5208588" y="2003426"/>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Rectangle 67">
              <a:extLst>
                <a:ext uri="{FF2B5EF4-FFF2-40B4-BE49-F238E27FC236}">
                  <a16:creationId xmlns:a16="http://schemas.microsoft.com/office/drawing/2014/main" id="{3D387722-8A8D-32EE-9ACD-511FE4DE900A}"/>
                </a:ext>
              </a:extLst>
            </p:cNvPr>
            <p:cNvSpPr>
              <a:spLocks noChangeArrowheads="1"/>
            </p:cNvSpPr>
            <p:nvPr/>
          </p:nvSpPr>
          <p:spPr bwMode="auto">
            <a:xfrm>
              <a:off x="5208588" y="2081213"/>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Rectangle 68">
              <a:extLst>
                <a:ext uri="{FF2B5EF4-FFF2-40B4-BE49-F238E27FC236}">
                  <a16:creationId xmlns:a16="http://schemas.microsoft.com/office/drawing/2014/main" id="{3729C731-A849-9DD0-56B4-EDA7E3CD3CF9}"/>
                </a:ext>
              </a:extLst>
            </p:cNvPr>
            <p:cNvSpPr>
              <a:spLocks noChangeArrowheads="1"/>
            </p:cNvSpPr>
            <p:nvPr/>
          </p:nvSpPr>
          <p:spPr bwMode="auto">
            <a:xfrm>
              <a:off x="5208588" y="2154238"/>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4" name="TextBox 33">
            <a:extLst>
              <a:ext uri="{FF2B5EF4-FFF2-40B4-BE49-F238E27FC236}">
                <a16:creationId xmlns:a16="http://schemas.microsoft.com/office/drawing/2014/main" id="{CAE0C2EC-F48F-9C58-3BB9-1447ADB227FD}"/>
              </a:ext>
            </a:extLst>
          </p:cNvPr>
          <p:cNvSpPr txBox="1"/>
          <p:nvPr/>
        </p:nvSpPr>
        <p:spPr>
          <a:xfrm>
            <a:off x="2381827" y="3238193"/>
            <a:ext cx="1866899" cy="369332"/>
          </a:xfrm>
          <a:prstGeom prst="rect">
            <a:avLst/>
          </a:prstGeom>
          <a:noFill/>
        </p:spPr>
        <p:txBody>
          <a:bodyPr wrap="square" rtlCol="0">
            <a:spAutoFit/>
          </a:bodyPr>
          <a:lstStyle/>
          <a:p>
            <a:pPr algn="ctr"/>
            <a:r>
              <a:rPr lang="id-ID" b="1" err="1">
                <a:solidFill>
                  <a:schemeClr val="bg1"/>
                </a:solidFill>
                <a:latin typeface="+mj-lt"/>
              </a:rPr>
              <a:t>Pre-processing</a:t>
            </a:r>
            <a:endParaRPr lang="id-ID" b="1">
              <a:solidFill>
                <a:schemeClr val="bg1"/>
              </a:solidFill>
              <a:latin typeface="+mj-lt"/>
            </a:endParaRPr>
          </a:p>
        </p:txBody>
      </p:sp>
      <p:sp>
        <p:nvSpPr>
          <p:cNvPr id="35" name="TextBox 34">
            <a:extLst>
              <a:ext uri="{FF2B5EF4-FFF2-40B4-BE49-F238E27FC236}">
                <a16:creationId xmlns:a16="http://schemas.microsoft.com/office/drawing/2014/main" id="{EDA3A5C2-E86B-7B3C-CA6E-D77A72D74EBC}"/>
              </a:ext>
            </a:extLst>
          </p:cNvPr>
          <p:cNvSpPr txBox="1"/>
          <p:nvPr/>
        </p:nvSpPr>
        <p:spPr>
          <a:xfrm>
            <a:off x="5388172" y="3098800"/>
            <a:ext cx="1866899" cy="461665"/>
          </a:xfrm>
          <a:prstGeom prst="rect">
            <a:avLst/>
          </a:prstGeom>
          <a:noFill/>
        </p:spPr>
        <p:txBody>
          <a:bodyPr wrap="square" rtlCol="0">
            <a:spAutoFit/>
          </a:bodyPr>
          <a:lstStyle/>
          <a:p>
            <a:pPr algn="ctr"/>
            <a:r>
              <a:rPr lang="id-ID" sz="2400" b="1" err="1">
                <a:solidFill>
                  <a:schemeClr val="bg1"/>
                </a:solidFill>
                <a:latin typeface="+mj-lt"/>
              </a:rPr>
              <a:t>Text</a:t>
            </a:r>
            <a:r>
              <a:rPr lang="id-ID" sz="2400" b="1">
                <a:solidFill>
                  <a:schemeClr val="bg1"/>
                </a:solidFill>
                <a:latin typeface="+mj-lt"/>
              </a:rPr>
              <a:t> </a:t>
            </a:r>
            <a:r>
              <a:rPr lang="id-ID" sz="2400" b="1" err="1">
                <a:solidFill>
                  <a:schemeClr val="bg1"/>
                </a:solidFill>
                <a:latin typeface="+mj-lt"/>
              </a:rPr>
              <a:t>Analysis</a:t>
            </a:r>
            <a:endParaRPr lang="id-ID" sz="2400" b="1">
              <a:solidFill>
                <a:schemeClr val="bg1"/>
              </a:solidFill>
              <a:latin typeface="+mj-lt"/>
            </a:endParaRPr>
          </a:p>
        </p:txBody>
      </p:sp>
      <p:sp>
        <p:nvSpPr>
          <p:cNvPr id="36" name="TextBox 35">
            <a:extLst>
              <a:ext uri="{FF2B5EF4-FFF2-40B4-BE49-F238E27FC236}">
                <a16:creationId xmlns:a16="http://schemas.microsoft.com/office/drawing/2014/main" id="{3D6099EB-893E-0633-6B13-8C6FBBC4C771}"/>
              </a:ext>
            </a:extLst>
          </p:cNvPr>
          <p:cNvSpPr txBox="1"/>
          <p:nvPr/>
        </p:nvSpPr>
        <p:spPr>
          <a:xfrm>
            <a:off x="9456737" y="3025572"/>
            <a:ext cx="1866899" cy="584775"/>
          </a:xfrm>
          <a:prstGeom prst="rect">
            <a:avLst/>
          </a:prstGeom>
          <a:noFill/>
        </p:spPr>
        <p:txBody>
          <a:bodyPr wrap="square" rtlCol="0">
            <a:spAutoFit/>
          </a:bodyPr>
          <a:lstStyle/>
          <a:p>
            <a:pPr algn="ctr"/>
            <a:r>
              <a:rPr lang="id-ID" sz="3200" b="1" err="1">
                <a:solidFill>
                  <a:schemeClr val="bg1"/>
                </a:solidFill>
                <a:latin typeface="+mj-lt"/>
              </a:rPr>
              <a:t>Modelling</a:t>
            </a:r>
            <a:endParaRPr lang="id-ID" sz="3200" b="1">
              <a:solidFill>
                <a:schemeClr val="bg1"/>
              </a:solidFill>
              <a:latin typeface="+mj-lt"/>
            </a:endParaRPr>
          </a:p>
        </p:txBody>
      </p:sp>
      <p:cxnSp>
        <p:nvCxnSpPr>
          <p:cNvPr id="37" name="Straight Connector 36">
            <a:extLst>
              <a:ext uri="{FF2B5EF4-FFF2-40B4-BE49-F238E27FC236}">
                <a16:creationId xmlns:a16="http://schemas.microsoft.com/office/drawing/2014/main" id="{979F8659-F7F6-8897-B5B2-22FD8423DD2A}"/>
              </a:ext>
            </a:extLst>
          </p:cNvPr>
          <p:cNvCxnSpPr/>
          <p:nvPr/>
        </p:nvCxnSpPr>
        <p:spPr>
          <a:xfrm>
            <a:off x="4831882" y="1117625"/>
            <a:ext cx="252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4B0E38B-B5AC-9C76-F9CD-11B92EC12CCF}"/>
              </a:ext>
            </a:extLst>
          </p:cNvPr>
          <p:cNvGrpSpPr/>
          <p:nvPr/>
        </p:nvGrpSpPr>
        <p:grpSpPr>
          <a:xfrm>
            <a:off x="9535829" y="1254094"/>
            <a:ext cx="1708713" cy="1465608"/>
            <a:chOff x="6719888" y="887413"/>
            <a:chExt cx="492125" cy="468312"/>
          </a:xfrm>
          <a:solidFill>
            <a:schemeClr val="bg1"/>
          </a:solidFill>
        </p:grpSpPr>
        <p:sp>
          <p:nvSpPr>
            <p:cNvPr id="39" name="Freeform 13">
              <a:extLst>
                <a:ext uri="{FF2B5EF4-FFF2-40B4-BE49-F238E27FC236}">
                  <a16:creationId xmlns:a16="http://schemas.microsoft.com/office/drawing/2014/main" id="{7F8C1B8F-141F-2CAB-38A2-A99897BAEF2C}"/>
                </a:ext>
              </a:extLst>
            </p:cNvPr>
            <p:cNvSpPr>
              <a:spLocks noEditPoints="1"/>
            </p:cNvSpPr>
            <p:nvPr/>
          </p:nvSpPr>
          <p:spPr bwMode="auto">
            <a:xfrm>
              <a:off x="6719888" y="887413"/>
              <a:ext cx="492125" cy="468312"/>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8 w 128"/>
                <a:gd name="T13" fmla="*/ 110 h 122"/>
                <a:gd name="T14" fmla="*/ 35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2" y="106"/>
                    <a:pt x="39" y="109"/>
                    <a:pt x="38" y="110"/>
                  </a:cubicBezTo>
                  <a:cubicBezTo>
                    <a:pt x="36" y="111"/>
                    <a:pt x="35" y="112"/>
                    <a:pt x="35"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5"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2"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14">
              <a:extLst>
                <a:ext uri="{FF2B5EF4-FFF2-40B4-BE49-F238E27FC236}">
                  <a16:creationId xmlns:a16="http://schemas.microsoft.com/office/drawing/2014/main" id="{5906845C-2E7D-7003-EF8C-62C54B9979CA}"/>
                </a:ext>
              </a:extLst>
            </p:cNvPr>
            <p:cNvSpPr>
              <a:spLocks noEditPoints="1"/>
            </p:cNvSpPr>
            <p:nvPr/>
          </p:nvSpPr>
          <p:spPr bwMode="auto">
            <a:xfrm>
              <a:off x="6781801" y="947738"/>
              <a:ext cx="368300" cy="247650"/>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15">
              <a:extLst>
                <a:ext uri="{FF2B5EF4-FFF2-40B4-BE49-F238E27FC236}">
                  <a16:creationId xmlns:a16="http://schemas.microsoft.com/office/drawing/2014/main" id="{036C4A09-F9A6-6818-BE33-4AB017E400E0}"/>
                </a:ext>
              </a:extLst>
            </p:cNvPr>
            <p:cNvSpPr>
              <a:spLocks noEditPoints="1"/>
            </p:cNvSpPr>
            <p:nvPr/>
          </p:nvSpPr>
          <p:spPr bwMode="auto">
            <a:xfrm>
              <a:off x="6943726" y="1201738"/>
              <a:ext cx="46038" cy="47625"/>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16">
              <a:extLst>
                <a:ext uri="{FF2B5EF4-FFF2-40B4-BE49-F238E27FC236}">
                  <a16:creationId xmlns:a16="http://schemas.microsoft.com/office/drawing/2014/main" id="{13954B8E-7C90-20B6-296A-4F809451859D}"/>
                </a:ext>
              </a:extLst>
            </p:cNvPr>
            <p:cNvSpPr>
              <a:spLocks/>
            </p:cNvSpPr>
            <p:nvPr/>
          </p:nvSpPr>
          <p:spPr bwMode="auto">
            <a:xfrm>
              <a:off x="6881813" y="1044575"/>
              <a:ext cx="61913" cy="65087"/>
            </a:xfrm>
            <a:custGeom>
              <a:avLst/>
              <a:gdLst>
                <a:gd name="T0" fmla="*/ 0 w 39"/>
                <a:gd name="T1" fmla="*/ 24 h 41"/>
                <a:gd name="T2" fmla="*/ 39 w 39"/>
                <a:gd name="T3" fmla="*/ 41 h 41"/>
                <a:gd name="T4" fmla="*/ 39 w 39"/>
                <a:gd name="T5" fmla="*/ 32 h 41"/>
                <a:gd name="T6" fmla="*/ 12 w 39"/>
                <a:gd name="T7" fmla="*/ 19 h 41"/>
                <a:gd name="T8" fmla="*/ 39 w 39"/>
                <a:gd name="T9" fmla="*/ 10 h 41"/>
                <a:gd name="T10" fmla="*/ 39 w 39"/>
                <a:gd name="T11" fmla="*/ 0 h 41"/>
                <a:gd name="T12" fmla="*/ 0 w 39"/>
                <a:gd name="T13" fmla="*/ 17 h 41"/>
                <a:gd name="T14" fmla="*/ 0 w 39"/>
                <a:gd name="T15" fmla="*/ 24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1">
                  <a:moveTo>
                    <a:pt x="0" y="24"/>
                  </a:moveTo>
                  <a:lnTo>
                    <a:pt x="39" y="41"/>
                  </a:lnTo>
                  <a:lnTo>
                    <a:pt x="39" y="32"/>
                  </a:lnTo>
                  <a:lnTo>
                    <a:pt x="12" y="19"/>
                  </a:lnTo>
                  <a:lnTo>
                    <a:pt x="39" y="10"/>
                  </a:lnTo>
                  <a:lnTo>
                    <a:pt x="39" y="0"/>
                  </a:lnTo>
                  <a:lnTo>
                    <a:pt x="0" y="17"/>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7">
              <a:extLst>
                <a:ext uri="{FF2B5EF4-FFF2-40B4-BE49-F238E27FC236}">
                  <a16:creationId xmlns:a16="http://schemas.microsoft.com/office/drawing/2014/main" id="{A9903CE5-0E27-3890-2BF2-7AD467774EF4}"/>
                </a:ext>
              </a:extLst>
            </p:cNvPr>
            <p:cNvSpPr>
              <a:spLocks/>
            </p:cNvSpPr>
            <p:nvPr/>
          </p:nvSpPr>
          <p:spPr bwMode="auto">
            <a:xfrm>
              <a:off x="6950076" y="1033463"/>
              <a:ext cx="31750" cy="87312"/>
            </a:xfrm>
            <a:custGeom>
              <a:avLst/>
              <a:gdLst>
                <a:gd name="T0" fmla="*/ 7 w 8"/>
                <a:gd name="T1" fmla="*/ 0 h 23"/>
                <a:gd name="T2" fmla="*/ 5 w 8"/>
                <a:gd name="T3" fmla="*/ 0 h 23"/>
                <a:gd name="T4" fmla="*/ 5 w 8"/>
                <a:gd name="T5" fmla="*/ 2 h 23"/>
                <a:gd name="T6" fmla="*/ 0 w 8"/>
                <a:gd name="T7" fmla="*/ 20 h 23"/>
                <a:gd name="T8" fmla="*/ 0 w 8"/>
                <a:gd name="T9" fmla="*/ 22 h 23"/>
                <a:gd name="T10" fmla="*/ 2 w 8"/>
                <a:gd name="T11" fmla="*/ 23 h 23"/>
                <a:gd name="T12" fmla="*/ 3 w 8"/>
                <a:gd name="T13" fmla="*/ 23 h 23"/>
                <a:gd name="T14" fmla="*/ 3 w 8"/>
                <a:gd name="T15" fmla="*/ 22 h 23"/>
                <a:gd name="T16" fmla="*/ 4 w 8"/>
                <a:gd name="T17" fmla="*/ 21 h 23"/>
                <a:gd name="T18" fmla="*/ 8 w 8"/>
                <a:gd name="T19" fmla="*/ 3 h 23"/>
                <a:gd name="T20" fmla="*/ 8 w 8"/>
                <a:gd name="T21" fmla="*/ 1 h 23"/>
                <a:gd name="T22" fmla="*/ 8 w 8"/>
                <a:gd name="T23" fmla="*/ 0 h 23"/>
                <a:gd name="T24" fmla="*/ 7 w 8"/>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3">
                  <a:moveTo>
                    <a:pt x="7" y="0"/>
                  </a:moveTo>
                  <a:cubicBezTo>
                    <a:pt x="6" y="0"/>
                    <a:pt x="6" y="0"/>
                    <a:pt x="5" y="0"/>
                  </a:cubicBezTo>
                  <a:cubicBezTo>
                    <a:pt x="5" y="0"/>
                    <a:pt x="5" y="1"/>
                    <a:pt x="5" y="2"/>
                  </a:cubicBezTo>
                  <a:cubicBezTo>
                    <a:pt x="0" y="20"/>
                    <a:pt x="0" y="20"/>
                    <a:pt x="0" y="20"/>
                  </a:cubicBezTo>
                  <a:cubicBezTo>
                    <a:pt x="0" y="21"/>
                    <a:pt x="0" y="22"/>
                    <a:pt x="0" y="22"/>
                  </a:cubicBezTo>
                  <a:cubicBezTo>
                    <a:pt x="0" y="23"/>
                    <a:pt x="1" y="23"/>
                    <a:pt x="2" y="23"/>
                  </a:cubicBezTo>
                  <a:cubicBezTo>
                    <a:pt x="2" y="23"/>
                    <a:pt x="2" y="23"/>
                    <a:pt x="3" y="23"/>
                  </a:cubicBezTo>
                  <a:cubicBezTo>
                    <a:pt x="3" y="23"/>
                    <a:pt x="3" y="22"/>
                    <a:pt x="3" y="22"/>
                  </a:cubicBezTo>
                  <a:cubicBezTo>
                    <a:pt x="3" y="22"/>
                    <a:pt x="3" y="21"/>
                    <a:pt x="4" y="21"/>
                  </a:cubicBezTo>
                  <a:cubicBezTo>
                    <a:pt x="8" y="3"/>
                    <a:pt x="8" y="3"/>
                    <a:pt x="8" y="3"/>
                  </a:cubicBezTo>
                  <a:cubicBezTo>
                    <a:pt x="8" y="2"/>
                    <a:pt x="8" y="1"/>
                    <a:pt x="8" y="1"/>
                  </a:cubicBezTo>
                  <a:cubicBezTo>
                    <a:pt x="8" y="0"/>
                    <a:pt x="8" y="0"/>
                    <a:pt x="8" y="0"/>
                  </a:cubicBezTo>
                  <a:cubicBezTo>
                    <a:pt x="8" y="0"/>
                    <a:pt x="7"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18">
              <a:extLst>
                <a:ext uri="{FF2B5EF4-FFF2-40B4-BE49-F238E27FC236}">
                  <a16:creationId xmlns:a16="http://schemas.microsoft.com/office/drawing/2014/main" id="{7F35DF81-31BE-3C3A-6742-DF9EBE3FC66A}"/>
                </a:ext>
              </a:extLst>
            </p:cNvPr>
            <p:cNvSpPr>
              <a:spLocks/>
            </p:cNvSpPr>
            <p:nvPr/>
          </p:nvSpPr>
          <p:spPr bwMode="auto">
            <a:xfrm>
              <a:off x="6989763" y="1044575"/>
              <a:ext cx="60325" cy="65087"/>
            </a:xfrm>
            <a:custGeom>
              <a:avLst/>
              <a:gdLst>
                <a:gd name="T0" fmla="*/ 0 w 38"/>
                <a:gd name="T1" fmla="*/ 10 h 41"/>
                <a:gd name="T2" fmla="*/ 26 w 38"/>
                <a:gd name="T3" fmla="*/ 19 h 41"/>
                <a:gd name="T4" fmla="*/ 0 w 38"/>
                <a:gd name="T5" fmla="*/ 32 h 41"/>
                <a:gd name="T6" fmla="*/ 0 w 38"/>
                <a:gd name="T7" fmla="*/ 41 h 41"/>
                <a:gd name="T8" fmla="*/ 38 w 38"/>
                <a:gd name="T9" fmla="*/ 24 h 41"/>
                <a:gd name="T10" fmla="*/ 38 w 38"/>
                <a:gd name="T11" fmla="*/ 17 h 41"/>
                <a:gd name="T12" fmla="*/ 0 w 38"/>
                <a:gd name="T13" fmla="*/ 0 h 41"/>
                <a:gd name="T14" fmla="*/ 0 w 38"/>
                <a:gd name="T15" fmla="*/ 1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1">
                  <a:moveTo>
                    <a:pt x="0" y="10"/>
                  </a:moveTo>
                  <a:lnTo>
                    <a:pt x="26" y="19"/>
                  </a:lnTo>
                  <a:lnTo>
                    <a:pt x="0" y="32"/>
                  </a:lnTo>
                  <a:lnTo>
                    <a:pt x="0" y="41"/>
                  </a:lnTo>
                  <a:lnTo>
                    <a:pt x="38" y="24"/>
                  </a:lnTo>
                  <a:lnTo>
                    <a:pt x="38" y="17"/>
                  </a:lnTo>
                  <a:lnTo>
                    <a:pt x="0"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5" name="Group 44">
            <a:extLst>
              <a:ext uri="{FF2B5EF4-FFF2-40B4-BE49-F238E27FC236}">
                <a16:creationId xmlns:a16="http://schemas.microsoft.com/office/drawing/2014/main" id="{1159B2A3-36B2-AFD3-181A-A2D8E1786746}"/>
              </a:ext>
            </a:extLst>
          </p:cNvPr>
          <p:cNvGrpSpPr/>
          <p:nvPr/>
        </p:nvGrpSpPr>
        <p:grpSpPr>
          <a:xfrm rot="21036247">
            <a:off x="2756836" y="2490534"/>
            <a:ext cx="1043042" cy="661278"/>
            <a:chOff x="7726363" y="1603045"/>
            <a:chExt cx="876914" cy="555955"/>
          </a:xfrm>
          <a:solidFill>
            <a:schemeClr val="bg1"/>
          </a:solidFill>
        </p:grpSpPr>
        <p:grpSp>
          <p:nvGrpSpPr>
            <p:cNvPr id="46" name="Group 45">
              <a:extLst>
                <a:ext uri="{FF2B5EF4-FFF2-40B4-BE49-F238E27FC236}">
                  <a16:creationId xmlns:a16="http://schemas.microsoft.com/office/drawing/2014/main" id="{80F46691-BCF8-21DF-87E5-A1F0F34D4273}"/>
                </a:ext>
              </a:extLst>
            </p:cNvPr>
            <p:cNvGrpSpPr/>
            <p:nvPr/>
          </p:nvGrpSpPr>
          <p:grpSpPr>
            <a:xfrm>
              <a:off x="7726363" y="1666875"/>
              <a:ext cx="492125" cy="492125"/>
              <a:chOff x="7726363" y="1666875"/>
              <a:chExt cx="492125" cy="492125"/>
            </a:xfrm>
            <a:grpFill/>
          </p:grpSpPr>
          <p:sp>
            <p:nvSpPr>
              <p:cNvPr id="77" name="Freeform 10">
                <a:extLst>
                  <a:ext uri="{FF2B5EF4-FFF2-40B4-BE49-F238E27FC236}">
                    <a16:creationId xmlns:a16="http://schemas.microsoft.com/office/drawing/2014/main" id="{3A01776D-FF0A-1DF5-E0D4-BC5C24E5849F}"/>
                  </a:ext>
                </a:extLst>
              </p:cNvPr>
              <p:cNvSpPr>
                <a:spLocks noEditPoints="1"/>
              </p:cNvSpPr>
              <p:nvPr/>
            </p:nvSpPr>
            <p:spPr bwMode="auto">
              <a:xfrm>
                <a:off x="7726363" y="1666875"/>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
                <a:extLst>
                  <a:ext uri="{FF2B5EF4-FFF2-40B4-BE49-F238E27FC236}">
                    <a16:creationId xmlns:a16="http://schemas.microsoft.com/office/drawing/2014/main" id="{9779C70B-2416-84F3-5195-66E7232753D7}"/>
                  </a:ext>
                </a:extLst>
              </p:cNvPr>
              <p:cNvSpPr>
                <a:spLocks noEditPoints="1"/>
              </p:cNvSpPr>
              <p:nvPr/>
            </p:nvSpPr>
            <p:spPr bwMode="auto">
              <a:xfrm>
                <a:off x="7866063" y="1806575"/>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12">
                <a:extLst>
                  <a:ext uri="{FF2B5EF4-FFF2-40B4-BE49-F238E27FC236}">
                    <a16:creationId xmlns:a16="http://schemas.microsoft.com/office/drawing/2014/main" id="{56EA1327-0EC3-B630-98C3-E9E674114E57}"/>
                  </a:ext>
                </a:extLst>
              </p:cNvPr>
              <p:cNvSpPr>
                <a:spLocks noEditPoints="1"/>
              </p:cNvSpPr>
              <p:nvPr/>
            </p:nvSpPr>
            <p:spPr bwMode="auto">
              <a:xfrm>
                <a:off x="7912101" y="1852613"/>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7" name="Group 46">
              <a:extLst>
                <a:ext uri="{FF2B5EF4-FFF2-40B4-BE49-F238E27FC236}">
                  <a16:creationId xmlns:a16="http://schemas.microsoft.com/office/drawing/2014/main" id="{9434449B-066E-9D9F-97EE-62E36DA37587}"/>
                </a:ext>
              </a:extLst>
            </p:cNvPr>
            <p:cNvGrpSpPr/>
            <p:nvPr/>
          </p:nvGrpSpPr>
          <p:grpSpPr>
            <a:xfrm>
              <a:off x="8191089" y="1603045"/>
              <a:ext cx="412188" cy="412188"/>
              <a:chOff x="7726363" y="1666875"/>
              <a:chExt cx="492125" cy="492125"/>
            </a:xfrm>
            <a:grpFill/>
          </p:grpSpPr>
          <p:sp>
            <p:nvSpPr>
              <p:cNvPr id="48" name="Freeform 10">
                <a:extLst>
                  <a:ext uri="{FF2B5EF4-FFF2-40B4-BE49-F238E27FC236}">
                    <a16:creationId xmlns:a16="http://schemas.microsoft.com/office/drawing/2014/main" id="{9AAC7460-3172-E0B5-5E2A-A8E05A097DA6}"/>
                  </a:ext>
                </a:extLst>
              </p:cNvPr>
              <p:cNvSpPr>
                <a:spLocks noEditPoints="1"/>
              </p:cNvSpPr>
              <p:nvPr/>
            </p:nvSpPr>
            <p:spPr bwMode="auto">
              <a:xfrm>
                <a:off x="7726363" y="1666875"/>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11">
                <a:extLst>
                  <a:ext uri="{FF2B5EF4-FFF2-40B4-BE49-F238E27FC236}">
                    <a16:creationId xmlns:a16="http://schemas.microsoft.com/office/drawing/2014/main" id="{8778EC3D-5597-D711-FAB8-938AEC1B10CA}"/>
                  </a:ext>
                </a:extLst>
              </p:cNvPr>
              <p:cNvSpPr>
                <a:spLocks noEditPoints="1"/>
              </p:cNvSpPr>
              <p:nvPr/>
            </p:nvSpPr>
            <p:spPr bwMode="auto">
              <a:xfrm>
                <a:off x="7866063" y="1806575"/>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12">
                <a:extLst>
                  <a:ext uri="{FF2B5EF4-FFF2-40B4-BE49-F238E27FC236}">
                    <a16:creationId xmlns:a16="http://schemas.microsoft.com/office/drawing/2014/main" id="{FB76D103-C799-2807-33B8-3E7C0BCAE5D6}"/>
                  </a:ext>
                </a:extLst>
              </p:cNvPr>
              <p:cNvSpPr>
                <a:spLocks noEditPoints="1"/>
              </p:cNvSpPr>
              <p:nvPr/>
            </p:nvSpPr>
            <p:spPr bwMode="auto">
              <a:xfrm>
                <a:off x="7912101" y="1852613"/>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Tree>
    <p:extLst>
      <p:ext uri="{BB962C8B-B14F-4D97-AF65-F5344CB8AC3E}">
        <p14:creationId xmlns:p14="http://schemas.microsoft.com/office/powerpoint/2010/main" val="1640007939"/>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down)">
                                      <p:cBhvr>
                                        <p:cTn id="7" dur="500"/>
                                        <p:tgtEl>
                                          <p:spTgt spid="49"/>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down)">
                                      <p:cBhvr>
                                        <p:cTn id="12" dur="500"/>
                                        <p:tgtEl>
                                          <p:spTgt spid="3"/>
                                        </p:tgtEl>
                                      </p:cBhvr>
                                    </p:animEffect>
                                  </p:childTnLst>
                                </p:cTn>
                              </p:par>
                              <p:par>
                                <p:cTn id="13" presetID="16" presetClass="entr" presetSubtype="37"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outVertical)">
                                      <p:cBhvr>
                                        <p:cTn id="15" dur="500"/>
                                        <p:tgtEl>
                                          <p:spTgt spid="37"/>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grpId="0" nodeType="withEffect">
                                  <p:stCondLst>
                                    <p:cond delay="25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1750"/>
                            </p:stCondLst>
                            <p:childTnLst>
                              <p:par>
                                <p:cTn id="24" presetID="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0-#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0-#ppt_w/2"/>
                                          </p:val>
                                        </p:tav>
                                        <p:tav tm="100000">
                                          <p:val>
                                            <p:strVal val="#ppt_x"/>
                                          </p:val>
                                        </p:tav>
                                      </p:tavLst>
                                    </p:anim>
                                    <p:anim calcmode="lin" valueType="num">
                                      <p:cBhvr additive="base">
                                        <p:cTn id="31" dur="500" fill="hold"/>
                                        <p:tgtEl>
                                          <p:spTgt spid="24"/>
                                        </p:tgtEl>
                                        <p:attrNameLst>
                                          <p:attrName>ppt_y</p:attrName>
                                        </p:attrNameLst>
                                      </p:cBhvr>
                                      <p:tavLst>
                                        <p:tav tm="0">
                                          <p:val>
                                            <p:strVal val="#ppt_y"/>
                                          </p:val>
                                        </p:tav>
                                        <p:tav tm="100000">
                                          <p:val>
                                            <p:strVal val="#ppt_y"/>
                                          </p:val>
                                        </p:tav>
                                      </p:tavLst>
                                    </p:anim>
                                  </p:childTnLst>
                                </p:cTn>
                              </p:par>
                            </p:childTnLst>
                          </p:cTn>
                        </p:par>
                        <p:par>
                          <p:cTn id="32" fill="hold">
                            <p:stCondLst>
                              <p:cond delay="225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grpId="0" nodeType="withEffect">
                                  <p:stCondLst>
                                    <p:cond delay="25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par>
                                <p:cTn id="43" presetID="22" presetClass="entr" presetSubtype="8"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p:cTn id="48" dur="500" fill="hold"/>
                                        <p:tgtEl>
                                          <p:spTgt spid="34"/>
                                        </p:tgtEl>
                                        <p:attrNameLst>
                                          <p:attrName>ppt_w</p:attrName>
                                        </p:attrNameLst>
                                      </p:cBhvr>
                                      <p:tavLst>
                                        <p:tav tm="0">
                                          <p:val>
                                            <p:fltVal val="0"/>
                                          </p:val>
                                        </p:tav>
                                        <p:tav tm="100000">
                                          <p:val>
                                            <p:strVal val="#ppt_w"/>
                                          </p:val>
                                        </p:tav>
                                      </p:tavLst>
                                    </p:anim>
                                    <p:anim calcmode="lin" valueType="num">
                                      <p:cBhvr>
                                        <p:cTn id="49" dur="500" fill="hold"/>
                                        <p:tgtEl>
                                          <p:spTgt spid="34"/>
                                        </p:tgtEl>
                                        <p:attrNameLst>
                                          <p:attrName>ppt_h</p:attrName>
                                        </p:attrNameLst>
                                      </p:cBhvr>
                                      <p:tavLst>
                                        <p:tav tm="0">
                                          <p:val>
                                            <p:fltVal val="0"/>
                                          </p:val>
                                        </p:tav>
                                        <p:tav tm="100000">
                                          <p:val>
                                            <p:strVal val="#ppt_h"/>
                                          </p:val>
                                        </p:tav>
                                      </p:tavLst>
                                    </p:anim>
                                    <p:animEffect transition="in" filter="fade">
                                      <p:cBhvr>
                                        <p:cTn id="50" dur="500"/>
                                        <p:tgtEl>
                                          <p:spTgt spid="3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par>
                                <p:cTn id="60" presetID="22" presetClass="entr" presetSubtype="8" fill="hold" grpId="0" nodeType="withEffect">
                                  <p:stCondLst>
                                    <p:cond delay="25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par>
                          <p:cTn id="63" fill="hold">
                            <p:stCondLst>
                              <p:cond delay="45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par>
                                <p:cTn id="67" presetID="22" presetClass="entr" presetSubtype="8" fill="hold" grpId="0" nodeType="withEffect">
                                  <p:stCondLst>
                                    <p:cond delay="250"/>
                                  </p:stCondLst>
                                  <p:childTnLst>
                                    <p:set>
                                      <p:cBhvr>
                                        <p:cTn id="68" dur="1" fill="hold">
                                          <p:stCondLst>
                                            <p:cond delay="0"/>
                                          </p:stCondLst>
                                        </p:cTn>
                                        <p:tgtEl>
                                          <p:spTgt spid="16"/>
                                        </p:tgtEl>
                                        <p:attrNameLst>
                                          <p:attrName>style.visibility</p:attrName>
                                        </p:attrNameLst>
                                      </p:cBhvr>
                                      <p:to>
                                        <p:strVal val="visible"/>
                                      </p:to>
                                    </p:set>
                                    <p:animEffect transition="in" filter="wipe(left)">
                                      <p:cBhvr>
                                        <p:cTn id="69" dur="500"/>
                                        <p:tgtEl>
                                          <p:spTgt spid="16"/>
                                        </p:tgtEl>
                                      </p:cBhvr>
                                    </p:animEffect>
                                  </p:childTnLst>
                                </p:cTn>
                              </p:par>
                            </p:childTnLst>
                          </p:cTn>
                        </p:par>
                        <p:par>
                          <p:cTn id="70" fill="hold">
                            <p:stCondLst>
                              <p:cond delay="5250"/>
                            </p:stCondLst>
                            <p:childTnLst>
                              <p:par>
                                <p:cTn id="71" presetID="53" presetClass="entr" presetSubtype="16"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p:cTn id="73" dur="500" fill="hold"/>
                                        <p:tgtEl>
                                          <p:spTgt spid="29"/>
                                        </p:tgtEl>
                                        <p:attrNameLst>
                                          <p:attrName>ppt_w</p:attrName>
                                        </p:attrNameLst>
                                      </p:cBhvr>
                                      <p:tavLst>
                                        <p:tav tm="0">
                                          <p:val>
                                            <p:fltVal val="0"/>
                                          </p:val>
                                        </p:tav>
                                        <p:tav tm="100000">
                                          <p:val>
                                            <p:strVal val="#ppt_w"/>
                                          </p:val>
                                        </p:tav>
                                      </p:tavLst>
                                    </p:anim>
                                    <p:anim calcmode="lin" valueType="num">
                                      <p:cBhvr>
                                        <p:cTn id="74" dur="500" fill="hold"/>
                                        <p:tgtEl>
                                          <p:spTgt spid="29"/>
                                        </p:tgtEl>
                                        <p:attrNameLst>
                                          <p:attrName>ppt_h</p:attrName>
                                        </p:attrNameLst>
                                      </p:cBhvr>
                                      <p:tavLst>
                                        <p:tav tm="0">
                                          <p:val>
                                            <p:fltVal val="0"/>
                                          </p:val>
                                        </p:tav>
                                        <p:tav tm="100000">
                                          <p:val>
                                            <p:strVal val="#ppt_h"/>
                                          </p:val>
                                        </p:tav>
                                      </p:tavLst>
                                    </p:anim>
                                    <p:animEffect transition="in" filter="fade">
                                      <p:cBhvr>
                                        <p:cTn id="75" dur="500"/>
                                        <p:tgtEl>
                                          <p:spTgt spid="29"/>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p:cTn id="78" dur="500" fill="hold"/>
                                        <p:tgtEl>
                                          <p:spTgt spid="35"/>
                                        </p:tgtEl>
                                        <p:attrNameLst>
                                          <p:attrName>ppt_w</p:attrName>
                                        </p:attrNameLst>
                                      </p:cBhvr>
                                      <p:tavLst>
                                        <p:tav tm="0">
                                          <p:val>
                                            <p:fltVal val="0"/>
                                          </p:val>
                                        </p:tav>
                                        <p:tav tm="100000">
                                          <p:val>
                                            <p:strVal val="#ppt_w"/>
                                          </p:val>
                                        </p:tav>
                                      </p:tavLst>
                                    </p:anim>
                                    <p:anim calcmode="lin" valueType="num">
                                      <p:cBhvr>
                                        <p:cTn id="79" dur="500" fill="hold"/>
                                        <p:tgtEl>
                                          <p:spTgt spid="35"/>
                                        </p:tgtEl>
                                        <p:attrNameLst>
                                          <p:attrName>ppt_h</p:attrName>
                                        </p:attrNameLst>
                                      </p:cBhvr>
                                      <p:tavLst>
                                        <p:tav tm="0">
                                          <p:val>
                                            <p:fltVal val="0"/>
                                          </p:val>
                                        </p:tav>
                                        <p:tav tm="100000">
                                          <p:val>
                                            <p:strVal val="#ppt_h"/>
                                          </p:val>
                                        </p:tav>
                                      </p:tavLst>
                                    </p:anim>
                                    <p:animEffect transition="in" filter="fade">
                                      <p:cBhvr>
                                        <p:cTn id="80" dur="500"/>
                                        <p:tgtEl>
                                          <p:spTgt spid="35"/>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p:cTn id="83" dur="500" fill="hold"/>
                                        <p:tgtEl>
                                          <p:spTgt spid="25"/>
                                        </p:tgtEl>
                                        <p:attrNameLst>
                                          <p:attrName>ppt_w</p:attrName>
                                        </p:attrNameLst>
                                      </p:cBhvr>
                                      <p:tavLst>
                                        <p:tav tm="0">
                                          <p:val>
                                            <p:fltVal val="0"/>
                                          </p:val>
                                        </p:tav>
                                        <p:tav tm="100000">
                                          <p:val>
                                            <p:strVal val="#ppt_w"/>
                                          </p:val>
                                        </p:tav>
                                      </p:tavLst>
                                    </p:anim>
                                    <p:anim calcmode="lin" valueType="num">
                                      <p:cBhvr>
                                        <p:cTn id="84" dur="500" fill="hold"/>
                                        <p:tgtEl>
                                          <p:spTgt spid="25"/>
                                        </p:tgtEl>
                                        <p:attrNameLst>
                                          <p:attrName>ppt_h</p:attrName>
                                        </p:attrNameLst>
                                      </p:cBhvr>
                                      <p:tavLst>
                                        <p:tav tm="0">
                                          <p:val>
                                            <p:fltVal val="0"/>
                                          </p:val>
                                        </p:tav>
                                        <p:tav tm="100000">
                                          <p:val>
                                            <p:strVal val="#ppt_h"/>
                                          </p:val>
                                        </p:tav>
                                      </p:tavLst>
                                    </p:anim>
                                    <p:animEffect transition="in" filter="fade">
                                      <p:cBhvr>
                                        <p:cTn id="85" dur="500"/>
                                        <p:tgtEl>
                                          <p:spTgt spid="25"/>
                                        </p:tgtEl>
                                      </p:cBhvr>
                                    </p:animEffect>
                                  </p:childTnLst>
                                </p:cTn>
                              </p:par>
                            </p:childTnLst>
                          </p:cTn>
                        </p:par>
                        <p:par>
                          <p:cTn id="86" fill="hold">
                            <p:stCondLst>
                              <p:cond delay="5750"/>
                            </p:stCondLst>
                            <p:childTnLst>
                              <p:par>
                                <p:cTn id="87" presetID="22" presetClass="entr" presetSubtype="8"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left)">
                                      <p:cBhvr>
                                        <p:cTn id="89" dur="500"/>
                                        <p:tgtEl>
                                          <p:spTgt spid="18"/>
                                        </p:tgtEl>
                                      </p:cBhvr>
                                    </p:animEffect>
                                  </p:childTnLst>
                                </p:cTn>
                              </p:par>
                              <p:par>
                                <p:cTn id="90" presetID="22" presetClass="entr" presetSubtype="8" fill="hold" grpId="0" nodeType="withEffect">
                                  <p:stCondLst>
                                    <p:cond delay="250"/>
                                  </p:stCondLst>
                                  <p:childTnLst>
                                    <p:set>
                                      <p:cBhvr>
                                        <p:cTn id="91" dur="1" fill="hold">
                                          <p:stCondLst>
                                            <p:cond delay="0"/>
                                          </p:stCondLst>
                                        </p:cTn>
                                        <p:tgtEl>
                                          <p:spTgt spid="21"/>
                                        </p:tgtEl>
                                        <p:attrNameLst>
                                          <p:attrName>style.visibility</p:attrName>
                                        </p:attrNameLst>
                                      </p:cBhvr>
                                      <p:to>
                                        <p:strVal val="visible"/>
                                      </p:to>
                                    </p:set>
                                    <p:animEffect transition="in" filter="wipe(left)">
                                      <p:cBhvr>
                                        <p:cTn id="92" dur="500"/>
                                        <p:tgtEl>
                                          <p:spTgt spid="21"/>
                                        </p:tgtEl>
                                      </p:cBhvr>
                                    </p:animEffect>
                                  </p:childTnLst>
                                </p:cTn>
                              </p:par>
                            </p:childTnLst>
                          </p:cTn>
                        </p:par>
                        <p:par>
                          <p:cTn id="93" fill="hold">
                            <p:stCondLst>
                              <p:cond delay="6500"/>
                            </p:stCondLst>
                            <p:childTnLst>
                              <p:par>
                                <p:cTn id="94" presetID="22" presetClass="entr" presetSubtype="8" fill="hold" grpId="0" nodeType="afterEffect">
                                  <p:stCondLst>
                                    <p:cond delay="0"/>
                                  </p:stCondLst>
                                  <p:childTnLst>
                                    <p:set>
                                      <p:cBhvr>
                                        <p:cTn id="95" dur="1" fill="hold">
                                          <p:stCondLst>
                                            <p:cond delay="0"/>
                                          </p:stCondLst>
                                        </p:cTn>
                                        <p:tgtEl>
                                          <p:spTgt spid="19"/>
                                        </p:tgtEl>
                                        <p:attrNameLst>
                                          <p:attrName>style.visibility</p:attrName>
                                        </p:attrNameLst>
                                      </p:cBhvr>
                                      <p:to>
                                        <p:strVal val="visible"/>
                                      </p:to>
                                    </p:set>
                                    <p:animEffect transition="in" filter="wipe(left)">
                                      <p:cBhvr>
                                        <p:cTn id="96" dur="500"/>
                                        <p:tgtEl>
                                          <p:spTgt spid="19"/>
                                        </p:tgtEl>
                                      </p:cBhvr>
                                    </p:animEffect>
                                  </p:childTnLst>
                                </p:cTn>
                              </p:par>
                              <p:par>
                                <p:cTn id="97" presetID="22" presetClass="entr" presetSubtype="8" fill="hold" grpId="0" nodeType="withEffect">
                                  <p:stCondLst>
                                    <p:cond delay="250"/>
                                  </p:stCondLst>
                                  <p:childTnLst>
                                    <p:set>
                                      <p:cBhvr>
                                        <p:cTn id="98" dur="1" fill="hold">
                                          <p:stCondLst>
                                            <p:cond delay="0"/>
                                          </p:stCondLst>
                                        </p:cTn>
                                        <p:tgtEl>
                                          <p:spTgt spid="20"/>
                                        </p:tgtEl>
                                        <p:attrNameLst>
                                          <p:attrName>style.visibility</p:attrName>
                                        </p:attrNameLst>
                                      </p:cBhvr>
                                      <p:to>
                                        <p:strVal val="visible"/>
                                      </p:to>
                                    </p:set>
                                    <p:animEffect transition="in" filter="wipe(left)">
                                      <p:cBhvr>
                                        <p:cTn id="99" dur="500"/>
                                        <p:tgtEl>
                                          <p:spTgt spid="20"/>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 calcmode="lin" valueType="num">
                                      <p:cBhvr>
                                        <p:cTn id="102" dur="500" fill="hold"/>
                                        <p:tgtEl>
                                          <p:spTgt spid="36"/>
                                        </p:tgtEl>
                                        <p:attrNameLst>
                                          <p:attrName>ppt_w</p:attrName>
                                        </p:attrNameLst>
                                      </p:cBhvr>
                                      <p:tavLst>
                                        <p:tav tm="0">
                                          <p:val>
                                            <p:fltVal val="0"/>
                                          </p:val>
                                        </p:tav>
                                        <p:tav tm="100000">
                                          <p:val>
                                            <p:strVal val="#ppt_w"/>
                                          </p:val>
                                        </p:tav>
                                      </p:tavLst>
                                    </p:anim>
                                    <p:anim calcmode="lin" valueType="num">
                                      <p:cBhvr>
                                        <p:cTn id="103" dur="500" fill="hold"/>
                                        <p:tgtEl>
                                          <p:spTgt spid="36"/>
                                        </p:tgtEl>
                                        <p:attrNameLst>
                                          <p:attrName>ppt_h</p:attrName>
                                        </p:attrNameLst>
                                      </p:cBhvr>
                                      <p:tavLst>
                                        <p:tav tm="0">
                                          <p:val>
                                            <p:fltVal val="0"/>
                                          </p:val>
                                        </p:tav>
                                        <p:tav tm="100000">
                                          <p:val>
                                            <p:strVal val="#ppt_h"/>
                                          </p:val>
                                        </p:tav>
                                      </p:tavLst>
                                    </p:anim>
                                    <p:animEffect transition="in" filter="fade">
                                      <p:cBhvr>
                                        <p:cTn id="104" dur="500"/>
                                        <p:tgtEl>
                                          <p:spTgt spid="36"/>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500" fill="hold"/>
                                        <p:tgtEl>
                                          <p:spTgt spid="26"/>
                                        </p:tgtEl>
                                        <p:attrNameLst>
                                          <p:attrName>ppt_w</p:attrName>
                                        </p:attrNameLst>
                                      </p:cBhvr>
                                      <p:tavLst>
                                        <p:tav tm="0">
                                          <p:val>
                                            <p:fltVal val="0"/>
                                          </p:val>
                                        </p:tav>
                                        <p:tav tm="100000">
                                          <p:val>
                                            <p:strVal val="#ppt_w"/>
                                          </p:val>
                                        </p:tav>
                                      </p:tavLst>
                                    </p:anim>
                                    <p:anim calcmode="lin" valueType="num">
                                      <p:cBhvr>
                                        <p:cTn id="108" dur="500" fill="hold"/>
                                        <p:tgtEl>
                                          <p:spTgt spid="26"/>
                                        </p:tgtEl>
                                        <p:attrNameLst>
                                          <p:attrName>ppt_h</p:attrName>
                                        </p:attrNameLst>
                                      </p:cBhvr>
                                      <p:tavLst>
                                        <p:tav tm="0">
                                          <p:val>
                                            <p:fltVal val="0"/>
                                          </p:val>
                                        </p:tav>
                                        <p:tav tm="100000">
                                          <p:val>
                                            <p:strVal val="#ppt_h"/>
                                          </p:val>
                                        </p:tav>
                                      </p:tavLst>
                                    </p:anim>
                                    <p:animEffect transition="in" filter="fade">
                                      <p:cBhvr>
                                        <p:cTn id="109" dur="500"/>
                                        <p:tgtEl>
                                          <p:spTgt spid="26"/>
                                        </p:tgtEl>
                                      </p:cBhvr>
                                    </p:animEffect>
                                  </p:childTnLst>
                                </p:cTn>
                              </p:par>
                              <p:par>
                                <p:cTn id="110" presetID="53" presetClass="entr" presetSubtype="16" fill="hold" nodeType="withEffect">
                                  <p:stCondLst>
                                    <p:cond delay="250"/>
                                  </p:stCondLst>
                                  <p:childTnLst>
                                    <p:set>
                                      <p:cBhvr>
                                        <p:cTn id="111" dur="1" fill="hold">
                                          <p:stCondLst>
                                            <p:cond delay="0"/>
                                          </p:stCondLst>
                                        </p:cTn>
                                        <p:tgtEl>
                                          <p:spTgt spid="38"/>
                                        </p:tgtEl>
                                        <p:attrNameLst>
                                          <p:attrName>style.visibility</p:attrName>
                                        </p:attrNameLst>
                                      </p:cBhvr>
                                      <p:to>
                                        <p:strVal val="visible"/>
                                      </p:to>
                                    </p:set>
                                    <p:anim calcmode="lin" valueType="num">
                                      <p:cBhvr>
                                        <p:cTn id="112" dur="500" fill="hold"/>
                                        <p:tgtEl>
                                          <p:spTgt spid="38"/>
                                        </p:tgtEl>
                                        <p:attrNameLst>
                                          <p:attrName>ppt_w</p:attrName>
                                        </p:attrNameLst>
                                      </p:cBhvr>
                                      <p:tavLst>
                                        <p:tav tm="0">
                                          <p:val>
                                            <p:fltVal val="0"/>
                                          </p:val>
                                        </p:tav>
                                        <p:tav tm="100000">
                                          <p:val>
                                            <p:strVal val="#ppt_w"/>
                                          </p:val>
                                        </p:tav>
                                      </p:tavLst>
                                    </p:anim>
                                    <p:anim calcmode="lin" valueType="num">
                                      <p:cBhvr>
                                        <p:cTn id="113" dur="500" fill="hold"/>
                                        <p:tgtEl>
                                          <p:spTgt spid="38"/>
                                        </p:tgtEl>
                                        <p:attrNameLst>
                                          <p:attrName>ppt_h</p:attrName>
                                        </p:attrNameLst>
                                      </p:cBhvr>
                                      <p:tavLst>
                                        <p:tav tm="0">
                                          <p:val>
                                            <p:fltVal val="0"/>
                                          </p:val>
                                        </p:tav>
                                        <p:tav tm="100000">
                                          <p:val>
                                            <p:strVal val="#ppt_h"/>
                                          </p:val>
                                        </p:tav>
                                      </p:tavLst>
                                    </p:anim>
                                    <p:animEffect transition="in" filter="fade">
                                      <p:cBhvr>
                                        <p:cTn id="114" dur="500"/>
                                        <p:tgtEl>
                                          <p:spTgt spid="38"/>
                                        </p:tgtEl>
                                      </p:cBhvr>
                                    </p:animEffect>
                                  </p:childTnLst>
                                </p:cTn>
                              </p:par>
                              <p:par>
                                <p:cTn id="115" presetID="53" presetClass="entr" presetSubtype="16" fill="hold" nodeType="withEffect">
                                  <p:stCondLst>
                                    <p:cond delay="0"/>
                                  </p:stCondLst>
                                  <p:childTnLst>
                                    <p:set>
                                      <p:cBhvr>
                                        <p:cTn id="116" dur="1" fill="hold">
                                          <p:stCondLst>
                                            <p:cond delay="0"/>
                                          </p:stCondLst>
                                        </p:cTn>
                                        <p:tgtEl>
                                          <p:spTgt spid="45"/>
                                        </p:tgtEl>
                                        <p:attrNameLst>
                                          <p:attrName>style.visibility</p:attrName>
                                        </p:attrNameLst>
                                      </p:cBhvr>
                                      <p:to>
                                        <p:strVal val="visible"/>
                                      </p:to>
                                    </p:set>
                                    <p:anim calcmode="lin" valueType="num">
                                      <p:cBhvr>
                                        <p:cTn id="117" dur="500" fill="hold"/>
                                        <p:tgtEl>
                                          <p:spTgt spid="45"/>
                                        </p:tgtEl>
                                        <p:attrNameLst>
                                          <p:attrName>ppt_w</p:attrName>
                                        </p:attrNameLst>
                                      </p:cBhvr>
                                      <p:tavLst>
                                        <p:tav tm="0">
                                          <p:val>
                                            <p:fltVal val="0"/>
                                          </p:val>
                                        </p:tav>
                                        <p:tav tm="100000">
                                          <p:val>
                                            <p:strVal val="#ppt_w"/>
                                          </p:val>
                                        </p:tav>
                                      </p:tavLst>
                                    </p:anim>
                                    <p:anim calcmode="lin" valueType="num">
                                      <p:cBhvr>
                                        <p:cTn id="118" dur="500" fill="hold"/>
                                        <p:tgtEl>
                                          <p:spTgt spid="45"/>
                                        </p:tgtEl>
                                        <p:attrNameLst>
                                          <p:attrName>ppt_h</p:attrName>
                                        </p:attrNameLst>
                                      </p:cBhvr>
                                      <p:tavLst>
                                        <p:tav tm="0">
                                          <p:val>
                                            <p:fltVal val="0"/>
                                          </p:val>
                                        </p:tav>
                                        <p:tav tm="100000">
                                          <p:val>
                                            <p:strVal val="#ppt_h"/>
                                          </p:val>
                                        </p:tav>
                                      </p:tavLst>
                                    </p:anim>
                                    <p:animEffect transition="in" filter="fade">
                                      <p:cBhvr>
                                        <p:cTn id="1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34"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BF0A5B-CA18-47D2-801E-5D97420A52F4}" type="slidenum">
              <a:rPr lang="id-ID" smtClean="0"/>
              <a:pPr/>
              <a:t>5</a:t>
            </a:fld>
            <a:endParaRPr lang="id-ID"/>
          </a:p>
        </p:txBody>
      </p:sp>
      <p:sp>
        <p:nvSpPr>
          <p:cNvPr id="7" name="TextBox 6"/>
          <p:cNvSpPr txBox="1"/>
          <p:nvPr/>
        </p:nvSpPr>
        <p:spPr>
          <a:xfrm>
            <a:off x="685136" y="648661"/>
            <a:ext cx="2302490" cy="523220"/>
          </a:xfrm>
          <a:prstGeom prst="rect">
            <a:avLst/>
          </a:prstGeom>
          <a:noFill/>
        </p:spPr>
        <p:txBody>
          <a:bodyPr wrap="none" rtlCol="0">
            <a:spAutoFit/>
          </a:bodyPr>
          <a:lstStyle/>
          <a:p>
            <a:pPr algn="ctr"/>
            <a:r>
              <a:rPr lang="id-ID" sz="2800" err="1">
                <a:latin typeface="+mj-lt"/>
              </a:rPr>
              <a:t>Pre-processing</a:t>
            </a:r>
            <a:endParaRPr lang="id-ID" sz="2800">
              <a:latin typeface="+mj-lt"/>
            </a:endParaRPr>
          </a:p>
        </p:txBody>
      </p:sp>
      <p:cxnSp>
        <p:nvCxnSpPr>
          <p:cNvPr id="8" name="Straight Connector 7"/>
          <p:cNvCxnSpPr>
            <a:cxnSpLocks/>
          </p:cNvCxnSpPr>
          <p:nvPr/>
        </p:nvCxnSpPr>
        <p:spPr>
          <a:xfrm>
            <a:off x="409915" y="1178256"/>
            <a:ext cx="2852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928732" y="5575039"/>
            <a:ext cx="1835223" cy="1910862"/>
            <a:chOff x="8349573" y="-1673337"/>
            <a:chExt cx="6162676" cy="6416675"/>
          </a:xfrm>
          <a:solidFill>
            <a:schemeClr val="bg2">
              <a:alpha val="20000"/>
            </a:schemeClr>
          </a:solidFill>
        </p:grpSpPr>
        <p:sp>
          <p:nvSpPr>
            <p:cNvPr id="50"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a:extLst>
              <a:ext uri="{FF2B5EF4-FFF2-40B4-BE49-F238E27FC236}">
                <a16:creationId xmlns:a16="http://schemas.microsoft.com/office/drawing/2014/main" id="{863B462C-B872-852B-B4E6-E4F3A13E985E}"/>
              </a:ext>
            </a:extLst>
          </p:cNvPr>
          <p:cNvGrpSpPr/>
          <p:nvPr/>
        </p:nvGrpSpPr>
        <p:grpSpPr>
          <a:xfrm>
            <a:off x="5723832" y="7477"/>
            <a:ext cx="7348552" cy="6858000"/>
            <a:chOff x="4843448" y="0"/>
            <a:chExt cx="7348552" cy="6858000"/>
          </a:xfrm>
        </p:grpSpPr>
        <p:sp>
          <p:nvSpPr>
            <p:cNvPr id="19" name="Freeform 27">
              <a:extLst>
                <a:ext uri="{FF2B5EF4-FFF2-40B4-BE49-F238E27FC236}">
                  <a16:creationId xmlns:a16="http://schemas.microsoft.com/office/drawing/2014/main" id="{428C9D48-B295-A20C-4304-22D0466B5EFF}"/>
                </a:ext>
              </a:extLst>
            </p:cNvPr>
            <p:cNvSpPr>
              <a:spLocks/>
            </p:cNvSpPr>
            <p:nvPr/>
          </p:nvSpPr>
          <p:spPr bwMode="auto">
            <a:xfrm>
              <a:off x="5407219" y="0"/>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28">
              <a:extLst>
                <a:ext uri="{FF2B5EF4-FFF2-40B4-BE49-F238E27FC236}">
                  <a16:creationId xmlns:a16="http://schemas.microsoft.com/office/drawing/2014/main" id="{D50F3894-7E2A-447C-007C-3D8B591FC9BA}"/>
                </a:ext>
              </a:extLst>
            </p:cNvPr>
            <p:cNvSpPr>
              <a:spLocks/>
            </p:cNvSpPr>
            <p:nvPr/>
          </p:nvSpPr>
          <p:spPr bwMode="auto">
            <a:xfrm>
              <a:off x="5973431" y="0"/>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9">
              <a:extLst>
                <a:ext uri="{FF2B5EF4-FFF2-40B4-BE49-F238E27FC236}">
                  <a16:creationId xmlns:a16="http://schemas.microsoft.com/office/drawing/2014/main" id="{94B34B75-8CEA-CE98-6CEB-7B5B77AF135A}"/>
                </a:ext>
              </a:extLst>
            </p:cNvPr>
            <p:cNvSpPr>
              <a:spLocks/>
            </p:cNvSpPr>
            <p:nvPr/>
          </p:nvSpPr>
          <p:spPr bwMode="auto">
            <a:xfrm>
              <a:off x="6539643" y="0"/>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30">
              <a:extLst>
                <a:ext uri="{FF2B5EF4-FFF2-40B4-BE49-F238E27FC236}">
                  <a16:creationId xmlns:a16="http://schemas.microsoft.com/office/drawing/2014/main" id="{299E42B8-CC7D-A04A-2008-F546B6F22884}"/>
                </a:ext>
              </a:extLst>
            </p:cNvPr>
            <p:cNvSpPr>
              <a:spLocks/>
            </p:cNvSpPr>
            <p:nvPr/>
          </p:nvSpPr>
          <p:spPr bwMode="auto">
            <a:xfrm>
              <a:off x="7103415" y="0"/>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31">
              <a:extLst>
                <a:ext uri="{FF2B5EF4-FFF2-40B4-BE49-F238E27FC236}">
                  <a16:creationId xmlns:a16="http://schemas.microsoft.com/office/drawing/2014/main" id="{142965FB-FC3F-590A-75B7-1DB45743ED49}"/>
                </a:ext>
              </a:extLst>
            </p:cNvPr>
            <p:cNvSpPr>
              <a:spLocks/>
            </p:cNvSpPr>
            <p:nvPr/>
          </p:nvSpPr>
          <p:spPr bwMode="auto">
            <a:xfrm>
              <a:off x="7669627" y="0"/>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32">
              <a:extLst>
                <a:ext uri="{FF2B5EF4-FFF2-40B4-BE49-F238E27FC236}">
                  <a16:creationId xmlns:a16="http://schemas.microsoft.com/office/drawing/2014/main" id="{5AC30FEF-E61A-0215-3742-2CE7C150EB79}"/>
                </a:ext>
              </a:extLst>
            </p:cNvPr>
            <p:cNvSpPr>
              <a:spLocks/>
            </p:cNvSpPr>
            <p:nvPr/>
          </p:nvSpPr>
          <p:spPr bwMode="auto">
            <a:xfrm>
              <a:off x="8799609" y="0"/>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33">
              <a:extLst>
                <a:ext uri="{FF2B5EF4-FFF2-40B4-BE49-F238E27FC236}">
                  <a16:creationId xmlns:a16="http://schemas.microsoft.com/office/drawing/2014/main" id="{425A8805-6852-118A-FB97-BB3EDDC4C5C7}"/>
                </a:ext>
              </a:extLst>
            </p:cNvPr>
            <p:cNvSpPr>
              <a:spLocks/>
            </p:cNvSpPr>
            <p:nvPr/>
          </p:nvSpPr>
          <p:spPr bwMode="auto">
            <a:xfrm>
              <a:off x="9365821" y="0"/>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34">
              <a:extLst>
                <a:ext uri="{FF2B5EF4-FFF2-40B4-BE49-F238E27FC236}">
                  <a16:creationId xmlns:a16="http://schemas.microsoft.com/office/drawing/2014/main" id="{6DA125B2-2E36-AD86-2A2D-F3D75E5807CB}"/>
                </a:ext>
              </a:extLst>
            </p:cNvPr>
            <p:cNvSpPr>
              <a:spLocks/>
            </p:cNvSpPr>
            <p:nvPr/>
          </p:nvSpPr>
          <p:spPr bwMode="auto">
            <a:xfrm>
              <a:off x="10495805" y="0"/>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35">
              <a:extLst>
                <a:ext uri="{FF2B5EF4-FFF2-40B4-BE49-F238E27FC236}">
                  <a16:creationId xmlns:a16="http://schemas.microsoft.com/office/drawing/2014/main" id="{3B387B13-65D1-6AC3-F54D-9D16BA909D14}"/>
                </a:ext>
              </a:extLst>
            </p:cNvPr>
            <p:cNvSpPr>
              <a:spLocks/>
            </p:cNvSpPr>
            <p:nvPr/>
          </p:nvSpPr>
          <p:spPr bwMode="auto">
            <a:xfrm>
              <a:off x="11062017" y="0"/>
              <a:ext cx="1129983" cy="978669"/>
            </a:xfrm>
            <a:custGeom>
              <a:avLst/>
              <a:gdLst>
                <a:gd name="T0" fmla="*/ 463 w 463"/>
                <a:gd name="T1" fmla="*/ 0 h 401"/>
                <a:gd name="T2" fmla="*/ 230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0"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36">
              <a:extLst>
                <a:ext uri="{FF2B5EF4-FFF2-40B4-BE49-F238E27FC236}">
                  <a16:creationId xmlns:a16="http://schemas.microsoft.com/office/drawing/2014/main" id="{7822D164-BF21-3E58-2944-25867CBCD0DD}"/>
                </a:ext>
              </a:extLst>
            </p:cNvPr>
            <p:cNvSpPr>
              <a:spLocks/>
            </p:cNvSpPr>
            <p:nvPr/>
          </p:nvSpPr>
          <p:spPr bwMode="auto">
            <a:xfrm>
              <a:off x="4843448" y="978669"/>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37">
              <a:extLst>
                <a:ext uri="{FF2B5EF4-FFF2-40B4-BE49-F238E27FC236}">
                  <a16:creationId xmlns:a16="http://schemas.microsoft.com/office/drawing/2014/main" id="{D1876446-12F1-A204-072D-430F4F68B799}"/>
                </a:ext>
              </a:extLst>
            </p:cNvPr>
            <p:cNvSpPr>
              <a:spLocks/>
            </p:cNvSpPr>
            <p:nvPr/>
          </p:nvSpPr>
          <p:spPr bwMode="auto">
            <a:xfrm>
              <a:off x="5407219" y="981109"/>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38">
              <a:extLst>
                <a:ext uri="{FF2B5EF4-FFF2-40B4-BE49-F238E27FC236}">
                  <a16:creationId xmlns:a16="http://schemas.microsoft.com/office/drawing/2014/main" id="{4B1007E8-20DE-ACA0-31A8-C17CE3FF8F99}"/>
                </a:ext>
              </a:extLst>
            </p:cNvPr>
            <p:cNvSpPr>
              <a:spLocks/>
            </p:cNvSpPr>
            <p:nvPr/>
          </p:nvSpPr>
          <p:spPr bwMode="auto">
            <a:xfrm>
              <a:off x="5973431" y="978669"/>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9">
              <a:extLst>
                <a:ext uri="{FF2B5EF4-FFF2-40B4-BE49-F238E27FC236}">
                  <a16:creationId xmlns:a16="http://schemas.microsoft.com/office/drawing/2014/main" id="{B3FFDB53-0EF6-46D7-B24F-9F714F49637A}"/>
                </a:ext>
              </a:extLst>
            </p:cNvPr>
            <p:cNvSpPr>
              <a:spLocks/>
            </p:cNvSpPr>
            <p:nvPr/>
          </p:nvSpPr>
          <p:spPr bwMode="auto">
            <a:xfrm>
              <a:off x="7103415" y="981109"/>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40">
              <a:extLst>
                <a:ext uri="{FF2B5EF4-FFF2-40B4-BE49-F238E27FC236}">
                  <a16:creationId xmlns:a16="http://schemas.microsoft.com/office/drawing/2014/main" id="{F209CF36-543B-EE71-7E1E-93B38E1615B3}"/>
                </a:ext>
              </a:extLst>
            </p:cNvPr>
            <p:cNvSpPr>
              <a:spLocks/>
            </p:cNvSpPr>
            <p:nvPr/>
          </p:nvSpPr>
          <p:spPr bwMode="auto">
            <a:xfrm>
              <a:off x="7669627" y="978669"/>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41">
              <a:extLst>
                <a:ext uri="{FF2B5EF4-FFF2-40B4-BE49-F238E27FC236}">
                  <a16:creationId xmlns:a16="http://schemas.microsoft.com/office/drawing/2014/main" id="{42940441-FDB0-E651-26F7-7416AB0BC13F}"/>
                </a:ext>
              </a:extLst>
            </p:cNvPr>
            <p:cNvSpPr>
              <a:spLocks/>
            </p:cNvSpPr>
            <p:nvPr/>
          </p:nvSpPr>
          <p:spPr bwMode="auto">
            <a:xfrm>
              <a:off x="8235839" y="981109"/>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42">
              <a:extLst>
                <a:ext uri="{FF2B5EF4-FFF2-40B4-BE49-F238E27FC236}">
                  <a16:creationId xmlns:a16="http://schemas.microsoft.com/office/drawing/2014/main" id="{6BA124E8-FA5E-38A4-73F0-1D6B0A1E6927}"/>
                </a:ext>
              </a:extLst>
            </p:cNvPr>
            <p:cNvSpPr>
              <a:spLocks/>
            </p:cNvSpPr>
            <p:nvPr/>
          </p:nvSpPr>
          <p:spPr bwMode="auto">
            <a:xfrm>
              <a:off x="8799609" y="978669"/>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5" name="Freeform 43">
              <a:extLst>
                <a:ext uri="{FF2B5EF4-FFF2-40B4-BE49-F238E27FC236}">
                  <a16:creationId xmlns:a16="http://schemas.microsoft.com/office/drawing/2014/main" id="{6A68BFE5-224C-233A-315E-D5143BE7F814}"/>
                </a:ext>
              </a:extLst>
            </p:cNvPr>
            <p:cNvSpPr>
              <a:spLocks/>
            </p:cNvSpPr>
            <p:nvPr/>
          </p:nvSpPr>
          <p:spPr bwMode="auto">
            <a:xfrm>
              <a:off x="9365821" y="981109"/>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44">
              <a:extLst>
                <a:ext uri="{FF2B5EF4-FFF2-40B4-BE49-F238E27FC236}">
                  <a16:creationId xmlns:a16="http://schemas.microsoft.com/office/drawing/2014/main" id="{6C0FB4B5-68C2-4C24-33C5-A2B48C658497}"/>
                </a:ext>
              </a:extLst>
            </p:cNvPr>
            <p:cNvSpPr>
              <a:spLocks/>
            </p:cNvSpPr>
            <p:nvPr/>
          </p:nvSpPr>
          <p:spPr bwMode="auto">
            <a:xfrm>
              <a:off x="9932033" y="978669"/>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7" name="Freeform 45">
              <a:extLst>
                <a:ext uri="{FF2B5EF4-FFF2-40B4-BE49-F238E27FC236}">
                  <a16:creationId xmlns:a16="http://schemas.microsoft.com/office/drawing/2014/main" id="{D9ADA78A-4058-68F2-C412-8FBC26EE7BDD}"/>
                </a:ext>
              </a:extLst>
            </p:cNvPr>
            <p:cNvSpPr>
              <a:spLocks/>
            </p:cNvSpPr>
            <p:nvPr/>
          </p:nvSpPr>
          <p:spPr bwMode="auto">
            <a:xfrm>
              <a:off x="11062017" y="978669"/>
              <a:ext cx="1129983" cy="978669"/>
            </a:xfrm>
            <a:custGeom>
              <a:avLst/>
              <a:gdLst>
                <a:gd name="T0" fmla="*/ 0 w 463"/>
                <a:gd name="T1" fmla="*/ 401 h 401"/>
                <a:gd name="T2" fmla="*/ 230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0"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46">
              <a:extLst>
                <a:ext uri="{FF2B5EF4-FFF2-40B4-BE49-F238E27FC236}">
                  <a16:creationId xmlns:a16="http://schemas.microsoft.com/office/drawing/2014/main" id="{907B5557-5320-CBCB-413F-7ACB228EFEB8}"/>
                </a:ext>
              </a:extLst>
            </p:cNvPr>
            <p:cNvSpPr>
              <a:spLocks/>
            </p:cNvSpPr>
            <p:nvPr/>
          </p:nvSpPr>
          <p:spPr bwMode="auto">
            <a:xfrm>
              <a:off x="4843448" y="1957336"/>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47">
              <a:extLst>
                <a:ext uri="{FF2B5EF4-FFF2-40B4-BE49-F238E27FC236}">
                  <a16:creationId xmlns:a16="http://schemas.microsoft.com/office/drawing/2014/main" id="{D3A77B32-CFE0-9E0B-790C-334089B9DDC1}"/>
                </a:ext>
              </a:extLst>
            </p:cNvPr>
            <p:cNvSpPr>
              <a:spLocks/>
            </p:cNvSpPr>
            <p:nvPr/>
          </p:nvSpPr>
          <p:spPr bwMode="auto">
            <a:xfrm>
              <a:off x="5973431" y="1957336"/>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48">
              <a:extLst>
                <a:ext uri="{FF2B5EF4-FFF2-40B4-BE49-F238E27FC236}">
                  <a16:creationId xmlns:a16="http://schemas.microsoft.com/office/drawing/2014/main" id="{47FA44C6-1FA5-EDBF-8137-DFF477B01F4B}"/>
                </a:ext>
              </a:extLst>
            </p:cNvPr>
            <p:cNvSpPr>
              <a:spLocks/>
            </p:cNvSpPr>
            <p:nvPr/>
          </p:nvSpPr>
          <p:spPr bwMode="auto">
            <a:xfrm>
              <a:off x="6539643" y="1957336"/>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Freeform 49">
              <a:extLst>
                <a:ext uri="{FF2B5EF4-FFF2-40B4-BE49-F238E27FC236}">
                  <a16:creationId xmlns:a16="http://schemas.microsoft.com/office/drawing/2014/main" id="{006C308F-BB71-F0E8-7098-FAB36F986C44}"/>
                </a:ext>
              </a:extLst>
            </p:cNvPr>
            <p:cNvSpPr>
              <a:spLocks/>
            </p:cNvSpPr>
            <p:nvPr/>
          </p:nvSpPr>
          <p:spPr bwMode="auto">
            <a:xfrm>
              <a:off x="7103415" y="1957336"/>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2" name="Freeform 50">
              <a:extLst>
                <a:ext uri="{FF2B5EF4-FFF2-40B4-BE49-F238E27FC236}">
                  <a16:creationId xmlns:a16="http://schemas.microsoft.com/office/drawing/2014/main" id="{EB6EE2AE-13A5-4373-86CC-F6A430EB3DDA}"/>
                </a:ext>
              </a:extLst>
            </p:cNvPr>
            <p:cNvSpPr>
              <a:spLocks/>
            </p:cNvSpPr>
            <p:nvPr/>
          </p:nvSpPr>
          <p:spPr bwMode="auto">
            <a:xfrm>
              <a:off x="7669627" y="1957336"/>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3" name="Freeform 51">
              <a:extLst>
                <a:ext uri="{FF2B5EF4-FFF2-40B4-BE49-F238E27FC236}">
                  <a16:creationId xmlns:a16="http://schemas.microsoft.com/office/drawing/2014/main" id="{B131FC90-15C4-12CF-4A0B-90A20FD5515C}"/>
                </a:ext>
              </a:extLst>
            </p:cNvPr>
            <p:cNvSpPr>
              <a:spLocks/>
            </p:cNvSpPr>
            <p:nvPr/>
          </p:nvSpPr>
          <p:spPr bwMode="auto">
            <a:xfrm>
              <a:off x="8235839" y="1957336"/>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4" name="Freeform 52">
              <a:extLst>
                <a:ext uri="{FF2B5EF4-FFF2-40B4-BE49-F238E27FC236}">
                  <a16:creationId xmlns:a16="http://schemas.microsoft.com/office/drawing/2014/main" id="{DC56A499-AD07-2F09-BD33-F92D229DA4F6}"/>
                </a:ext>
              </a:extLst>
            </p:cNvPr>
            <p:cNvSpPr>
              <a:spLocks/>
            </p:cNvSpPr>
            <p:nvPr/>
          </p:nvSpPr>
          <p:spPr bwMode="auto">
            <a:xfrm>
              <a:off x="9365821" y="1957336"/>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5" name="Freeform 53">
              <a:extLst>
                <a:ext uri="{FF2B5EF4-FFF2-40B4-BE49-F238E27FC236}">
                  <a16:creationId xmlns:a16="http://schemas.microsoft.com/office/drawing/2014/main" id="{5988EFF3-CD66-5BCB-21F3-2D018C613EBC}"/>
                </a:ext>
              </a:extLst>
            </p:cNvPr>
            <p:cNvSpPr>
              <a:spLocks/>
            </p:cNvSpPr>
            <p:nvPr/>
          </p:nvSpPr>
          <p:spPr bwMode="auto">
            <a:xfrm>
              <a:off x="9932033" y="1957336"/>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6" name="Freeform 54">
              <a:extLst>
                <a:ext uri="{FF2B5EF4-FFF2-40B4-BE49-F238E27FC236}">
                  <a16:creationId xmlns:a16="http://schemas.microsoft.com/office/drawing/2014/main" id="{2F774026-2BFC-1836-4F0A-5A74C35B0300}"/>
                </a:ext>
              </a:extLst>
            </p:cNvPr>
            <p:cNvSpPr>
              <a:spLocks/>
            </p:cNvSpPr>
            <p:nvPr/>
          </p:nvSpPr>
          <p:spPr bwMode="auto">
            <a:xfrm>
              <a:off x="10495805" y="1957336"/>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7" name="Freeform 55">
              <a:extLst>
                <a:ext uri="{FF2B5EF4-FFF2-40B4-BE49-F238E27FC236}">
                  <a16:creationId xmlns:a16="http://schemas.microsoft.com/office/drawing/2014/main" id="{9373BAE5-A31F-B7BE-5D12-311C75DD399A}"/>
                </a:ext>
              </a:extLst>
            </p:cNvPr>
            <p:cNvSpPr>
              <a:spLocks/>
            </p:cNvSpPr>
            <p:nvPr/>
          </p:nvSpPr>
          <p:spPr bwMode="auto">
            <a:xfrm>
              <a:off x="11062017" y="1957336"/>
              <a:ext cx="1129983" cy="978669"/>
            </a:xfrm>
            <a:custGeom>
              <a:avLst/>
              <a:gdLst>
                <a:gd name="T0" fmla="*/ 463 w 463"/>
                <a:gd name="T1" fmla="*/ 0 h 401"/>
                <a:gd name="T2" fmla="*/ 230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0"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8" name="Freeform 56">
              <a:extLst>
                <a:ext uri="{FF2B5EF4-FFF2-40B4-BE49-F238E27FC236}">
                  <a16:creationId xmlns:a16="http://schemas.microsoft.com/office/drawing/2014/main" id="{3EBB2B0C-1D73-C1A9-6914-961842FA9E85}"/>
                </a:ext>
              </a:extLst>
            </p:cNvPr>
            <p:cNvSpPr>
              <a:spLocks/>
            </p:cNvSpPr>
            <p:nvPr/>
          </p:nvSpPr>
          <p:spPr bwMode="auto">
            <a:xfrm>
              <a:off x="4843448" y="2936005"/>
              <a:ext cx="1129983" cy="981109"/>
            </a:xfrm>
            <a:custGeom>
              <a:avLst/>
              <a:gdLst>
                <a:gd name="T0" fmla="*/ 463 w 463"/>
                <a:gd name="T1" fmla="*/ 0 h 402"/>
                <a:gd name="T2" fmla="*/ 231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1" y="402"/>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57">
              <a:extLst>
                <a:ext uri="{FF2B5EF4-FFF2-40B4-BE49-F238E27FC236}">
                  <a16:creationId xmlns:a16="http://schemas.microsoft.com/office/drawing/2014/main" id="{D57B62E5-773D-DA5A-B827-5F5045D88719}"/>
                </a:ext>
              </a:extLst>
            </p:cNvPr>
            <p:cNvSpPr>
              <a:spLocks/>
            </p:cNvSpPr>
            <p:nvPr/>
          </p:nvSpPr>
          <p:spPr bwMode="auto">
            <a:xfrm>
              <a:off x="5407219" y="2936005"/>
              <a:ext cx="1132424" cy="981109"/>
            </a:xfrm>
            <a:custGeom>
              <a:avLst/>
              <a:gdLst>
                <a:gd name="T0" fmla="*/ 0 w 464"/>
                <a:gd name="T1" fmla="*/ 402 h 402"/>
                <a:gd name="T2" fmla="*/ 232 w 464"/>
                <a:gd name="T3" fmla="*/ 0 h 402"/>
                <a:gd name="T4" fmla="*/ 464 w 464"/>
                <a:gd name="T5" fmla="*/ 402 h 402"/>
                <a:gd name="T6" fmla="*/ 0 w 464"/>
                <a:gd name="T7" fmla="*/ 402 h 402"/>
              </a:gdLst>
              <a:ahLst/>
              <a:cxnLst>
                <a:cxn ang="0">
                  <a:pos x="T0" y="T1"/>
                </a:cxn>
                <a:cxn ang="0">
                  <a:pos x="T2" y="T3"/>
                </a:cxn>
                <a:cxn ang="0">
                  <a:pos x="T4" y="T5"/>
                </a:cxn>
                <a:cxn ang="0">
                  <a:pos x="T6" y="T7"/>
                </a:cxn>
              </a:cxnLst>
              <a:rect l="0" t="0" r="r" b="b"/>
              <a:pathLst>
                <a:path w="464" h="402">
                  <a:moveTo>
                    <a:pt x="0" y="402"/>
                  </a:moveTo>
                  <a:lnTo>
                    <a:pt x="232" y="0"/>
                  </a:lnTo>
                  <a:lnTo>
                    <a:pt x="464"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58">
              <a:extLst>
                <a:ext uri="{FF2B5EF4-FFF2-40B4-BE49-F238E27FC236}">
                  <a16:creationId xmlns:a16="http://schemas.microsoft.com/office/drawing/2014/main" id="{2B7CA499-342C-857F-3B7E-D0CBCAF3C4F2}"/>
                </a:ext>
              </a:extLst>
            </p:cNvPr>
            <p:cNvSpPr>
              <a:spLocks/>
            </p:cNvSpPr>
            <p:nvPr/>
          </p:nvSpPr>
          <p:spPr bwMode="auto">
            <a:xfrm>
              <a:off x="5973431" y="2936005"/>
              <a:ext cx="1129983" cy="981109"/>
            </a:xfrm>
            <a:custGeom>
              <a:avLst/>
              <a:gdLst>
                <a:gd name="T0" fmla="*/ 463 w 463"/>
                <a:gd name="T1" fmla="*/ 0 h 402"/>
                <a:gd name="T2" fmla="*/ 232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2" y="402"/>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9">
              <a:extLst>
                <a:ext uri="{FF2B5EF4-FFF2-40B4-BE49-F238E27FC236}">
                  <a16:creationId xmlns:a16="http://schemas.microsoft.com/office/drawing/2014/main" id="{0CA951C6-93F6-30F2-6ADE-2B155597896E}"/>
                </a:ext>
              </a:extLst>
            </p:cNvPr>
            <p:cNvSpPr>
              <a:spLocks/>
            </p:cNvSpPr>
            <p:nvPr/>
          </p:nvSpPr>
          <p:spPr bwMode="auto">
            <a:xfrm>
              <a:off x="6539643" y="2936005"/>
              <a:ext cx="1129983" cy="981109"/>
            </a:xfrm>
            <a:custGeom>
              <a:avLst/>
              <a:gdLst>
                <a:gd name="T0" fmla="*/ 0 w 463"/>
                <a:gd name="T1" fmla="*/ 402 h 402"/>
                <a:gd name="T2" fmla="*/ 231 w 463"/>
                <a:gd name="T3" fmla="*/ 0 h 402"/>
                <a:gd name="T4" fmla="*/ 463 w 463"/>
                <a:gd name="T5" fmla="*/ 402 h 402"/>
                <a:gd name="T6" fmla="*/ 0 w 463"/>
                <a:gd name="T7" fmla="*/ 402 h 402"/>
              </a:gdLst>
              <a:ahLst/>
              <a:cxnLst>
                <a:cxn ang="0">
                  <a:pos x="T0" y="T1"/>
                </a:cxn>
                <a:cxn ang="0">
                  <a:pos x="T2" y="T3"/>
                </a:cxn>
                <a:cxn ang="0">
                  <a:pos x="T4" y="T5"/>
                </a:cxn>
                <a:cxn ang="0">
                  <a:pos x="T6" y="T7"/>
                </a:cxn>
              </a:cxnLst>
              <a:rect l="0" t="0" r="r" b="b"/>
              <a:pathLst>
                <a:path w="463" h="402">
                  <a:moveTo>
                    <a:pt x="0" y="402"/>
                  </a:moveTo>
                  <a:lnTo>
                    <a:pt x="231" y="0"/>
                  </a:lnTo>
                  <a:lnTo>
                    <a:pt x="463"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8" name="Freeform 60">
              <a:extLst>
                <a:ext uri="{FF2B5EF4-FFF2-40B4-BE49-F238E27FC236}">
                  <a16:creationId xmlns:a16="http://schemas.microsoft.com/office/drawing/2014/main" id="{471B74A2-2CF5-6DE0-C603-2A18F7F0643C}"/>
                </a:ext>
              </a:extLst>
            </p:cNvPr>
            <p:cNvSpPr>
              <a:spLocks/>
            </p:cNvSpPr>
            <p:nvPr/>
          </p:nvSpPr>
          <p:spPr bwMode="auto">
            <a:xfrm>
              <a:off x="7103415" y="2936005"/>
              <a:ext cx="1132424" cy="981109"/>
            </a:xfrm>
            <a:custGeom>
              <a:avLst/>
              <a:gdLst>
                <a:gd name="T0" fmla="*/ 464 w 464"/>
                <a:gd name="T1" fmla="*/ 0 h 402"/>
                <a:gd name="T2" fmla="*/ 232 w 464"/>
                <a:gd name="T3" fmla="*/ 402 h 402"/>
                <a:gd name="T4" fmla="*/ 0 w 464"/>
                <a:gd name="T5" fmla="*/ 0 h 402"/>
                <a:gd name="T6" fmla="*/ 464 w 464"/>
                <a:gd name="T7" fmla="*/ 0 h 402"/>
              </a:gdLst>
              <a:ahLst/>
              <a:cxnLst>
                <a:cxn ang="0">
                  <a:pos x="T0" y="T1"/>
                </a:cxn>
                <a:cxn ang="0">
                  <a:pos x="T2" y="T3"/>
                </a:cxn>
                <a:cxn ang="0">
                  <a:pos x="T4" y="T5"/>
                </a:cxn>
                <a:cxn ang="0">
                  <a:pos x="T6" y="T7"/>
                </a:cxn>
              </a:cxnLst>
              <a:rect l="0" t="0" r="r" b="b"/>
              <a:pathLst>
                <a:path w="464" h="402">
                  <a:moveTo>
                    <a:pt x="464" y="0"/>
                  </a:moveTo>
                  <a:lnTo>
                    <a:pt x="232" y="402"/>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61">
              <a:extLst>
                <a:ext uri="{FF2B5EF4-FFF2-40B4-BE49-F238E27FC236}">
                  <a16:creationId xmlns:a16="http://schemas.microsoft.com/office/drawing/2014/main" id="{F322D3CB-F8BC-A64A-126D-F301883333D5}"/>
                </a:ext>
              </a:extLst>
            </p:cNvPr>
            <p:cNvSpPr>
              <a:spLocks/>
            </p:cNvSpPr>
            <p:nvPr/>
          </p:nvSpPr>
          <p:spPr bwMode="auto">
            <a:xfrm>
              <a:off x="8235839" y="2936005"/>
              <a:ext cx="1129983" cy="981109"/>
            </a:xfrm>
            <a:custGeom>
              <a:avLst/>
              <a:gdLst>
                <a:gd name="T0" fmla="*/ 463 w 463"/>
                <a:gd name="T1" fmla="*/ 0 h 402"/>
                <a:gd name="T2" fmla="*/ 231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1" y="402"/>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0" name="Freeform 62">
              <a:extLst>
                <a:ext uri="{FF2B5EF4-FFF2-40B4-BE49-F238E27FC236}">
                  <a16:creationId xmlns:a16="http://schemas.microsoft.com/office/drawing/2014/main" id="{BCF4F83D-8374-69F1-95A7-E117FB0D0AB4}"/>
                </a:ext>
              </a:extLst>
            </p:cNvPr>
            <p:cNvSpPr>
              <a:spLocks/>
            </p:cNvSpPr>
            <p:nvPr/>
          </p:nvSpPr>
          <p:spPr bwMode="auto">
            <a:xfrm>
              <a:off x="8799609" y="2936005"/>
              <a:ext cx="1132424" cy="981109"/>
            </a:xfrm>
            <a:custGeom>
              <a:avLst/>
              <a:gdLst>
                <a:gd name="T0" fmla="*/ 0 w 464"/>
                <a:gd name="T1" fmla="*/ 402 h 402"/>
                <a:gd name="T2" fmla="*/ 232 w 464"/>
                <a:gd name="T3" fmla="*/ 0 h 402"/>
                <a:gd name="T4" fmla="*/ 464 w 464"/>
                <a:gd name="T5" fmla="*/ 402 h 402"/>
                <a:gd name="T6" fmla="*/ 0 w 464"/>
                <a:gd name="T7" fmla="*/ 402 h 402"/>
              </a:gdLst>
              <a:ahLst/>
              <a:cxnLst>
                <a:cxn ang="0">
                  <a:pos x="T0" y="T1"/>
                </a:cxn>
                <a:cxn ang="0">
                  <a:pos x="T2" y="T3"/>
                </a:cxn>
                <a:cxn ang="0">
                  <a:pos x="T4" y="T5"/>
                </a:cxn>
                <a:cxn ang="0">
                  <a:pos x="T6" y="T7"/>
                </a:cxn>
              </a:cxnLst>
              <a:rect l="0" t="0" r="r" b="b"/>
              <a:pathLst>
                <a:path w="464" h="402">
                  <a:moveTo>
                    <a:pt x="0" y="402"/>
                  </a:moveTo>
                  <a:lnTo>
                    <a:pt x="232" y="0"/>
                  </a:lnTo>
                  <a:lnTo>
                    <a:pt x="464" y="402"/>
                  </a:lnTo>
                  <a:lnTo>
                    <a:pt x="0" y="402"/>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1" name="Freeform 63">
              <a:extLst>
                <a:ext uri="{FF2B5EF4-FFF2-40B4-BE49-F238E27FC236}">
                  <a16:creationId xmlns:a16="http://schemas.microsoft.com/office/drawing/2014/main" id="{28358DAC-1061-1DD1-DD81-D060B1798934}"/>
                </a:ext>
              </a:extLst>
            </p:cNvPr>
            <p:cNvSpPr>
              <a:spLocks/>
            </p:cNvSpPr>
            <p:nvPr/>
          </p:nvSpPr>
          <p:spPr bwMode="auto">
            <a:xfrm>
              <a:off x="9932033" y="2936005"/>
              <a:ext cx="1129983" cy="981109"/>
            </a:xfrm>
            <a:custGeom>
              <a:avLst/>
              <a:gdLst>
                <a:gd name="T0" fmla="*/ 0 w 463"/>
                <a:gd name="T1" fmla="*/ 402 h 402"/>
                <a:gd name="T2" fmla="*/ 231 w 463"/>
                <a:gd name="T3" fmla="*/ 0 h 402"/>
                <a:gd name="T4" fmla="*/ 463 w 463"/>
                <a:gd name="T5" fmla="*/ 402 h 402"/>
                <a:gd name="T6" fmla="*/ 0 w 463"/>
                <a:gd name="T7" fmla="*/ 402 h 402"/>
              </a:gdLst>
              <a:ahLst/>
              <a:cxnLst>
                <a:cxn ang="0">
                  <a:pos x="T0" y="T1"/>
                </a:cxn>
                <a:cxn ang="0">
                  <a:pos x="T2" y="T3"/>
                </a:cxn>
                <a:cxn ang="0">
                  <a:pos x="T4" y="T5"/>
                </a:cxn>
                <a:cxn ang="0">
                  <a:pos x="T6" y="T7"/>
                </a:cxn>
              </a:cxnLst>
              <a:rect l="0" t="0" r="r" b="b"/>
              <a:pathLst>
                <a:path w="463" h="402">
                  <a:moveTo>
                    <a:pt x="0" y="402"/>
                  </a:moveTo>
                  <a:lnTo>
                    <a:pt x="231" y="0"/>
                  </a:lnTo>
                  <a:lnTo>
                    <a:pt x="463"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2" name="Freeform 64">
              <a:extLst>
                <a:ext uri="{FF2B5EF4-FFF2-40B4-BE49-F238E27FC236}">
                  <a16:creationId xmlns:a16="http://schemas.microsoft.com/office/drawing/2014/main" id="{1053285F-AF76-7147-31C7-3A89F75D59A1}"/>
                </a:ext>
              </a:extLst>
            </p:cNvPr>
            <p:cNvSpPr>
              <a:spLocks/>
            </p:cNvSpPr>
            <p:nvPr/>
          </p:nvSpPr>
          <p:spPr bwMode="auto">
            <a:xfrm>
              <a:off x="10495805" y="2936005"/>
              <a:ext cx="1127543" cy="981109"/>
            </a:xfrm>
            <a:custGeom>
              <a:avLst/>
              <a:gdLst>
                <a:gd name="T0" fmla="*/ 462 w 462"/>
                <a:gd name="T1" fmla="*/ 0 h 402"/>
                <a:gd name="T2" fmla="*/ 232 w 462"/>
                <a:gd name="T3" fmla="*/ 402 h 402"/>
                <a:gd name="T4" fmla="*/ 0 w 462"/>
                <a:gd name="T5" fmla="*/ 0 h 402"/>
                <a:gd name="T6" fmla="*/ 462 w 462"/>
                <a:gd name="T7" fmla="*/ 0 h 402"/>
              </a:gdLst>
              <a:ahLst/>
              <a:cxnLst>
                <a:cxn ang="0">
                  <a:pos x="T0" y="T1"/>
                </a:cxn>
                <a:cxn ang="0">
                  <a:pos x="T2" y="T3"/>
                </a:cxn>
                <a:cxn ang="0">
                  <a:pos x="T4" y="T5"/>
                </a:cxn>
                <a:cxn ang="0">
                  <a:pos x="T6" y="T7"/>
                </a:cxn>
              </a:cxnLst>
              <a:rect l="0" t="0" r="r" b="b"/>
              <a:pathLst>
                <a:path w="462" h="402">
                  <a:moveTo>
                    <a:pt x="462" y="0"/>
                  </a:moveTo>
                  <a:lnTo>
                    <a:pt x="232" y="402"/>
                  </a:lnTo>
                  <a:lnTo>
                    <a:pt x="0" y="0"/>
                  </a:lnTo>
                  <a:lnTo>
                    <a:pt x="462"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65">
              <a:extLst>
                <a:ext uri="{FF2B5EF4-FFF2-40B4-BE49-F238E27FC236}">
                  <a16:creationId xmlns:a16="http://schemas.microsoft.com/office/drawing/2014/main" id="{73D72A04-DFD9-364D-2CA1-742BA37BF7FD}"/>
                </a:ext>
              </a:extLst>
            </p:cNvPr>
            <p:cNvSpPr>
              <a:spLocks/>
            </p:cNvSpPr>
            <p:nvPr/>
          </p:nvSpPr>
          <p:spPr bwMode="auto">
            <a:xfrm>
              <a:off x="5407219" y="3917114"/>
              <a:ext cx="1132424" cy="983550"/>
            </a:xfrm>
            <a:custGeom>
              <a:avLst/>
              <a:gdLst>
                <a:gd name="T0" fmla="*/ 464 w 464"/>
                <a:gd name="T1" fmla="*/ 0 h 403"/>
                <a:gd name="T2" fmla="*/ 232 w 464"/>
                <a:gd name="T3" fmla="*/ 403 h 403"/>
                <a:gd name="T4" fmla="*/ 0 w 464"/>
                <a:gd name="T5" fmla="*/ 0 h 403"/>
                <a:gd name="T6" fmla="*/ 464 w 464"/>
                <a:gd name="T7" fmla="*/ 0 h 403"/>
              </a:gdLst>
              <a:ahLst/>
              <a:cxnLst>
                <a:cxn ang="0">
                  <a:pos x="T0" y="T1"/>
                </a:cxn>
                <a:cxn ang="0">
                  <a:pos x="T2" y="T3"/>
                </a:cxn>
                <a:cxn ang="0">
                  <a:pos x="T4" y="T5"/>
                </a:cxn>
                <a:cxn ang="0">
                  <a:pos x="T6" y="T7"/>
                </a:cxn>
              </a:cxnLst>
              <a:rect l="0" t="0" r="r" b="b"/>
              <a:pathLst>
                <a:path w="464" h="403">
                  <a:moveTo>
                    <a:pt x="464" y="0"/>
                  </a:moveTo>
                  <a:lnTo>
                    <a:pt x="232" y="403"/>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66">
              <a:extLst>
                <a:ext uri="{FF2B5EF4-FFF2-40B4-BE49-F238E27FC236}">
                  <a16:creationId xmlns:a16="http://schemas.microsoft.com/office/drawing/2014/main" id="{0C56DD8A-80D9-16BC-31D4-E5E3CC3F287B}"/>
                </a:ext>
              </a:extLst>
            </p:cNvPr>
            <p:cNvSpPr>
              <a:spLocks/>
            </p:cNvSpPr>
            <p:nvPr/>
          </p:nvSpPr>
          <p:spPr bwMode="auto">
            <a:xfrm>
              <a:off x="6539643" y="3917114"/>
              <a:ext cx="1129983" cy="983550"/>
            </a:xfrm>
            <a:custGeom>
              <a:avLst/>
              <a:gdLst>
                <a:gd name="T0" fmla="*/ 463 w 463"/>
                <a:gd name="T1" fmla="*/ 0 h 403"/>
                <a:gd name="T2" fmla="*/ 231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1" y="403"/>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67">
              <a:extLst>
                <a:ext uri="{FF2B5EF4-FFF2-40B4-BE49-F238E27FC236}">
                  <a16:creationId xmlns:a16="http://schemas.microsoft.com/office/drawing/2014/main" id="{7F72D3BA-D2E2-0BAE-2C77-5732A415D948}"/>
                </a:ext>
              </a:extLst>
            </p:cNvPr>
            <p:cNvSpPr>
              <a:spLocks/>
            </p:cNvSpPr>
            <p:nvPr/>
          </p:nvSpPr>
          <p:spPr bwMode="auto">
            <a:xfrm>
              <a:off x="7103415" y="3917114"/>
              <a:ext cx="1132424" cy="983550"/>
            </a:xfrm>
            <a:custGeom>
              <a:avLst/>
              <a:gdLst>
                <a:gd name="T0" fmla="*/ 0 w 464"/>
                <a:gd name="T1" fmla="*/ 403 h 403"/>
                <a:gd name="T2" fmla="*/ 232 w 464"/>
                <a:gd name="T3" fmla="*/ 0 h 403"/>
                <a:gd name="T4" fmla="*/ 464 w 464"/>
                <a:gd name="T5" fmla="*/ 403 h 403"/>
                <a:gd name="T6" fmla="*/ 0 w 464"/>
                <a:gd name="T7" fmla="*/ 403 h 403"/>
              </a:gdLst>
              <a:ahLst/>
              <a:cxnLst>
                <a:cxn ang="0">
                  <a:pos x="T0" y="T1"/>
                </a:cxn>
                <a:cxn ang="0">
                  <a:pos x="T2" y="T3"/>
                </a:cxn>
                <a:cxn ang="0">
                  <a:pos x="T4" y="T5"/>
                </a:cxn>
                <a:cxn ang="0">
                  <a:pos x="T6" y="T7"/>
                </a:cxn>
              </a:cxnLst>
              <a:rect l="0" t="0" r="r" b="b"/>
              <a:pathLst>
                <a:path w="464" h="403">
                  <a:moveTo>
                    <a:pt x="0" y="403"/>
                  </a:moveTo>
                  <a:lnTo>
                    <a:pt x="232" y="0"/>
                  </a:lnTo>
                  <a:lnTo>
                    <a:pt x="464"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68">
              <a:extLst>
                <a:ext uri="{FF2B5EF4-FFF2-40B4-BE49-F238E27FC236}">
                  <a16:creationId xmlns:a16="http://schemas.microsoft.com/office/drawing/2014/main" id="{235CCD39-197D-EEA3-58F7-8B79507F0A5D}"/>
                </a:ext>
              </a:extLst>
            </p:cNvPr>
            <p:cNvSpPr>
              <a:spLocks/>
            </p:cNvSpPr>
            <p:nvPr/>
          </p:nvSpPr>
          <p:spPr bwMode="auto">
            <a:xfrm>
              <a:off x="7669627" y="3917114"/>
              <a:ext cx="1129983" cy="983550"/>
            </a:xfrm>
            <a:custGeom>
              <a:avLst/>
              <a:gdLst>
                <a:gd name="T0" fmla="*/ 463 w 463"/>
                <a:gd name="T1" fmla="*/ 0 h 403"/>
                <a:gd name="T2" fmla="*/ 232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2" y="403"/>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7" name="Freeform 69">
              <a:extLst>
                <a:ext uri="{FF2B5EF4-FFF2-40B4-BE49-F238E27FC236}">
                  <a16:creationId xmlns:a16="http://schemas.microsoft.com/office/drawing/2014/main" id="{8022D1AE-43DE-9F9B-6183-25564D4BDB18}"/>
                </a:ext>
              </a:extLst>
            </p:cNvPr>
            <p:cNvSpPr>
              <a:spLocks/>
            </p:cNvSpPr>
            <p:nvPr/>
          </p:nvSpPr>
          <p:spPr bwMode="auto">
            <a:xfrm>
              <a:off x="8235839" y="3917114"/>
              <a:ext cx="1129983" cy="983550"/>
            </a:xfrm>
            <a:custGeom>
              <a:avLst/>
              <a:gdLst>
                <a:gd name="T0" fmla="*/ 0 w 463"/>
                <a:gd name="T1" fmla="*/ 403 h 403"/>
                <a:gd name="T2" fmla="*/ 231 w 463"/>
                <a:gd name="T3" fmla="*/ 0 h 403"/>
                <a:gd name="T4" fmla="*/ 463 w 463"/>
                <a:gd name="T5" fmla="*/ 403 h 403"/>
                <a:gd name="T6" fmla="*/ 0 w 463"/>
                <a:gd name="T7" fmla="*/ 403 h 403"/>
              </a:gdLst>
              <a:ahLst/>
              <a:cxnLst>
                <a:cxn ang="0">
                  <a:pos x="T0" y="T1"/>
                </a:cxn>
                <a:cxn ang="0">
                  <a:pos x="T2" y="T3"/>
                </a:cxn>
                <a:cxn ang="0">
                  <a:pos x="T4" y="T5"/>
                </a:cxn>
                <a:cxn ang="0">
                  <a:pos x="T6" y="T7"/>
                </a:cxn>
              </a:cxnLst>
              <a:rect l="0" t="0" r="r" b="b"/>
              <a:pathLst>
                <a:path w="463" h="403">
                  <a:moveTo>
                    <a:pt x="0" y="403"/>
                  </a:moveTo>
                  <a:lnTo>
                    <a:pt x="231" y="0"/>
                  </a:lnTo>
                  <a:lnTo>
                    <a:pt x="463"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8" name="Freeform 70">
              <a:extLst>
                <a:ext uri="{FF2B5EF4-FFF2-40B4-BE49-F238E27FC236}">
                  <a16:creationId xmlns:a16="http://schemas.microsoft.com/office/drawing/2014/main" id="{A64392F1-A862-069A-4470-55FC5EBC9EFF}"/>
                </a:ext>
              </a:extLst>
            </p:cNvPr>
            <p:cNvSpPr>
              <a:spLocks/>
            </p:cNvSpPr>
            <p:nvPr/>
          </p:nvSpPr>
          <p:spPr bwMode="auto">
            <a:xfrm>
              <a:off x="8799609" y="3917114"/>
              <a:ext cx="1132424" cy="983550"/>
            </a:xfrm>
            <a:custGeom>
              <a:avLst/>
              <a:gdLst>
                <a:gd name="T0" fmla="*/ 464 w 464"/>
                <a:gd name="T1" fmla="*/ 0 h 403"/>
                <a:gd name="T2" fmla="*/ 232 w 464"/>
                <a:gd name="T3" fmla="*/ 403 h 403"/>
                <a:gd name="T4" fmla="*/ 0 w 464"/>
                <a:gd name="T5" fmla="*/ 0 h 403"/>
                <a:gd name="T6" fmla="*/ 464 w 464"/>
                <a:gd name="T7" fmla="*/ 0 h 403"/>
              </a:gdLst>
              <a:ahLst/>
              <a:cxnLst>
                <a:cxn ang="0">
                  <a:pos x="T0" y="T1"/>
                </a:cxn>
                <a:cxn ang="0">
                  <a:pos x="T2" y="T3"/>
                </a:cxn>
                <a:cxn ang="0">
                  <a:pos x="T4" y="T5"/>
                </a:cxn>
                <a:cxn ang="0">
                  <a:pos x="T6" y="T7"/>
                </a:cxn>
              </a:cxnLst>
              <a:rect l="0" t="0" r="r" b="b"/>
              <a:pathLst>
                <a:path w="464" h="403">
                  <a:moveTo>
                    <a:pt x="464" y="0"/>
                  </a:moveTo>
                  <a:lnTo>
                    <a:pt x="232" y="403"/>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71">
              <a:extLst>
                <a:ext uri="{FF2B5EF4-FFF2-40B4-BE49-F238E27FC236}">
                  <a16:creationId xmlns:a16="http://schemas.microsoft.com/office/drawing/2014/main" id="{B872B5D3-52C6-4BEE-F51C-EADEDA058A74}"/>
                </a:ext>
              </a:extLst>
            </p:cNvPr>
            <p:cNvSpPr>
              <a:spLocks/>
            </p:cNvSpPr>
            <p:nvPr/>
          </p:nvSpPr>
          <p:spPr bwMode="auto">
            <a:xfrm>
              <a:off x="9365821" y="3917114"/>
              <a:ext cx="1129983" cy="983550"/>
            </a:xfrm>
            <a:custGeom>
              <a:avLst/>
              <a:gdLst>
                <a:gd name="T0" fmla="*/ 0 w 463"/>
                <a:gd name="T1" fmla="*/ 403 h 403"/>
                <a:gd name="T2" fmla="*/ 232 w 463"/>
                <a:gd name="T3" fmla="*/ 0 h 403"/>
                <a:gd name="T4" fmla="*/ 463 w 463"/>
                <a:gd name="T5" fmla="*/ 403 h 403"/>
                <a:gd name="T6" fmla="*/ 0 w 463"/>
                <a:gd name="T7" fmla="*/ 403 h 403"/>
              </a:gdLst>
              <a:ahLst/>
              <a:cxnLst>
                <a:cxn ang="0">
                  <a:pos x="T0" y="T1"/>
                </a:cxn>
                <a:cxn ang="0">
                  <a:pos x="T2" y="T3"/>
                </a:cxn>
                <a:cxn ang="0">
                  <a:pos x="T4" y="T5"/>
                </a:cxn>
                <a:cxn ang="0">
                  <a:pos x="T6" y="T7"/>
                </a:cxn>
              </a:cxnLst>
              <a:rect l="0" t="0" r="r" b="b"/>
              <a:pathLst>
                <a:path w="463" h="403">
                  <a:moveTo>
                    <a:pt x="0" y="403"/>
                  </a:moveTo>
                  <a:lnTo>
                    <a:pt x="232" y="0"/>
                  </a:lnTo>
                  <a:lnTo>
                    <a:pt x="463" y="403"/>
                  </a:lnTo>
                  <a:lnTo>
                    <a:pt x="0" y="403"/>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0" name="Freeform 72">
              <a:extLst>
                <a:ext uri="{FF2B5EF4-FFF2-40B4-BE49-F238E27FC236}">
                  <a16:creationId xmlns:a16="http://schemas.microsoft.com/office/drawing/2014/main" id="{E0C838ED-6693-5121-EBD4-70B35202B928}"/>
                </a:ext>
              </a:extLst>
            </p:cNvPr>
            <p:cNvSpPr>
              <a:spLocks/>
            </p:cNvSpPr>
            <p:nvPr/>
          </p:nvSpPr>
          <p:spPr bwMode="auto">
            <a:xfrm>
              <a:off x="10495805" y="3917114"/>
              <a:ext cx="1127543" cy="983550"/>
            </a:xfrm>
            <a:custGeom>
              <a:avLst/>
              <a:gdLst>
                <a:gd name="T0" fmla="*/ 0 w 462"/>
                <a:gd name="T1" fmla="*/ 403 h 403"/>
                <a:gd name="T2" fmla="*/ 232 w 462"/>
                <a:gd name="T3" fmla="*/ 0 h 403"/>
                <a:gd name="T4" fmla="*/ 462 w 462"/>
                <a:gd name="T5" fmla="*/ 403 h 403"/>
                <a:gd name="T6" fmla="*/ 0 w 462"/>
                <a:gd name="T7" fmla="*/ 403 h 403"/>
              </a:gdLst>
              <a:ahLst/>
              <a:cxnLst>
                <a:cxn ang="0">
                  <a:pos x="T0" y="T1"/>
                </a:cxn>
                <a:cxn ang="0">
                  <a:pos x="T2" y="T3"/>
                </a:cxn>
                <a:cxn ang="0">
                  <a:pos x="T4" y="T5"/>
                </a:cxn>
                <a:cxn ang="0">
                  <a:pos x="T6" y="T7"/>
                </a:cxn>
              </a:cxnLst>
              <a:rect l="0" t="0" r="r" b="b"/>
              <a:pathLst>
                <a:path w="462" h="403">
                  <a:moveTo>
                    <a:pt x="0" y="403"/>
                  </a:moveTo>
                  <a:lnTo>
                    <a:pt x="232" y="0"/>
                  </a:lnTo>
                  <a:lnTo>
                    <a:pt x="462"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1" name="Freeform 73">
              <a:extLst>
                <a:ext uri="{FF2B5EF4-FFF2-40B4-BE49-F238E27FC236}">
                  <a16:creationId xmlns:a16="http://schemas.microsoft.com/office/drawing/2014/main" id="{D8C7B217-B5F4-3A15-7E9C-B43449E1490D}"/>
                </a:ext>
              </a:extLst>
            </p:cNvPr>
            <p:cNvSpPr>
              <a:spLocks/>
            </p:cNvSpPr>
            <p:nvPr/>
          </p:nvSpPr>
          <p:spPr bwMode="auto">
            <a:xfrm>
              <a:off x="11062017" y="3917114"/>
              <a:ext cx="1129983" cy="983550"/>
            </a:xfrm>
            <a:custGeom>
              <a:avLst/>
              <a:gdLst>
                <a:gd name="T0" fmla="*/ 463 w 463"/>
                <a:gd name="T1" fmla="*/ 0 h 403"/>
                <a:gd name="T2" fmla="*/ 230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0" y="403"/>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2" name="Freeform 74">
              <a:extLst>
                <a:ext uri="{FF2B5EF4-FFF2-40B4-BE49-F238E27FC236}">
                  <a16:creationId xmlns:a16="http://schemas.microsoft.com/office/drawing/2014/main" id="{753CD6C4-4569-2426-61BF-483C1E9A852B}"/>
                </a:ext>
              </a:extLst>
            </p:cNvPr>
            <p:cNvSpPr>
              <a:spLocks/>
            </p:cNvSpPr>
            <p:nvPr/>
          </p:nvSpPr>
          <p:spPr bwMode="auto">
            <a:xfrm>
              <a:off x="4843448" y="4900662"/>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3" name="Freeform 75">
              <a:extLst>
                <a:ext uri="{FF2B5EF4-FFF2-40B4-BE49-F238E27FC236}">
                  <a16:creationId xmlns:a16="http://schemas.microsoft.com/office/drawing/2014/main" id="{B3348784-9D60-4703-427F-941FB91F0833}"/>
                </a:ext>
              </a:extLst>
            </p:cNvPr>
            <p:cNvSpPr>
              <a:spLocks/>
            </p:cNvSpPr>
            <p:nvPr/>
          </p:nvSpPr>
          <p:spPr bwMode="auto">
            <a:xfrm>
              <a:off x="5407219" y="4900662"/>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4" name="Freeform 76">
              <a:extLst>
                <a:ext uri="{FF2B5EF4-FFF2-40B4-BE49-F238E27FC236}">
                  <a16:creationId xmlns:a16="http://schemas.microsoft.com/office/drawing/2014/main" id="{D6544BFB-0058-5889-58E5-8695A3DE11F9}"/>
                </a:ext>
              </a:extLst>
            </p:cNvPr>
            <p:cNvSpPr>
              <a:spLocks/>
            </p:cNvSpPr>
            <p:nvPr/>
          </p:nvSpPr>
          <p:spPr bwMode="auto">
            <a:xfrm>
              <a:off x="5973431" y="4900662"/>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5" name="Freeform 77">
              <a:extLst>
                <a:ext uri="{FF2B5EF4-FFF2-40B4-BE49-F238E27FC236}">
                  <a16:creationId xmlns:a16="http://schemas.microsoft.com/office/drawing/2014/main" id="{6774DCC4-6407-19EF-EFFA-D880178ED474}"/>
                </a:ext>
              </a:extLst>
            </p:cNvPr>
            <p:cNvSpPr>
              <a:spLocks/>
            </p:cNvSpPr>
            <p:nvPr/>
          </p:nvSpPr>
          <p:spPr bwMode="auto">
            <a:xfrm>
              <a:off x="6539643" y="4900662"/>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8">
              <a:extLst>
                <a:ext uri="{FF2B5EF4-FFF2-40B4-BE49-F238E27FC236}">
                  <a16:creationId xmlns:a16="http://schemas.microsoft.com/office/drawing/2014/main" id="{7C40A372-C85C-2F45-11FC-4C0851D7C6FA}"/>
                </a:ext>
              </a:extLst>
            </p:cNvPr>
            <p:cNvSpPr>
              <a:spLocks/>
            </p:cNvSpPr>
            <p:nvPr/>
          </p:nvSpPr>
          <p:spPr bwMode="auto">
            <a:xfrm>
              <a:off x="7669627" y="4900662"/>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9">
              <a:extLst>
                <a:ext uri="{FF2B5EF4-FFF2-40B4-BE49-F238E27FC236}">
                  <a16:creationId xmlns:a16="http://schemas.microsoft.com/office/drawing/2014/main" id="{ECE3867A-210E-3CB4-0333-4074AF0ECFDE}"/>
                </a:ext>
              </a:extLst>
            </p:cNvPr>
            <p:cNvSpPr>
              <a:spLocks/>
            </p:cNvSpPr>
            <p:nvPr/>
          </p:nvSpPr>
          <p:spPr bwMode="auto">
            <a:xfrm>
              <a:off x="8235839" y="4900662"/>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80">
              <a:extLst>
                <a:ext uri="{FF2B5EF4-FFF2-40B4-BE49-F238E27FC236}">
                  <a16:creationId xmlns:a16="http://schemas.microsoft.com/office/drawing/2014/main" id="{DB19ED0F-5971-1096-8AB7-78064F0472AA}"/>
                </a:ext>
              </a:extLst>
            </p:cNvPr>
            <p:cNvSpPr>
              <a:spLocks/>
            </p:cNvSpPr>
            <p:nvPr/>
          </p:nvSpPr>
          <p:spPr bwMode="auto">
            <a:xfrm>
              <a:off x="9365821" y="4900662"/>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9" name="Freeform 81">
              <a:extLst>
                <a:ext uri="{FF2B5EF4-FFF2-40B4-BE49-F238E27FC236}">
                  <a16:creationId xmlns:a16="http://schemas.microsoft.com/office/drawing/2014/main" id="{1E99ECE6-B9C4-96CF-EF6E-07F34B0D2362}"/>
                </a:ext>
              </a:extLst>
            </p:cNvPr>
            <p:cNvSpPr>
              <a:spLocks/>
            </p:cNvSpPr>
            <p:nvPr/>
          </p:nvSpPr>
          <p:spPr bwMode="auto">
            <a:xfrm>
              <a:off x="9932033" y="4900662"/>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0" name="Freeform 82">
              <a:extLst>
                <a:ext uri="{FF2B5EF4-FFF2-40B4-BE49-F238E27FC236}">
                  <a16:creationId xmlns:a16="http://schemas.microsoft.com/office/drawing/2014/main" id="{F616402A-276F-2AF5-4D4E-22BA2BA4BBF6}"/>
                </a:ext>
              </a:extLst>
            </p:cNvPr>
            <p:cNvSpPr>
              <a:spLocks/>
            </p:cNvSpPr>
            <p:nvPr/>
          </p:nvSpPr>
          <p:spPr bwMode="auto">
            <a:xfrm>
              <a:off x="10495805" y="4900662"/>
              <a:ext cx="1127543" cy="978669"/>
            </a:xfrm>
            <a:custGeom>
              <a:avLst/>
              <a:gdLst>
                <a:gd name="T0" fmla="*/ 462 w 462"/>
                <a:gd name="T1" fmla="*/ 0 h 401"/>
                <a:gd name="T2" fmla="*/ 232 w 462"/>
                <a:gd name="T3" fmla="*/ 401 h 401"/>
                <a:gd name="T4" fmla="*/ 0 w 462"/>
                <a:gd name="T5" fmla="*/ 0 h 401"/>
                <a:gd name="T6" fmla="*/ 462 w 462"/>
                <a:gd name="T7" fmla="*/ 0 h 401"/>
              </a:gdLst>
              <a:ahLst/>
              <a:cxnLst>
                <a:cxn ang="0">
                  <a:pos x="T0" y="T1"/>
                </a:cxn>
                <a:cxn ang="0">
                  <a:pos x="T2" y="T3"/>
                </a:cxn>
                <a:cxn ang="0">
                  <a:pos x="T4" y="T5"/>
                </a:cxn>
                <a:cxn ang="0">
                  <a:pos x="T6" y="T7"/>
                </a:cxn>
              </a:cxnLst>
              <a:rect l="0" t="0" r="r" b="b"/>
              <a:pathLst>
                <a:path w="462" h="401">
                  <a:moveTo>
                    <a:pt x="462" y="0"/>
                  </a:moveTo>
                  <a:lnTo>
                    <a:pt x="232" y="401"/>
                  </a:lnTo>
                  <a:lnTo>
                    <a:pt x="0" y="0"/>
                  </a:lnTo>
                  <a:lnTo>
                    <a:pt x="462"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1" name="Freeform 83">
              <a:extLst>
                <a:ext uri="{FF2B5EF4-FFF2-40B4-BE49-F238E27FC236}">
                  <a16:creationId xmlns:a16="http://schemas.microsoft.com/office/drawing/2014/main" id="{EB9CA10E-D95A-7DB8-DC01-8AC51CD9CEE2}"/>
                </a:ext>
              </a:extLst>
            </p:cNvPr>
            <p:cNvSpPr>
              <a:spLocks/>
            </p:cNvSpPr>
            <p:nvPr/>
          </p:nvSpPr>
          <p:spPr bwMode="auto">
            <a:xfrm>
              <a:off x="11062017" y="4900662"/>
              <a:ext cx="1129983" cy="978669"/>
            </a:xfrm>
            <a:custGeom>
              <a:avLst/>
              <a:gdLst>
                <a:gd name="T0" fmla="*/ 0 w 463"/>
                <a:gd name="T1" fmla="*/ 401 h 401"/>
                <a:gd name="T2" fmla="*/ 230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0"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2" name="Freeform 84">
              <a:extLst>
                <a:ext uri="{FF2B5EF4-FFF2-40B4-BE49-F238E27FC236}">
                  <a16:creationId xmlns:a16="http://schemas.microsoft.com/office/drawing/2014/main" id="{0406F3DA-22E8-BBAE-C442-6962648B7D8D}"/>
                </a:ext>
              </a:extLst>
            </p:cNvPr>
            <p:cNvSpPr>
              <a:spLocks/>
            </p:cNvSpPr>
            <p:nvPr/>
          </p:nvSpPr>
          <p:spPr bwMode="auto">
            <a:xfrm>
              <a:off x="4843448" y="5879331"/>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3" name="Freeform 85">
              <a:extLst>
                <a:ext uri="{FF2B5EF4-FFF2-40B4-BE49-F238E27FC236}">
                  <a16:creationId xmlns:a16="http://schemas.microsoft.com/office/drawing/2014/main" id="{87D3B961-B242-2EE3-FCAE-0DA8E94EE601}"/>
                </a:ext>
              </a:extLst>
            </p:cNvPr>
            <p:cNvSpPr>
              <a:spLocks/>
            </p:cNvSpPr>
            <p:nvPr/>
          </p:nvSpPr>
          <p:spPr bwMode="auto">
            <a:xfrm>
              <a:off x="5407219" y="5879331"/>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4" name="Freeform 86">
              <a:extLst>
                <a:ext uri="{FF2B5EF4-FFF2-40B4-BE49-F238E27FC236}">
                  <a16:creationId xmlns:a16="http://schemas.microsoft.com/office/drawing/2014/main" id="{026A7FBC-C2CE-D5B0-69EC-C49C2114F608}"/>
                </a:ext>
              </a:extLst>
            </p:cNvPr>
            <p:cNvSpPr>
              <a:spLocks/>
            </p:cNvSpPr>
            <p:nvPr/>
          </p:nvSpPr>
          <p:spPr bwMode="auto">
            <a:xfrm>
              <a:off x="6539643" y="5879331"/>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5" name="Freeform 87">
              <a:extLst>
                <a:ext uri="{FF2B5EF4-FFF2-40B4-BE49-F238E27FC236}">
                  <a16:creationId xmlns:a16="http://schemas.microsoft.com/office/drawing/2014/main" id="{DF76814D-ADB0-B753-8794-02621844DBFF}"/>
                </a:ext>
              </a:extLst>
            </p:cNvPr>
            <p:cNvSpPr>
              <a:spLocks/>
            </p:cNvSpPr>
            <p:nvPr/>
          </p:nvSpPr>
          <p:spPr bwMode="auto">
            <a:xfrm>
              <a:off x="7103415" y="5879331"/>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6" name="Freeform 88">
              <a:extLst>
                <a:ext uri="{FF2B5EF4-FFF2-40B4-BE49-F238E27FC236}">
                  <a16:creationId xmlns:a16="http://schemas.microsoft.com/office/drawing/2014/main" id="{C34B2DB6-94CE-87A2-F641-E68EF3477D5B}"/>
                </a:ext>
              </a:extLst>
            </p:cNvPr>
            <p:cNvSpPr>
              <a:spLocks/>
            </p:cNvSpPr>
            <p:nvPr/>
          </p:nvSpPr>
          <p:spPr bwMode="auto">
            <a:xfrm>
              <a:off x="7669627" y="5879331"/>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7" name="Freeform 89">
              <a:extLst>
                <a:ext uri="{FF2B5EF4-FFF2-40B4-BE49-F238E27FC236}">
                  <a16:creationId xmlns:a16="http://schemas.microsoft.com/office/drawing/2014/main" id="{8220C0A2-B6F3-D6BD-4316-5A1F7C70265E}"/>
                </a:ext>
              </a:extLst>
            </p:cNvPr>
            <p:cNvSpPr>
              <a:spLocks/>
            </p:cNvSpPr>
            <p:nvPr/>
          </p:nvSpPr>
          <p:spPr bwMode="auto">
            <a:xfrm>
              <a:off x="8235839" y="5879331"/>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8" name="Freeform 90">
              <a:extLst>
                <a:ext uri="{FF2B5EF4-FFF2-40B4-BE49-F238E27FC236}">
                  <a16:creationId xmlns:a16="http://schemas.microsoft.com/office/drawing/2014/main" id="{C0EADB1C-2B7B-488D-18C0-EA61712F1A46}"/>
                </a:ext>
              </a:extLst>
            </p:cNvPr>
            <p:cNvSpPr>
              <a:spLocks/>
            </p:cNvSpPr>
            <p:nvPr/>
          </p:nvSpPr>
          <p:spPr bwMode="auto">
            <a:xfrm>
              <a:off x="8799609" y="5879331"/>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9" name="Freeform 91">
              <a:extLst>
                <a:ext uri="{FF2B5EF4-FFF2-40B4-BE49-F238E27FC236}">
                  <a16:creationId xmlns:a16="http://schemas.microsoft.com/office/drawing/2014/main" id="{06D37A00-CBFE-DA52-EDCC-4E170D73C1BE}"/>
                </a:ext>
              </a:extLst>
            </p:cNvPr>
            <p:cNvSpPr>
              <a:spLocks/>
            </p:cNvSpPr>
            <p:nvPr/>
          </p:nvSpPr>
          <p:spPr bwMode="auto">
            <a:xfrm>
              <a:off x="9365821" y="5879331"/>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0" name="Freeform 92">
              <a:extLst>
                <a:ext uri="{FF2B5EF4-FFF2-40B4-BE49-F238E27FC236}">
                  <a16:creationId xmlns:a16="http://schemas.microsoft.com/office/drawing/2014/main" id="{CF979CC2-8A98-B9E3-56E4-272BF9E3FB43}"/>
                </a:ext>
              </a:extLst>
            </p:cNvPr>
            <p:cNvSpPr>
              <a:spLocks/>
            </p:cNvSpPr>
            <p:nvPr/>
          </p:nvSpPr>
          <p:spPr bwMode="auto">
            <a:xfrm>
              <a:off x="10495805" y="5879331"/>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11" name="TextBox 110">
            <a:extLst>
              <a:ext uri="{FF2B5EF4-FFF2-40B4-BE49-F238E27FC236}">
                <a16:creationId xmlns:a16="http://schemas.microsoft.com/office/drawing/2014/main" id="{79AEF1D7-95CA-4A2D-A402-7A080140907F}"/>
              </a:ext>
            </a:extLst>
          </p:cNvPr>
          <p:cNvSpPr txBox="1"/>
          <p:nvPr/>
        </p:nvSpPr>
        <p:spPr>
          <a:xfrm>
            <a:off x="249601" y="1475480"/>
            <a:ext cx="4912900" cy="3816429"/>
          </a:xfrm>
          <a:prstGeom prst="rect">
            <a:avLst/>
          </a:prstGeom>
          <a:noFill/>
        </p:spPr>
        <p:txBody>
          <a:bodyPr wrap="square" rtlCol="0">
            <a:spAutoFit/>
          </a:bodyPr>
          <a:lstStyle/>
          <a:p>
            <a:pPr marL="285750" indent="-285750" algn="just">
              <a:buFont typeface="Arial" panose="020B0604020202020204" pitchFamily="34" charset="0"/>
              <a:buChar char="•"/>
            </a:pPr>
            <a:r>
              <a:rPr lang="en-GB" sz="1600"/>
              <a:t>We have three CSV files</a:t>
            </a:r>
          </a:p>
          <a:p>
            <a:pPr marL="742950" lvl="1" indent="-285750" algn="just">
              <a:buFont typeface="Arial" panose="020B0604020202020204" pitchFamily="34" charset="0"/>
              <a:buChar char="•"/>
            </a:pPr>
            <a:r>
              <a:rPr lang="en-GB" sz="1600" err="1"/>
              <a:t>Movies.csv</a:t>
            </a:r>
            <a:r>
              <a:rPr lang="en-GB" sz="1600"/>
              <a:t> contains Title and Genre information with almost 24,000 rows</a:t>
            </a:r>
          </a:p>
          <a:p>
            <a:pPr marL="742950" lvl="1" indent="-285750" algn="just">
              <a:buFont typeface="Arial" panose="020B0604020202020204" pitchFamily="34" charset="0"/>
              <a:buChar char="•"/>
            </a:pPr>
            <a:r>
              <a:rPr lang="en-GB" sz="1600" err="1"/>
              <a:t>Movie_story_student_file.csv</a:t>
            </a:r>
            <a:r>
              <a:rPr lang="en-GB" sz="1600"/>
              <a:t> contains the story for each movie and contains 20,000 rows</a:t>
            </a:r>
          </a:p>
          <a:p>
            <a:pPr marL="742950" lvl="1" indent="-285750" algn="just">
              <a:buFont typeface="Arial" panose="020B0604020202020204" pitchFamily="34" charset="0"/>
              <a:buChar char="•"/>
            </a:pPr>
            <a:r>
              <a:rPr lang="en-GB" sz="1600"/>
              <a:t>Lastly, </a:t>
            </a:r>
            <a:r>
              <a:rPr lang="en-GB" sz="1600" err="1"/>
              <a:t>movie_stort_evaluation_file</a:t>
            </a:r>
            <a:r>
              <a:rPr lang="en-GB" sz="1600"/>
              <a:t> also contains stories for each movie that would be used for Prediction. It also contains 20,000 rows</a:t>
            </a:r>
          </a:p>
          <a:p>
            <a:pPr marL="742950" lvl="1" indent="-285750" algn="just">
              <a:buFont typeface="Arial" panose="020B0604020202020204" pitchFamily="34" charset="0"/>
              <a:buChar char="•"/>
            </a:pPr>
            <a:endParaRPr lang="en-GB" sz="1600"/>
          </a:p>
          <a:p>
            <a:pPr marL="742950" lvl="1" indent="-285750" algn="just">
              <a:buFont typeface="Arial" panose="020B0604020202020204" pitchFamily="34" charset="0"/>
              <a:buChar char="•"/>
            </a:pPr>
            <a:endParaRPr lang="en-GB" sz="1600"/>
          </a:p>
          <a:p>
            <a:pPr marL="742950" lvl="1" indent="-285750" algn="just">
              <a:buFont typeface="Arial" panose="020B0604020202020204" pitchFamily="34" charset="0"/>
              <a:buChar char="•"/>
            </a:pPr>
            <a:endParaRPr lang="en-GB" sz="1600"/>
          </a:p>
          <a:p>
            <a:pPr marL="742950" lvl="1" indent="-285750" algn="just">
              <a:buFont typeface="Arial" panose="020B0604020202020204" pitchFamily="34" charset="0"/>
              <a:buChar char="•"/>
            </a:pPr>
            <a:endParaRPr lang="en-GB" sz="1600"/>
          </a:p>
          <a:p>
            <a:pPr lvl="1" algn="just"/>
            <a:endParaRPr lang="en-GB" sz="1600"/>
          </a:p>
          <a:p>
            <a:pPr lvl="1" algn="just"/>
            <a:endParaRPr lang="en-GB" sz="1600"/>
          </a:p>
          <a:p>
            <a:endParaRPr lang="en-PK"/>
          </a:p>
        </p:txBody>
      </p:sp>
      <p:sp>
        <p:nvSpPr>
          <p:cNvPr id="112" name="TextBox 111">
            <a:extLst>
              <a:ext uri="{FF2B5EF4-FFF2-40B4-BE49-F238E27FC236}">
                <a16:creationId xmlns:a16="http://schemas.microsoft.com/office/drawing/2014/main" id="{2AC8E4C1-6F45-E5B1-A413-D28DA082F83D}"/>
              </a:ext>
            </a:extLst>
          </p:cNvPr>
          <p:cNvSpPr txBox="1"/>
          <p:nvPr/>
        </p:nvSpPr>
        <p:spPr>
          <a:xfrm>
            <a:off x="249096" y="3429000"/>
            <a:ext cx="4912900" cy="1569660"/>
          </a:xfrm>
          <a:prstGeom prst="rect">
            <a:avLst/>
          </a:prstGeom>
          <a:noFill/>
        </p:spPr>
        <p:txBody>
          <a:bodyPr wrap="square" rtlCol="0">
            <a:spAutoFit/>
          </a:bodyPr>
          <a:lstStyle/>
          <a:p>
            <a:pPr marL="285750" indent="-285750">
              <a:buFont typeface="Arial" panose="020B0604020202020204" pitchFamily="34" charset="0"/>
              <a:buChar char="•"/>
            </a:pPr>
            <a:r>
              <a:rPr lang="en-PK" sz="1600"/>
              <a:t>There are Zero Null values in all of the above files.</a:t>
            </a:r>
          </a:p>
          <a:p>
            <a:pPr marL="285750" indent="-285750">
              <a:buFont typeface="Arial" panose="020B0604020202020204" pitchFamily="34" charset="0"/>
              <a:buChar char="•"/>
            </a:pPr>
            <a:r>
              <a:rPr lang="en-PK" sz="1600"/>
              <a:t>A final dataset, main_dataset was generated having three columns movie_id, story, and DramaGenre. This is used for all the modeling and text analysis</a:t>
            </a:r>
          </a:p>
          <a:p>
            <a:pPr marL="285750" indent="-285750">
              <a:buFont typeface="Arial" panose="020B0604020202020204" pitchFamily="34" charset="0"/>
              <a:buChar char="•"/>
            </a:pPr>
            <a:r>
              <a:rPr lang="en-PK" sz="1600"/>
              <a:t>The data is imbalanced, with the value 0(Not a Drama Genre) having higher dominance</a:t>
            </a:r>
          </a:p>
        </p:txBody>
      </p:sp>
    </p:spTree>
    <p:extLst>
      <p:ext uri="{BB962C8B-B14F-4D97-AF65-F5344CB8AC3E}">
        <p14:creationId xmlns:p14="http://schemas.microsoft.com/office/powerpoint/2010/main" val="470131859"/>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par>
                                <p:cTn id="9" presetID="16" presetClass="entr" presetSubtype="37"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4" fill="hold"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wipe(down)">
                                      <p:cBhvr>
                                        <p:cTn id="14" dur="500"/>
                                        <p:tgtEl>
                                          <p:spTgt spid="49"/>
                                        </p:tgtEl>
                                      </p:cBhvr>
                                    </p:animEffect>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BF0A5B-CA18-47D2-801E-5D97420A52F4}" type="slidenum">
              <a:rPr lang="id-ID" smtClean="0"/>
              <a:pPr/>
              <a:t>6</a:t>
            </a:fld>
            <a:endParaRPr lang="id-ID"/>
          </a:p>
        </p:txBody>
      </p:sp>
      <p:sp>
        <p:nvSpPr>
          <p:cNvPr id="7" name="TextBox 6"/>
          <p:cNvSpPr txBox="1"/>
          <p:nvPr/>
        </p:nvSpPr>
        <p:spPr>
          <a:xfrm>
            <a:off x="829376" y="648661"/>
            <a:ext cx="2014013" cy="523220"/>
          </a:xfrm>
          <a:prstGeom prst="rect">
            <a:avLst/>
          </a:prstGeom>
          <a:noFill/>
        </p:spPr>
        <p:txBody>
          <a:bodyPr wrap="none" rtlCol="0">
            <a:spAutoFit/>
          </a:bodyPr>
          <a:lstStyle/>
          <a:p>
            <a:pPr algn="ctr"/>
            <a:r>
              <a:rPr lang="id-ID" sz="2800" err="1">
                <a:latin typeface="+mj-lt"/>
              </a:rPr>
              <a:t>Text-Analysis</a:t>
            </a:r>
            <a:endParaRPr lang="id-ID" sz="2800">
              <a:latin typeface="+mj-lt"/>
            </a:endParaRPr>
          </a:p>
        </p:txBody>
      </p:sp>
      <p:cxnSp>
        <p:nvCxnSpPr>
          <p:cNvPr id="8" name="Straight Connector 7"/>
          <p:cNvCxnSpPr>
            <a:cxnSpLocks/>
          </p:cNvCxnSpPr>
          <p:nvPr/>
        </p:nvCxnSpPr>
        <p:spPr>
          <a:xfrm>
            <a:off x="409915" y="1178256"/>
            <a:ext cx="2852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928732" y="5575039"/>
            <a:ext cx="1835223" cy="1910862"/>
            <a:chOff x="8349573" y="-1673337"/>
            <a:chExt cx="6162676" cy="6416675"/>
          </a:xfrm>
          <a:solidFill>
            <a:schemeClr val="bg2">
              <a:alpha val="20000"/>
            </a:schemeClr>
          </a:solidFill>
        </p:grpSpPr>
        <p:sp>
          <p:nvSpPr>
            <p:cNvPr id="50"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a:extLst>
              <a:ext uri="{FF2B5EF4-FFF2-40B4-BE49-F238E27FC236}">
                <a16:creationId xmlns:a16="http://schemas.microsoft.com/office/drawing/2014/main" id="{863B462C-B872-852B-B4E6-E4F3A13E985E}"/>
              </a:ext>
            </a:extLst>
          </p:cNvPr>
          <p:cNvGrpSpPr/>
          <p:nvPr/>
        </p:nvGrpSpPr>
        <p:grpSpPr>
          <a:xfrm>
            <a:off x="5723832" y="7477"/>
            <a:ext cx="7348552" cy="6858000"/>
            <a:chOff x="4843448" y="0"/>
            <a:chExt cx="7348552" cy="6858000"/>
          </a:xfrm>
        </p:grpSpPr>
        <p:sp>
          <p:nvSpPr>
            <p:cNvPr id="19" name="Freeform 27">
              <a:extLst>
                <a:ext uri="{FF2B5EF4-FFF2-40B4-BE49-F238E27FC236}">
                  <a16:creationId xmlns:a16="http://schemas.microsoft.com/office/drawing/2014/main" id="{428C9D48-B295-A20C-4304-22D0466B5EFF}"/>
                </a:ext>
              </a:extLst>
            </p:cNvPr>
            <p:cNvSpPr>
              <a:spLocks/>
            </p:cNvSpPr>
            <p:nvPr/>
          </p:nvSpPr>
          <p:spPr bwMode="auto">
            <a:xfrm>
              <a:off x="5407219" y="0"/>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28">
              <a:extLst>
                <a:ext uri="{FF2B5EF4-FFF2-40B4-BE49-F238E27FC236}">
                  <a16:creationId xmlns:a16="http://schemas.microsoft.com/office/drawing/2014/main" id="{D50F3894-7E2A-447C-007C-3D8B591FC9BA}"/>
                </a:ext>
              </a:extLst>
            </p:cNvPr>
            <p:cNvSpPr>
              <a:spLocks/>
            </p:cNvSpPr>
            <p:nvPr/>
          </p:nvSpPr>
          <p:spPr bwMode="auto">
            <a:xfrm>
              <a:off x="5973431" y="0"/>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9">
              <a:extLst>
                <a:ext uri="{FF2B5EF4-FFF2-40B4-BE49-F238E27FC236}">
                  <a16:creationId xmlns:a16="http://schemas.microsoft.com/office/drawing/2014/main" id="{94B34B75-8CEA-CE98-6CEB-7B5B77AF135A}"/>
                </a:ext>
              </a:extLst>
            </p:cNvPr>
            <p:cNvSpPr>
              <a:spLocks/>
            </p:cNvSpPr>
            <p:nvPr/>
          </p:nvSpPr>
          <p:spPr bwMode="auto">
            <a:xfrm>
              <a:off x="6539643" y="0"/>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30">
              <a:extLst>
                <a:ext uri="{FF2B5EF4-FFF2-40B4-BE49-F238E27FC236}">
                  <a16:creationId xmlns:a16="http://schemas.microsoft.com/office/drawing/2014/main" id="{299E42B8-CC7D-A04A-2008-F546B6F22884}"/>
                </a:ext>
              </a:extLst>
            </p:cNvPr>
            <p:cNvSpPr>
              <a:spLocks/>
            </p:cNvSpPr>
            <p:nvPr/>
          </p:nvSpPr>
          <p:spPr bwMode="auto">
            <a:xfrm>
              <a:off x="7103415" y="0"/>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31">
              <a:extLst>
                <a:ext uri="{FF2B5EF4-FFF2-40B4-BE49-F238E27FC236}">
                  <a16:creationId xmlns:a16="http://schemas.microsoft.com/office/drawing/2014/main" id="{142965FB-FC3F-590A-75B7-1DB45743ED49}"/>
                </a:ext>
              </a:extLst>
            </p:cNvPr>
            <p:cNvSpPr>
              <a:spLocks/>
            </p:cNvSpPr>
            <p:nvPr/>
          </p:nvSpPr>
          <p:spPr bwMode="auto">
            <a:xfrm>
              <a:off x="7669627" y="0"/>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32">
              <a:extLst>
                <a:ext uri="{FF2B5EF4-FFF2-40B4-BE49-F238E27FC236}">
                  <a16:creationId xmlns:a16="http://schemas.microsoft.com/office/drawing/2014/main" id="{5AC30FEF-E61A-0215-3742-2CE7C150EB79}"/>
                </a:ext>
              </a:extLst>
            </p:cNvPr>
            <p:cNvSpPr>
              <a:spLocks/>
            </p:cNvSpPr>
            <p:nvPr/>
          </p:nvSpPr>
          <p:spPr bwMode="auto">
            <a:xfrm>
              <a:off x="8799609" y="0"/>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33">
              <a:extLst>
                <a:ext uri="{FF2B5EF4-FFF2-40B4-BE49-F238E27FC236}">
                  <a16:creationId xmlns:a16="http://schemas.microsoft.com/office/drawing/2014/main" id="{425A8805-6852-118A-FB97-BB3EDDC4C5C7}"/>
                </a:ext>
              </a:extLst>
            </p:cNvPr>
            <p:cNvSpPr>
              <a:spLocks/>
            </p:cNvSpPr>
            <p:nvPr/>
          </p:nvSpPr>
          <p:spPr bwMode="auto">
            <a:xfrm>
              <a:off x="9365821" y="0"/>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34">
              <a:extLst>
                <a:ext uri="{FF2B5EF4-FFF2-40B4-BE49-F238E27FC236}">
                  <a16:creationId xmlns:a16="http://schemas.microsoft.com/office/drawing/2014/main" id="{6DA125B2-2E36-AD86-2A2D-F3D75E5807CB}"/>
                </a:ext>
              </a:extLst>
            </p:cNvPr>
            <p:cNvSpPr>
              <a:spLocks/>
            </p:cNvSpPr>
            <p:nvPr/>
          </p:nvSpPr>
          <p:spPr bwMode="auto">
            <a:xfrm>
              <a:off x="10495805" y="0"/>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35">
              <a:extLst>
                <a:ext uri="{FF2B5EF4-FFF2-40B4-BE49-F238E27FC236}">
                  <a16:creationId xmlns:a16="http://schemas.microsoft.com/office/drawing/2014/main" id="{3B387B13-65D1-6AC3-F54D-9D16BA909D14}"/>
                </a:ext>
              </a:extLst>
            </p:cNvPr>
            <p:cNvSpPr>
              <a:spLocks/>
            </p:cNvSpPr>
            <p:nvPr/>
          </p:nvSpPr>
          <p:spPr bwMode="auto">
            <a:xfrm>
              <a:off x="11062017" y="0"/>
              <a:ext cx="1129983" cy="978669"/>
            </a:xfrm>
            <a:custGeom>
              <a:avLst/>
              <a:gdLst>
                <a:gd name="T0" fmla="*/ 463 w 463"/>
                <a:gd name="T1" fmla="*/ 0 h 401"/>
                <a:gd name="T2" fmla="*/ 230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0"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36">
              <a:extLst>
                <a:ext uri="{FF2B5EF4-FFF2-40B4-BE49-F238E27FC236}">
                  <a16:creationId xmlns:a16="http://schemas.microsoft.com/office/drawing/2014/main" id="{7822D164-BF21-3E58-2944-25867CBCD0DD}"/>
                </a:ext>
              </a:extLst>
            </p:cNvPr>
            <p:cNvSpPr>
              <a:spLocks/>
            </p:cNvSpPr>
            <p:nvPr/>
          </p:nvSpPr>
          <p:spPr bwMode="auto">
            <a:xfrm>
              <a:off x="4843448" y="978669"/>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37">
              <a:extLst>
                <a:ext uri="{FF2B5EF4-FFF2-40B4-BE49-F238E27FC236}">
                  <a16:creationId xmlns:a16="http://schemas.microsoft.com/office/drawing/2014/main" id="{D1876446-12F1-A204-072D-430F4F68B799}"/>
                </a:ext>
              </a:extLst>
            </p:cNvPr>
            <p:cNvSpPr>
              <a:spLocks/>
            </p:cNvSpPr>
            <p:nvPr/>
          </p:nvSpPr>
          <p:spPr bwMode="auto">
            <a:xfrm>
              <a:off x="5407219" y="981109"/>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38">
              <a:extLst>
                <a:ext uri="{FF2B5EF4-FFF2-40B4-BE49-F238E27FC236}">
                  <a16:creationId xmlns:a16="http://schemas.microsoft.com/office/drawing/2014/main" id="{4B1007E8-20DE-ACA0-31A8-C17CE3FF8F99}"/>
                </a:ext>
              </a:extLst>
            </p:cNvPr>
            <p:cNvSpPr>
              <a:spLocks/>
            </p:cNvSpPr>
            <p:nvPr/>
          </p:nvSpPr>
          <p:spPr bwMode="auto">
            <a:xfrm>
              <a:off x="5973431" y="978669"/>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9">
              <a:extLst>
                <a:ext uri="{FF2B5EF4-FFF2-40B4-BE49-F238E27FC236}">
                  <a16:creationId xmlns:a16="http://schemas.microsoft.com/office/drawing/2014/main" id="{B3FFDB53-0EF6-46D7-B24F-9F714F49637A}"/>
                </a:ext>
              </a:extLst>
            </p:cNvPr>
            <p:cNvSpPr>
              <a:spLocks/>
            </p:cNvSpPr>
            <p:nvPr/>
          </p:nvSpPr>
          <p:spPr bwMode="auto">
            <a:xfrm>
              <a:off x="7103415" y="981109"/>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40">
              <a:extLst>
                <a:ext uri="{FF2B5EF4-FFF2-40B4-BE49-F238E27FC236}">
                  <a16:creationId xmlns:a16="http://schemas.microsoft.com/office/drawing/2014/main" id="{F209CF36-543B-EE71-7E1E-93B38E1615B3}"/>
                </a:ext>
              </a:extLst>
            </p:cNvPr>
            <p:cNvSpPr>
              <a:spLocks/>
            </p:cNvSpPr>
            <p:nvPr/>
          </p:nvSpPr>
          <p:spPr bwMode="auto">
            <a:xfrm>
              <a:off x="7669627" y="978669"/>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41">
              <a:extLst>
                <a:ext uri="{FF2B5EF4-FFF2-40B4-BE49-F238E27FC236}">
                  <a16:creationId xmlns:a16="http://schemas.microsoft.com/office/drawing/2014/main" id="{42940441-FDB0-E651-26F7-7416AB0BC13F}"/>
                </a:ext>
              </a:extLst>
            </p:cNvPr>
            <p:cNvSpPr>
              <a:spLocks/>
            </p:cNvSpPr>
            <p:nvPr/>
          </p:nvSpPr>
          <p:spPr bwMode="auto">
            <a:xfrm>
              <a:off x="8235839" y="981109"/>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42">
              <a:extLst>
                <a:ext uri="{FF2B5EF4-FFF2-40B4-BE49-F238E27FC236}">
                  <a16:creationId xmlns:a16="http://schemas.microsoft.com/office/drawing/2014/main" id="{6BA124E8-FA5E-38A4-73F0-1D6B0A1E6927}"/>
                </a:ext>
              </a:extLst>
            </p:cNvPr>
            <p:cNvSpPr>
              <a:spLocks/>
            </p:cNvSpPr>
            <p:nvPr/>
          </p:nvSpPr>
          <p:spPr bwMode="auto">
            <a:xfrm>
              <a:off x="8799609" y="978669"/>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5" name="Freeform 43">
              <a:extLst>
                <a:ext uri="{FF2B5EF4-FFF2-40B4-BE49-F238E27FC236}">
                  <a16:creationId xmlns:a16="http://schemas.microsoft.com/office/drawing/2014/main" id="{6A68BFE5-224C-233A-315E-D5143BE7F814}"/>
                </a:ext>
              </a:extLst>
            </p:cNvPr>
            <p:cNvSpPr>
              <a:spLocks/>
            </p:cNvSpPr>
            <p:nvPr/>
          </p:nvSpPr>
          <p:spPr bwMode="auto">
            <a:xfrm>
              <a:off x="9365821" y="981109"/>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44">
              <a:extLst>
                <a:ext uri="{FF2B5EF4-FFF2-40B4-BE49-F238E27FC236}">
                  <a16:creationId xmlns:a16="http://schemas.microsoft.com/office/drawing/2014/main" id="{6C0FB4B5-68C2-4C24-33C5-A2B48C658497}"/>
                </a:ext>
              </a:extLst>
            </p:cNvPr>
            <p:cNvSpPr>
              <a:spLocks/>
            </p:cNvSpPr>
            <p:nvPr/>
          </p:nvSpPr>
          <p:spPr bwMode="auto">
            <a:xfrm>
              <a:off x="9932033" y="978669"/>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7" name="Freeform 45">
              <a:extLst>
                <a:ext uri="{FF2B5EF4-FFF2-40B4-BE49-F238E27FC236}">
                  <a16:creationId xmlns:a16="http://schemas.microsoft.com/office/drawing/2014/main" id="{D9ADA78A-4058-68F2-C412-8FBC26EE7BDD}"/>
                </a:ext>
              </a:extLst>
            </p:cNvPr>
            <p:cNvSpPr>
              <a:spLocks/>
            </p:cNvSpPr>
            <p:nvPr/>
          </p:nvSpPr>
          <p:spPr bwMode="auto">
            <a:xfrm>
              <a:off x="11062017" y="978669"/>
              <a:ext cx="1129983" cy="978669"/>
            </a:xfrm>
            <a:custGeom>
              <a:avLst/>
              <a:gdLst>
                <a:gd name="T0" fmla="*/ 0 w 463"/>
                <a:gd name="T1" fmla="*/ 401 h 401"/>
                <a:gd name="T2" fmla="*/ 230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0"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46">
              <a:extLst>
                <a:ext uri="{FF2B5EF4-FFF2-40B4-BE49-F238E27FC236}">
                  <a16:creationId xmlns:a16="http://schemas.microsoft.com/office/drawing/2014/main" id="{907B5557-5320-CBCB-413F-7ACB228EFEB8}"/>
                </a:ext>
              </a:extLst>
            </p:cNvPr>
            <p:cNvSpPr>
              <a:spLocks/>
            </p:cNvSpPr>
            <p:nvPr/>
          </p:nvSpPr>
          <p:spPr bwMode="auto">
            <a:xfrm>
              <a:off x="4843448" y="1957336"/>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47">
              <a:extLst>
                <a:ext uri="{FF2B5EF4-FFF2-40B4-BE49-F238E27FC236}">
                  <a16:creationId xmlns:a16="http://schemas.microsoft.com/office/drawing/2014/main" id="{D3A77B32-CFE0-9E0B-790C-334089B9DDC1}"/>
                </a:ext>
              </a:extLst>
            </p:cNvPr>
            <p:cNvSpPr>
              <a:spLocks/>
            </p:cNvSpPr>
            <p:nvPr/>
          </p:nvSpPr>
          <p:spPr bwMode="auto">
            <a:xfrm>
              <a:off x="5973431" y="1957336"/>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48">
              <a:extLst>
                <a:ext uri="{FF2B5EF4-FFF2-40B4-BE49-F238E27FC236}">
                  <a16:creationId xmlns:a16="http://schemas.microsoft.com/office/drawing/2014/main" id="{47FA44C6-1FA5-EDBF-8137-DFF477B01F4B}"/>
                </a:ext>
              </a:extLst>
            </p:cNvPr>
            <p:cNvSpPr>
              <a:spLocks/>
            </p:cNvSpPr>
            <p:nvPr/>
          </p:nvSpPr>
          <p:spPr bwMode="auto">
            <a:xfrm>
              <a:off x="6539643" y="1957336"/>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Freeform 49">
              <a:extLst>
                <a:ext uri="{FF2B5EF4-FFF2-40B4-BE49-F238E27FC236}">
                  <a16:creationId xmlns:a16="http://schemas.microsoft.com/office/drawing/2014/main" id="{006C308F-BB71-F0E8-7098-FAB36F986C44}"/>
                </a:ext>
              </a:extLst>
            </p:cNvPr>
            <p:cNvSpPr>
              <a:spLocks/>
            </p:cNvSpPr>
            <p:nvPr/>
          </p:nvSpPr>
          <p:spPr bwMode="auto">
            <a:xfrm>
              <a:off x="7103415" y="1957336"/>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2" name="Freeform 50">
              <a:extLst>
                <a:ext uri="{FF2B5EF4-FFF2-40B4-BE49-F238E27FC236}">
                  <a16:creationId xmlns:a16="http://schemas.microsoft.com/office/drawing/2014/main" id="{EB6EE2AE-13A5-4373-86CC-F6A430EB3DDA}"/>
                </a:ext>
              </a:extLst>
            </p:cNvPr>
            <p:cNvSpPr>
              <a:spLocks/>
            </p:cNvSpPr>
            <p:nvPr/>
          </p:nvSpPr>
          <p:spPr bwMode="auto">
            <a:xfrm>
              <a:off x="7669627" y="1957336"/>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3" name="Freeform 51">
              <a:extLst>
                <a:ext uri="{FF2B5EF4-FFF2-40B4-BE49-F238E27FC236}">
                  <a16:creationId xmlns:a16="http://schemas.microsoft.com/office/drawing/2014/main" id="{B131FC90-15C4-12CF-4A0B-90A20FD5515C}"/>
                </a:ext>
              </a:extLst>
            </p:cNvPr>
            <p:cNvSpPr>
              <a:spLocks/>
            </p:cNvSpPr>
            <p:nvPr/>
          </p:nvSpPr>
          <p:spPr bwMode="auto">
            <a:xfrm>
              <a:off x="8235839" y="1957336"/>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4" name="Freeform 52">
              <a:extLst>
                <a:ext uri="{FF2B5EF4-FFF2-40B4-BE49-F238E27FC236}">
                  <a16:creationId xmlns:a16="http://schemas.microsoft.com/office/drawing/2014/main" id="{DC56A499-AD07-2F09-BD33-F92D229DA4F6}"/>
                </a:ext>
              </a:extLst>
            </p:cNvPr>
            <p:cNvSpPr>
              <a:spLocks/>
            </p:cNvSpPr>
            <p:nvPr/>
          </p:nvSpPr>
          <p:spPr bwMode="auto">
            <a:xfrm>
              <a:off x="9365821" y="1957336"/>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5" name="Freeform 53">
              <a:extLst>
                <a:ext uri="{FF2B5EF4-FFF2-40B4-BE49-F238E27FC236}">
                  <a16:creationId xmlns:a16="http://schemas.microsoft.com/office/drawing/2014/main" id="{5988EFF3-CD66-5BCB-21F3-2D018C613EBC}"/>
                </a:ext>
              </a:extLst>
            </p:cNvPr>
            <p:cNvSpPr>
              <a:spLocks/>
            </p:cNvSpPr>
            <p:nvPr/>
          </p:nvSpPr>
          <p:spPr bwMode="auto">
            <a:xfrm>
              <a:off x="9932033" y="1957336"/>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6" name="Freeform 54">
              <a:extLst>
                <a:ext uri="{FF2B5EF4-FFF2-40B4-BE49-F238E27FC236}">
                  <a16:creationId xmlns:a16="http://schemas.microsoft.com/office/drawing/2014/main" id="{2F774026-2BFC-1836-4F0A-5A74C35B0300}"/>
                </a:ext>
              </a:extLst>
            </p:cNvPr>
            <p:cNvSpPr>
              <a:spLocks/>
            </p:cNvSpPr>
            <p:nvPr/>
          </p:nvSpPr>
          <p:spPr bwMode="auto">
            <a:xfrm>
              <a:off x="10495805" y="1957336"/>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7" name="Freeform 55">
              <a:extLst>
                <a:ext uri="{FF2B5EF4-FFF2-40B4-BE49-F238E27FC236}">
                  <a16:creationId xmlns:a16="http://schemas.microsoft.com/office/drawing/2014/main" id="{9373BAE5-A31F-B7BE-5D12-311C75DD399A}"/>
                </a:ext>
              </a:extLst>
            </p:cNvPr>
            <p:cNvSpPr>
              <a:spLocks/>
            </p:cNvSpPr>
            <p:nvPr/>
          </p:nvSpPr>
          <p:spPr bwMode="auto">
            <a:xfrm>
              <a:off x="11062017" y="1957336"/>
              <a:ext cx="1129983" cy="978669"/>
            </a:xfrm>
            <a:custGeom>
              <a:avLst/>
              <a:gdLst>
                <a:gd name="T0" fmla="*/ 463 w 463"/>
                <a:gd name="T1" fmla="*/ 0 h 401"/>
                <a:gd name="T2" fmla="*/ 230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0"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8" name="Freeform 56">
              <a:extLst>
                <a:ext uri="{FF2B5EF4-FFF2-40B4-BE49-F238E27FC236}">
                  <a16:creationId xmlns:a16="http://schemas.microsoft.com/office/drawing/2014/main" id="{3EBB2B0C-1D73-C1A9-6914-961842FA9E85}"/>
                </a:ext>
              </a:extLst>
            </p:cNvPr>
            <p:cNvSpPr>
              <a:spLocks/>
            </p:cNvSpPr>
            <p:nvPr/>
          </p:nvSpPr>
          <p:spPr bwMode="auto">
            <a:xfrm>
              <a:off x="4843448" y="2936005"/>
              <a:ext cx="1129983" cy="981109"/>
            </a:xfrm>
            <a:custGeom>
              <a:avLst/>
              <a:gdLst>
                <a:gd name="T0" fmla="*/ 463 w 463"/>
                <a:gd name="T1" fmla="*/ 0 h 402"/>
                <a:gd name="T2" fmla="*/ 231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1" y="402"/>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57">
              <a:extLst>
                <a:ext uri="{FF2B5EF4-FFF2-40B4-BE49-F238E27FC236}">
                  <a16:creationId xmlns:a16="http://schemas.microsoft.com/office/drawing/2014/main" id="{D57B62E5-773D-DA5A-B827-5F5045D88719}"/>
                </a:ext>
              </a:extLst>
            </p:cNvPr>
            <p:cNvSpPr>
              <a:spLocks/>
            </p:cNvSpPr>
            <p:nvPr/>
          </p:nvSpPr>
          <p:spPr bwMode="auto">
            <a:xfrm>
              <a:off x="5407219" y="2936005"/>
              <a:ext cx="1132424" cy="981109"/>
            </a:xfrm>
            <a:custGeom>
              <a:avLst/>
              <a:gdLst>
                <a:gd name="T0" fmla="*/ 0 w 464"/>
                <a:gd name="T1" fmla="*/ 402 h 402"/>
                <a:gd name="T2" fmla="*/ 232 w 464"/>
                <a:gd name="T3" fmla="*/ 0 h 402"/>
                <a:gd name="T4" fmla="*/ 464 w 464"/>
                <a:gd name="T5" fmla="*/ 402 h 402"/>
                <a:gd name="T6" fmla="*/ 0 w 464"/>
                <a:gd name="T7" fmla="*/ 402 h 402"/>
              </a:gdLst>
              <a:ahLst/>
              <a:cxnLst>
                <a:cxn ang="0">
                  <a:pos x="T0" y="T1"/>
                </a:cxn>
                <a:cxn ang="0">
                  <a:pos x="T2" y="T3"/>
                </a:cxn>
                <a:cxn ang="0">
                  <a:pos x="T4" y="T5"/>
                </a:cxn>
                <a:cxn ang="0">
                  <a:pos x="T6" y="T7"/>
                </a:cxn>
              </a:cxnLst>
              <a:rect l="0" t="0" r="r" b="b"/>
              <a:pathLst>
                <a:path w="464" h="402">
                  <a:moveTo>
                    <a:pt x="0" y="402"/>
                  </a:moveTo>
                  <a:lnTo>
                    <a:pt x="232" y="0"/>
                  </a:lnTo>
                  <a:lnTo>
                    <a:pt x="464"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58">
              <a:extLst>
                <a:ext uri="{FF2B5EF4-FFF2-40B4-BE49-F238E27FC236}">
                  <a16:creationId xmlns:a16="http://schemas.microsoft.com/office/drawing/2014/main" id="{2B7CA499-342C-857F-3B7E-D0CBCAF3C4F2}"/>
                </a:ext>
              </a:extLst>
            </p:cNvPr>
            <p:cNvSpPr>
              <a:spLocks/>
            </p:cNvSpPr>
            <p:nvPr/>
          </p:nvSpPr>
          <p:spPr bwMode="auto">
            <a:xfrm>
              <a:off x="5973431" y="2936005"/>
              <a:ext cx="1129983" cy="981109"/>
            </a:xfrm>
            <a:custGeom>
              <a:avLst/>
              <a:gdLst>
                <a:gd name="T0" fmla="*/ 463 w 463"/>
                <a:gd name="T1" fmla="*/ 0 h 402"/>
                <a:gd name="T2" fmla="*/ 232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2" y="402"/>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9">
              <a:extLst>
                <a:ext uri="{FF2B5EF4-FFF2-40B4-BE49-F238E27FC236}">
                  <a16:creationId xmlns:a16="http://schemas.microsoft.com/office/drawing/2014/main" id="{0CA951C6-93F6-30F2-6ADE-2B155597896E}"/>
                </a:ext>
              </a:extLst>
            </p:cNvPr>
            <p:cNvSpPr>
              <a:spLocks/>
            </p:cNvSpPr>
            <p:nvPr/>
          </p:nvSpPr>
          <p:spPr bwMode="auto">
            <a:xfrm>
              <a:off x="6539643" y="2936005"/>
              <a:ext cx="1129983" cy="981109"/>
            </a:xfrm>
            <a:custGeom>
              <a:avLst/>
              <a:gdLst>
                <a:gd name="T0" fmla="*/ 0 w 463"/>
                <a:gd name="T1" fmla="*/ 402 h 402"/>
                <a:gd name="T2" fmla="*/ 231 w 463"/>
                <a:gd name="T3" fmla="*/ 0 h 402"/>
                <a:gd name="T4" fmla="*/ 463 w 463"/>
                <a:gd name="T5" fmla="*/ 402 h 402"/>
                <a:gd name="T6" fmla="*/ 0 w 463"/>
                <a:gd name="T7" fmla="*/ 402 h 402"/>
              </a:gdLst>
              <a:ahLst/>
              <a:cxnLst>
                <a:cxn ang="0">
                  <a:pos x="T0" y="T1"/>
                </a:cxn>
                <a:cxn ang="0">
                  <a:pos x="T2" y="T3"/>
                </a:cxn>
                <a:cxn ang="0">
                  <a:pos x="T4" y="T5"/>
                </a:cxn>
                <a:cxn ang="0">
                  <a:pos x="T6" y="T7"/>
                </a:cxn>
              </a:cxnLst>
              <a:rect l="0" t="0" r="r" b="b"/>
              <a:pathLst>
                <a:path w="463" h="402">
                  <a:moveTo>
                    <a:pt x="0" y="402"/>
                  </a:moveTo>
                  <a:lnTo>
                    <a:pt x="231" y="0"/>
                  </a:lnTo>
                  <a:lnTo>
                    <a:pt x="463"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8" name="Freeform 60">
              <a:extLst>
                <a:ext uri="{FF2B5EF4-FFF2-40B4-BE49-F238E27FC236}">
                  <a16:creationId xmlns:a16="http://schemas.microsoft.com/office/drawing/2014/main" id="{471B74A2-2CF5-6DE0-C603-2A18F7F0643C}"/>
                </a:ext>
              </a:extLst>
            </p:cNvPr>
            <p:cNvSpPr>
              <a:spLocks/>
            </p:cNvSpPr>
            <p:nvPr/>
          </p:nvSpPr>
          <p:spPr bwMode="auto">
            <a:xfrm>
              <a:off x="7103415" y="2936005"/>
              <a:ext cx="1132424" cy="981109"/>
            </a:xfrm>
            <a:custGeom>
              <a:avLst/>
              <a:gdLst>
                <a:gd name="T0" fmla="*/ 464 w 464"/>
                <a:gd name="T1" fmla="*/ 0 h 402"/>
                <a:gd name="T2" fmla="*/ 232 w 464"/>
                <a:gd name="T3" fmla="*/ 402 h 402"/>
                <a:gd name="T4" fmla="*/ 0 w 464"/>
                <a:gd name="T5" fmla="*/ 0 h 402"/>
                <a:gd name="T6" fmla="*/ 464 w 464"/>
                <a:gd name="T7" fmla="*/ 0 h 402"/>
              </a:gdLst>
              <a:ahLst/>
              <a:cxnLst>
                <a:cxn ang="0">
                  <a:pos x="T0" y="T1"/>
                </a:cxn>
                <a:cxn ang="0">
                  <a:pos x="T2" y="T3"/>
                </a:cxn>
                <a:cxn ang="0">
                  <a:pos x="T4" y="T5"/>
                </a:cxn>
                <a:cxn ang="0">
                  <a:pos x="T6" y="T7"/>
                </a:cxn>
              </a:cxnLst>
              <a:rect l="0" t="0" r="r" b="b"/>
              <a:pathLst>
                <a:path w="464" h="402">
                  <a:moveTo>
                    <a:pt x="464" y="0"/>
                  </a:moveTo>
                  <a:lnTo>
                    <a:pt x="232" y="402"/>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61">
              <a:extLst>
                <a:ext uri="{FF2B5EF4-FFF2-40B4-BE49-F238E27FC236}">
                  <a16:creationId xmlns:a16="http://schemas.microsoft.com/office/drawing/2014/main" id="{F322D3CB-F8BC-A64A-126D-F301883333D5}"/>
                </a:ext>
              </a:extLst>
            </p:cNvPr>
            <p:cNvSpPr>
              <a:spLocks/>
            </p:cNvSpPr>
            <p:nvPr/>
          </p:nvSpPr>
          <p:spPr bwMode="auto">
            <a:xfrm>
              <a:off x="8235839" y="2936005"/>
              <a:ext cx="1129983" cy="981109"/>
            </a:xfrm>
            <a:custGeom>
              <a:avLst/>
              <a:gdLst>
                <a:gd name="T0" fmla="*/ 463 w 463"/>
                <a:gd name="T1" fmla="*/ 0 h 402"/>
                <a:gd name="T2" fmla="*/ 231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1" y="402"/>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0" name="Freeform 62">
              <a:extLst>
                <a:ext uri="{FF2B5EF4-FFF2-40B4-BE49-F238E27FC236}">
                  <a16:creationId xmlns:a16="http://schemas.microsoft.com/office/drawing/2014/main" id="{BCF4F83D-8374-69F1-95A7-E117FB0D0AB4}"/>
                </a:ext>
              </a:extLst>
            </p:cNvPr>
            <p:cNvSpPr>
              <a:spLocks/>
            </p:cNvSpPr>
            <p:nvPr/>
          </p:nvSpPr>
          <p:spPr bwMode="auto">
            <a:xfrm>
              <a:off x="8799609" y="2936005"/>
              <a:ext cx="1132424" cy="981109"/>
            </a:xfrm>
            <a:custGeom>
              <a:avLst/>
              <a:gdLst>
                <a:gd name="T0" fmla="*/ 0 w 464"/>
                <a:gd name="T1" fmla="*/ 402 h 402"/>
                <a:gd name="T2" fmla="*/ 232 w 464"/>
                <a:gd name="T3" fmla="*/ 0 h 402"/>
                <a:gd name="T4" fmla="*/ 464 w 464"/>
                <a:gd name="T5" fmla="*/ 402 h 402"/>
                <a:gd name="T6" fmla="*/ 0 w 464"/>
                <a:gd name="T7" fmla="*/ 402 h 402"/>
              </a:gdLst>
              <a:ahLst/>
              <a:cxnLst>
                <a:cxn ang="0">
                  <a:pos x="T0" y="T1"/>
                </a:cxn>
                <a:cxn ang="0">
                  <a:pos x="T2" y="T3"/>
                </a:cxn>
                <a:cxn ang="0">
                  <a:pos x="T4" y="T5"/>
                </a:cxn>
                <a:cxn ang="0">
                  <a:pos x="T6" y="T7"/>
                </a:cxn>
              </a:cxnLst>
              <a:rect l="0" t="0" r="r" b="b"/>
              <a:pathLst>
                <a:path w="464" h="402">
                  <a:moveTo>
                    <a:pt x="0" y="402"/>
                  </a:moveTo>
                  <a:lnTo>
                    <a:pt x="232" y="0"/>
                  </a:lnTo>
                  <a:lnTo>
                    <a:pt x="464" y="402"/>
                  </a:lnTo>
                  <a:lnTo>
                    <a:pt x="0" y="402"/>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1" name="Freeform 63">
              <a:extLst>
                <a:ext uri="{FF2B5EF4-FFF2-40B4-BE49-F238E27FC236}">
                  <a16:creationId xmlns:a16="http://schemas.microsoft.com/office/drawing/2014/main" id="{28358DAC-1061-1DD1-DD81-D060B1798934}"/>
                </a:ext>
              </a:extLst>
            </p:cNvPr>
            <p:cNvSpPr>
              <a:spLocks/>
            </p:cNvSpPr>
            <p:nvPr/>
          </p:nvSpPr>
          <p:spPr bwMode="auto">
            <a:xfrm>
              <a:off x="9932033" y="2936005"/>
              <a:ext cx="1129983" cy="981109"/>
            </a:xfrm>
            <a:custGeom>
              <a:avLst/>
              <a:gdLst>
                <a:gd name="T0" fmla="*/ 0 w 463"/>
                <a:gd name="T1" fmla="*/ 402 h 402"/>
                <a:gd name="T2" fmla="*/ 231 w 463"/>
                <a:gd name="T3" fmla="*/ 0 h 402"/>
                <a:gd name="T4" fmla="*/ 463 w 463"/>
                <a:gd name="T5" fmla="*/ 402 h 402"/>
                <a:gd name="T6" fmla="*/ 0 w 463"/>
                <a:gd name="T7" fmla="*/ 402 h 402"/>
              </a:gdLst>
              <a:ahLst/>
              <a:cxnLst>
                <a:cxn ang="0">
                  <a:pos x="T0" y="T1"/>
                </a:cxn>
                <a:cxn ang="0">
                  <a:pos x="T2" y="T3"/>
                </a:cxn>
                <a:cxn ang="0">
                  <a:pos x="T4" y="T5"/>
                </a:cxn>
                <a:cxn ang="0">
                  <a:pos x="T6" y="T7"/>
                </a:cxn>
              </a:cxnLst>
              <a:rect l="0" t="0" r="r" b="b"/>
              <a:pathLst>
                <a:path w="463" h="402">
                  <a:moveTo>
                    <a:pt x="0" y="402"/>
                  </a:moveTo>
                  <a:lnTo>
                    <a:pt x="231" y="0"/>
                  </a:lnTo>
                  <a:lnTo>
                    <a:pt x="463"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2" name="Freeform 64">
              <a:extLst>
                <a:ext uri="{FF2B5EF4-FFF2-40B4-BE49-F238E27FC236}">
                  <a16:creationId xmlns:a16="http://schemas.microsoft.com/office/drawing/2014/main" id="{1053285F-AF76-7147-31C7-3A89F75D59A1}"/>
                </a:ext>
              </a:extLst>
            </p:cNvPr>
            <p:cNvSpPr>
              <a:spLocks/>
            </p:cNvSpPr>
            <p:nvPr/>
          </p:nvSpPr>
          <p:spPr bwMode="auto">
            <a:xfrm>
              <a:off x="10495805" y="2936005"/>
              <a:ext cx="1127543" cy="981109"/>
            </a:xfrm>
            <a:custGeom>
              <a:avLst/>
              <a:gdLst>
                <a:gd name="T0" fmla="*/ 462 w 462"/>
                <a:gd name="T1" fmla="*/ 0 h 402"/>
                <a:gd name="T2" fmla="*/ 232 w 462"/>
                <a:gd name="T3" fmla="*/ 402 h 402"/>
                <a:gd name="T4" fmla="*/ 0 w 462"/>
                <a:gd name="T5" fmla="*/ 0 h 402"/>
                <a:gd name="T6" fmla="*/ 462 w 462"/>
                <a:gd name="T7" fmla="*/ 0 h 402"/>
              </a:gdLst>
              <a:ahLst/>
              <a:cxnLst>
                <a:cxn ang="0">
                  <a:pos x="T0" y="T1"/>
                </a:cxn>
                <a:cxn ang="0">
                  <a:pos x="T2" y="T3"/>
                </a:cxn>
                <a:cxn ang="0">
                  <a:pos x="T4" y="T5"/>
                </a:cxn>
                <a:cxn ang="0">
                  <a:pos x="T6" y="T7"/>
                </a:cxn>
              </a:cxnLst>
              <a:rect l="0" t="0" r="r" b="b"/>
              <a:pathLst>
                <a:path w="462" h="402">
                  <a:moveTo>
                    <a:pt x="462" y="0"/>
                  </a:moveTo>
                  <a:lnTo>
                    <a:pt x="232" y="402"/>
                  </a:lnTo>
                  <a:lnTo>
                    <a:pt x="0" y="0"/>
                  </a:lnTo>
                  <a:lnTo>
                    <a:pt x="462"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65">
              <a:extLst>
                <a:ext uri="{FF2B5EF4-FFF2-40B4-BE49-F238E27FC236}">
                  <a16:creationId xmlns:a16="http://schemas.microsoft.com/office/drawing/2014/main" id="{73D72A04-DFD9-364D-2CA1-742BA37BF7FD}"/>
                </a:ext>
              </a:extLst>
            </p:cNvPr>
            <p:cNvSpPr>
              <a:spLocks/>
            </p:cNvSpPr>
            <p:nvPr/>
          </p:nvSpPr>
          <p:spPr bwMode="auto">
            <a:xfrm>
              <a:off x="5407219" y="3917114"/>
              <a:ext cx="1132424" cy="983550"/>
            </a:xfrm>
            <a:custGeom>
              <a:avLst/>
              <a:gdLst>
                <a:gd name="T0" fmla="*/ 464 w 464"/>
                <a:gd name="T1" fmla="*/ 0 h 403"/>
                <a:gd name="T2" fmla="*/ 232 w 464"/>
                <a:gd name="T3" fmla="*/ 403 h 403"/>
                <a:gd name="T4" fmla="*/ 0 w 464"/>
                <a:gd name="T5" fmla="*/ 0 h 403"/>
                <a:gd name="T6" fmla="*/ 464 w 464"/>
                <a:gd name="T7" fmla="*/ 0 h 403"/>
              </a:gdLst>
              <a:ahLst/>
              <a:cxnLst>
                <a:cxn ang="0">
                  <a:pos x="T0" y="T1"/>
                </a:cxn>
                <a:cxn ang="0">
                  <a:pos x="T2" y="T3"/>
                </a:cxn>
                <a:cxn ang="0">
                  <a:pos x="T4" y="T5"/>
                </a:cxn>
                <a:cxn ang="0">
                  <a:pos x="T6" y="T7"/>
                </a:cxn>
              </a:cxnLst>
              <a:rect l="0" t="0" r="r" b="b"/>
              <a:pathLst>
                <a:path w="464" h="403">
                  <a:moveTo>
                    <a:pt x="464" y="0"/>
                  </a:moveTo>
                  <a:lnTo>
                    <a:pt x="232" y="403"/>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66">
              <a:extLst>
                <a:ext uri="{FF2B5EF4-FFF2-40B4-BE49-F238E27FC236}">
                  <a16:creationId xmlns:a16="http://schemas.microsoft.com/office/drawing/2014/main" id="{0C56DD8A-80D9-16BC-31D4-E5E3CC3F287B}"/>
                </a:ext>
              </a:extLst>
            </p:cNvPr>
            <p:cNvSpPr>
              <a:spLocks/>
            </p:cNvSpPr>
            <p:nvPr/>
          </p:nvSpPr>
          <p:spPr bwMode="auto">
            <a:xfrm>
              <a:off x="6539643" y="3917114"/>
              <a:ext cx="1129983" cy="983550"/>
            </a:xfrm>
            <a:custGeom>
              <a:avLst/>
              <a:gdLst>
                <a:gd name="T0" fmla="*/ 463 w 463"/>
                <a:gd name="T1" fmla="*/ 0 h 403"/>
                <a:gd name="T2" fmla="*/ 231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1" y="403"/>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67">
              <a:extLst>
                <a:ext uri="{FF2B5EF4-FFF2-40B4-BE49-F238E27FC236}">
                  <a16:creationId xmlns:a16="http://schemas.microsoft.com/office/drawing/2014/main" id="{7F72D3BA-D2E2-0BAE-2C77-5732A415D948}"/>
                </a:ext>
              </a:extLst>
            </p:cNvPr>
            <p:cNvSpPr>
              <a:spLocks/>
            </p:cNvSpPr>
            <p:nvPr/>
          </p:nvSpPr>
          <p:spPr bwMode="auto">
            <a:xfrm>
              <a:off x="7103415" y="3917114"/>
              <a:ext cx="1132424" cy="983550"/>
            </a:xfrm>
            <a:custGeom>
              <a:avLst/>
              <a:gdLst>
                <a:gd name="T0" fmla="*/ 0 w 464"/>
                <a:gd name="T1" fmla="*/ 403 h 403"/>
                <a:gd name="T2" fmla="*/ 232 w 464"/>
                <a:gd name="T3" fmla="*/ 0 h 403"/>
                <a:gd name="T4" fmla="*/ 464 w 464"/>
                <a:gd name="T5" fmla="*/ 403 h 403"/>
                <a:gd name="T6" fmla="*/ 0 w 464"/>
                <a:gd name="T7" fmla="*/ 403 h 403"/>
              </a:gdLst>
              <a:ahLst/>
              <a:cxnLst>
                <a:cxn ang="0">
                  <a:pos x="T0" y="T1"/>
                </a:cxn>
                <a:cxn ang="0">
                  <a:pos x="T2" y="T3"/>
                </a:cxn>
                <a:cxn ang="0">
                  <a:pos x="T4" y="T5"/>
                </a:cxn>
                <a:cxn ang="0">
                  <a:pos x="T6" y="T7"/>
                </a:cxn>
              </a:cxnLst>
              <a:rect l="0" t="0" r="r" b="b"/>
              <a:pathLst>
                <a:path w="464" h="403">
                  <a:moveTo>
                    <a:pt x="0" y="403"/>
                  </a:moveTo>
                  <a:lnTo>
                    <a:pt x="232" y="0"/>
                  </a:lnTo>
                  <a:lnTo>
                    <a:pt x="464"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68">
              <a:extLst>
                <a:ext uri="{FF2B5EF4-FFF2-40B4-BE49-F238E27FC236}">
                  <a16:creationId xmlns:a16="http://schemas.microsoft.com/office/drawing/2014/main" id="{235CCD39-197D-EEA3-58F7-8B79507F0A5D}"/>
                </a:ext>
              </a:extLst>
            </p:cNvPr>
            <p:cNvSpPr>
              <a:spLocks/>
            </p:cNvSpPr>
            <p:nvPr/>
          </p:nvSpPr>
          <p:spPr bwMode="auto">
            <a:xfrm>
              <a:off x="7669627" y="3917114"/>
              <a:ext cx="1129983" cy="983550"/>
            </a:xfrm>
            <a:custGeom>
              <a:avLst/>
              <a:gdLst>
                <a:gd name="T0" fmla="*/ 463 w 463"/>
                <a:gd name="T1" fmla="*/ 0 h 403"/>
                <a:gd name="T2" fmla="*/ 232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2" y="403"/>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7" name="Freeform 69">
              <a:extLst>
                <a:ext uri="{FF2B5EF4-FFF2-40B4-BE49-F238E27FC236}">
                  <a16:creationId xmlns:a16="http://schemas.microsoft.com/office/drawing/2014/main" id="{8022D1AE-43DE-9F9B-6183-25564D4BDB18}"/>
                </a:ext>
              </a:extLst>
            </p:cNvPr>
            <p:cNvSpPr>
              <a:spLocks/>
            </p:cNvSpPr>
            <p:nvPr/>
          </p:nvSpPr>
          <p:spPr bwMode="auto">
            <a:xfrm>
              <a:off x="8235839" y="3917114"/>
              <a:ext cx="1129983" cy="983550"/>
            </a:xfrm>
            <a:custGeom>
              <a:avLst/>
              <a:gdLst>
                <a:gd name="T0" fmla="*/ 0 w 463"/>
                <a:gd name="T1" fmla="*/ 403 h 403"/>
                <a:gd name="T2" fmla="*/ 231 w 463"/>
                <a:gd name="T3" fmla="*/ 0 h 403"/>
                <a:gd name="T4" fmla="*/ 463 w 463"/>
                <a:gd name="T5" fmla="*/ 403 h 403"/>
                <a:gd name="T6" fmla="*/ 0 w 463"/>
                <a:gd name="T7" fmla="*/ 403 h 403"/>
              </a:gdLst>
              <a:ahLst/>
              <a:cxnLst>
                <a:cxn ang="0">
                  <a:pos x="T0" y="T1"/>
                </a:cxn>
                <a:cxn ang="0">
                  <a:pos x="T2" y="T3"/>
                </a:cxn>
                <a:cxn ang="0">
                  <a:pos x="T4" y="T5"/>
                </a:cxn>
                <a:cxn ang="0">
                  <a:pos x="T6" y="T7"/>
                </a:cxn>
              </a:cxnLst>
              <a:rect l="0" t="0" r="r" b="b"/>
              <a:pathLst>
                <a:path w="463" h="403">
                  <a:moveTo>
                    <a:pt x="0" y="403"/>
                  </a:moveTo>
                  <a:lnTo>
                    <a:pt x="231" y="0"/>
                  </a:lnTo>
                  <a:lnTo>
                    <a:pt x="463"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8" name="Freeform 70">
              <a:extLst>
                <a:ext uri="{FF2B5EF4-FFF2-40B4-BE49-F238E27FC236}">
                  <a16:creationId xmlns:a16="http://schemas.microsoft.com/office/drawing/2014/main" id="{A64392F1-A862-069A-4470-55FC5EBC9EFF}"/>
                </a:ext>
              </a:extLst>
            </p:cNvPr>
            <p:cNvSpPr>
              <a:spLocks/>
            </p:cNvSpPr>
            <p:nvPr/>
          </p:nvSpPr>
          <p:spPr bwMode="auto">
            <a:xfrm>
              <a:off x="8799609" y="3917114"/>
              <a:ext cx="1132424" cy="983550"/>
            </a:xfrm>
            <a:custGeom>
              <a:avLst/>
              <a:gdLst>
                <a:gd name="T0" fmla="*/ 464 w 464"/>
                <a:gd name="T1" fmla="*/ 0 h 403"/>
                <a:gd name="T2" fmla="*/ 232 w 464"/>
                <a:gd name="T3" fmla="*/ 403 h 403"/>
                <a:gd name="T4" fmla="*/ 0 w 464"/>
                <a:gd name="T5" fmla="*/ 0 h 403"/>
                <a:gd name="T6" fmla="*/ 464 w 464"/>
                <a:gd name="T7" fmla="*/ 0 h 403"/>
              </a:gdLst>
              <a:ahLst/>
              <a:cxnLst>
                <a:cxn ang="0">
                  <a:pos x="T0" y="T1"/>
                </a:cxn>
                <a:cxn ang="0">
                  <a:pos x="T2" y="T3"/>
                </a:cxn>
                <a:cxn ang="0">
                  <a:pos x="T4" y="T5"/>
                </a:cxn>
                <a:cxn ang="0">
                  <a:pos x="T6" y="T7"/>
                </a:cxn>
              </a:cxnLst>
              <a:rect l="0" t="0" r="r" b="b"/>
              <a:pathLst>
                <a:path w="464" h="403">
                  <a:moveTo>
                    <a:pt x="464" y="0"/>
                  </a:moveTo>
                  <a:lnTo>
                    <a:pt x="232" y="403"/>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71">
              <a:extLst>
                <a:ext uri="{FF2B5EF4-FFF2-40B4-BE49-F238E27FC236}">
                  <a16:creationId xmlns:a16="http://schemas.microsoft.com/office/drawing/2014/main" id="{B872B5D3-52C6-4BEE-F51C-EADEDA058A74}"/>
                </a:ext>
              </a:extLst>
            </p:cNvPr>
            <p:cNvSpPr>
              <a:spLocks/>
            </p:cNvSpPr>
            <p:nvPr/>
          </p:nvSpPr>
          <p:spPr bwMode="auto">
            <a:xfrm>
              <a:off x="9365821" y="3917114"/>
              <a:ext cx="1129983" cy="983550"/>
            </a:xfrm>
            <a:custGeom>
              <a:avLst/>
              <a:gdLst>
                <a:gd name="T0" fmla="*/ 0 w 463"/>
                <a:gd name="T1" fmla="*/ 403 h 403"/>
                <a:gd name="T2" fmla="*/ 232 w 463"/>
                <a:gd name="T3" fmla="*/ 0 h 403"/>
                <a:gd name="T4" fmla="*/ 463 w 463"/>
                <a:gd name="T5" fmla="*/ 403 h 403"/>
                <a:gd name="T6" fmla="*/ 0 w 463"/>
                <a:gd name="T7" fmla="*/ 403 h 403"/>
              </a:gdLst>
              <a:ahLst/>
              <a:cxnLst>
                <a:cxn ang="0">
                  <a:pos x="T0" y="T1"/>
                </a:cxn>
                <a:cxn ang="0">
                  <a:pos x="T2" y="T3"/>
                </a:cxn>
                <a:cxn ang="0">
                  <a:pos x="T4" y="T5"/>
                </a:cxn>
                <a:cxn ang="0">
                  <a:pos x="T6" y="T7"/>
                </a:cxn>
              </a:cxnLst>
              <a:rect l="0" t="0" r="r" b="b"/>
              <a:pathLst>
                <a:path w="463" h="403">
                  <a:moveTo>
                    <a:pt x="0" y="403"/>
                  </a:moveTo>
                  <a:lnTo>
                    <a:pt x="232" y="0"/>
                  </a:lnTo>
                  <a:lnTo>
                    <a:pt x="463" y="403"/>
                  </a:lnTo>
                  <a:lnTo>
                    <a:pt x="0" y="403"/>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0" name="Freeform 72">
              <a:extLst>
                <a:ext uri="{FF2B5EF4-FFF2-40B4-BE49-F238E27FC236}">
                  <a16:creationId xmlns:a16="http://schemas.microsoft.com/office/drawing/2014/main" id="{E0C838ED-6693-5121-EBD4-70B35202B928}"/>
                </a:ext>
              </a:extLst>
            </p:cNvPr>
            <p:cNvSpPr>
              <a:spLocks/>
            </p:cNvSpPr>
            <p:nvPr/>
          </p:nvSpPr>
          <p:spPr bwMode="auto">
            <a:xfrm>
              <a:off x="10495805" y="3917114"/>
              <a:ext cx="1127543" cy="983550"/>
            </a:xfrm>
            <a:custGeom>
              <a:avLst/>
              <a:gdLst>
                <a:gd name="T0" fmla="*/ 0 w 462"/>
                <a:gd name="T1" fmla="*/ 403 h 403"/>
                <a:gd name="T2" fmla="*/ 232 w 462"/>
                <a:gd name="T3" fmla="*/ 0 h 403"/>
                <a:gd name="T4" fmla="*/ 462 w 462"/>
                <a:gd name="T5" fmla="*/ 403 h 403"/>
                <a:gd name="T6" fmla="*/ 0 w 462"/>
                <a:gd name="T7" fmla="*/ 403 h 403"/>
              </a:gdLst>
              <a:ahLst/>
              <a:cxnLst>
                <a:cxn ang="0">
                  <a:pos x="T0" y="T1"/>
                </a:cxn>
                <a:cxn ang="0">
                  <a:pos x="T2" y="T3"/>
                </a:cxn>
                <a:cxn ang="0">
                  <a:pos x="T4" y="T5"/>
                </a:cxn>
                <a:cxn ang="0">
                  <a:pos x="T6" y="T7"/>
                </a:cxn>
              </a:cxnLst>
              <a:rect l="0" t="0" r="r" b="b"/>
              <a:pathLst>
                <a:path w="462" h="403">
                  <a:moveTo>
                    <a:pt x="0" y="403"/>
                  </a:moveTo>
                  <a:lnTo>
                    <a:pt x="232" y="0"/>
                  </a:lnTo>
                  <a:lnTo>
                    <a:pt x="462"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1" name="Freeform 73">
              <a:extLst>
                <a:ext uri="{FF2B5EF4-FFF2-40B4-BE49-F238E27FC236}">
                  <a16:creationId xmlns:a16="http://schemas.microsoft.com/office/drawing/2014/main" id="{D8C7B217-B5F4-3A15-7E9C-B43449E1490D}"/>
                </a:ext>
              </a:extLst>
            </p:cNvPr>
            <p:cNvSpPr>
              <a:spLocks/>
            </p:cNvSpPr>
            <p:nvPr/>
          </p:nvSpPr>
          <p:spPr bwMode="auto">
            <a:xfrm>
              <a:off x="11062017" y="3917114"/>
              <a:ext cx="1129983" cy="983550"/>
            </a:xfrm>
            <a:custGeom>
              <a:avLst/>
              <a:gdLst>
                <a:gd name="T0" fmla="*/ 463 w 463"/>
                <a:gd name="T1" fmla="*/ 0 h 403"/>
                <a:gd name="T2" fmla="*/ 230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0" y="403"/>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2" name="Freeform 74">
              <a:extLst>
                <a:ext uri="{FF2B5EF4-FFF2-40B4-BE49-F238E27FC236}">
                  <a16:creationId xmlns:a16="http://schemas.microsoft.com/office/drawing/2014/main" id="{753CD6C4-4569-2426-61BF-483C1E9A852B}"/>
                </a:ext>
              </a:extLst>
            </p:cNvPr>
            <p:cNvSpPr>
              <a:spLocks/>
            </p:cNvSpPr>
            <p:nvPr/>
          </p:nvSpPr>
          <p:spPr bwMode="auto">
            <a:xfrm>
              <a:off x="4843448" y="4900662"/>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3" name="Freeform 75">
              <a:extLst>
                <a:ext uri="{FF2B5EF4-FFF2-40B4-BE49-F238E27FC236}">
                  <a16:creationId xmlns:a16="http://schemas.microsoft.com/office/drawing/2014/main" id="{B3348784-9D60-4703-427F-941FB91F0833}"/>
                </a:ext>
              </a:extLst>
            </p:cNvPr>
            <p:cNvSpPr>
              <a:spLocks/>
            </p:cNvSpPr>
            <p:nvPr/>
          </p:nvSpPr>
          <p:spPr bwMode="auto">
            <a:xfrm>
              <a:off x="5407219" y="4900662"/>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4" name="Freeform 76">
              <a:extLst>
                <a:ext uri="{FF2B5EF4-FFF2-40B4-BE49-F238E27FC236}">
                  <a16:creationId xmlns:a16="http://schemas.microsoft.com/office/drawing/2014/main" id="{D6544BFB-0058-5889-58E5-8695A3DE11F9}"/>
                </a:ext>
              </a:extLst>
            </p:cNvPr>
            <p:cNvSpPr>
              <a:spLocks/>
            </p:cNvSpPr>
            <p:nvPr/>
          </p:nvSpPr>
          <p:spPr bwMode="auto">
            <a:xfrm>
              <a:off x="5973431" y="4900662"/>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5" name="Freeform 77">
              <a:extLst>
                <a:ext uri="{FF2B5EF4-FFF2-40B4-BE49-F238E27FC236}">
                  <a16:creationId xmlns:a16="http://schemas.microsoft.com/office/drawing/2014/main" id="{6774DCC4-6407-19EF-EFFA-D880178ED474}"/>
                </a:ext>
              </a:extLst>
            </p:cNvPr>
            <p:cNvSpPr>
              <a:spLocks/>
            </p:cNvSpPr>
            <p:nvPr/>
          </p:nvSpPr>
          <p:spPr bwMode="auto">
            <a:xfrm>
              <a:off x="6539643" y="4900662"/>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8">
              <a:extLst>
                <a:ext uri="{FF2B5EF4-FFF2-40B4-BE49-F238E27FC236}">
                  <a16:creationId xmlns:a16="http://schemas.microsoft.com/office/drawing/2014/main" id="{7C40A372-C85C-2F45-11FC-4C0851D7C6FA}"/>
                </a:ext>
              </a:extLst>
            </p:cNvPr>
            <p:cNvSpPr>
              <a:spLocks/>
            </p:cNvSpPr>
            <p:nvPr/>
          </p:nvSpPr>
          <p:spPr bwMode="auto">
            <a:xfrm>
              <a:off x="7669627" y="4900662"/>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9">
              <a:extLst>
                <a:ext uri="{FF2B5EF4-FFF2-40B4-BE49-F238E27FC236}">
                  <a16:creationId xmlns:a16="http://schemas.microsoft.com/office/drawing/2014/main" id="{ECE3867A-210E-3CB4-0333-4074AF0ECFDE}"/>
                </a:ext>
              </a:extLst>
            </p:cNvPr>
            <p:cNvSpPr>
              <a:spLocks/>
            </p:cNvSpPr>
            <p:nvPr/>
          </p:nvSpPr>
          <p:spPr bwMode="auto">
            <a:xfrm>
              <a:off x="8235839" y="4900662"/>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80">
              <a:extLst>
                <a:ext uri="{FF2B5EF4-FFF2-40B4-BE49-F238E27FC236}">
                  <a16:creationId xmlns:a16="http://schemas.microsoft.com/office/drawing/2014/main" id="{DB19ED0F-5971-1096-8AB7-78064F0472AA}"/>
                </a:ext>
              </a:extLst>
            </p:cNvPr>
            <p:cNvSpPr>
              <a:spLocks/>
            </p:cNvSpPr>
            <p:nvPr/>
          </p:nvSpPr>
          <p:spPr bwMode="auto">
            <a:xfrm>
              <a:off x="9365821" y="4900662"/>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9" name="Freeform 81">
              <a:extLst>
                <a:ext uri="{FF2B5EF4-FFF2-40B4-BE49-F238E27FC236}">
                  <a16:creationId xmlns:a16="http://schemas.microsoft.com/office/drawing/2014/main" id="{1E99ECE6-B9C4-96CF-EF6E-07F34B0D2362}"/>
                </a:ext>
              </a:extLst>
            </p:cNvPr>
            <p:cNvSpPr>
              <a:spLocks/>
            </p:cNvSpPr>
            <p:nvPr/>
          </p:nvSpPr>
          <p:spPr bwMode="auto">
            <a:xfrm>
              <a:off x="9932033" y="4900662"/>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0" name="Freeform 82">
              <a:extLst>
                <a:ext uri="{FF2B5EF4-FFF2-40B4-BE49-F238E27FC236}">
                  <a16:creationId xmlns:a16="http://schemas.microsoft.com/office/drawing/2014/main" id="{F616402A-276F-2AF5-4D4E-22BA2BA4BBF6}"/>
                </a:ext>
              </a:extLst>
            </p:cNvPr>
            <p:cNvSpPr>
              <a:spLocks/>
            </p:cNvSpPr>
            <p:nvPr/>
          </p:nvSpPr>
          <p:spPr bwMode="auto">
            <a:xfrm>
              <a:off x="10495805" y="4900662"/>
              <a:ext cx="1127543" cy="978669"/>
            </a:xfrm>
            <a:custGeom>
              <a:avLst/>
              <a:gdLst>
                <a:gd name="T0" fmla="*/ 462 w 462"/>
                <a:gd name="T1" fmla="*/ 0 h 401"/>
                <a:gd name="T2" fmla="*/ 232 w 462"/>
                <a:gd name="T3" fmla="*/ 401 h 401"/>
                <a:gd name="T4" fmla="*/ 0 w 462"/>
                <a:gd name="T5" fmla="*/ 0 h 401"/>
                <a:gd name="T6" fmla="*/ 462 w 462"/>
                <a:gd name="T7" fmla="*/ 0 h 401"/>
              </a:gdLst>
              <a:ahLst/>
              <a:cxnLst>
                <a:cxn ang="0">
                  <a:pos x="T0" y="T1"/>
                </a:cxn>
                <a:cxn ang="0">
                  <a:pos x="T2" y="T3"/>
                </a:cxn>
                <a:cxn ang="0">
                  <a:pos x="T4" y="T5"/>
                </a:cxn>
                <a:cxn ang="0">
                  <a:pos x="T6" y="T7"/>
                </a:cxn>
              </a:cxnLst>
              <a:rect l="0" t="0" r="r" b="b"/>
              <a:pathLst>
                <a:path w="462" h="401">
                  <a:moveTo>
                    <a:pt x="462" y="0"/>
                  </a:moveTo>
                  <a:lnTo>
                    <a:pt x="232" y="401"/>
                  </a:lnTo>
                  <a:lnTo>
                    <a:pt x="0" y="0"/>
                  </a:lnTo>
                  <a:lnTo>
                    <a:pt x="462"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1" name="Freeform 83">
              <a:extLst>
                <a:ext uri="{FF2B5EF4-FFF2-40B4-BE49-F238E27FC236}">
                  <a16:creationId xmlns:a16="http://schemas.microsoft.com/office/drawing/2014/main" id="{EB9CA10E-D95A-7DB8-DC01-8AC51CD9CEE2}"/>
                </a:ext>
              </a:extLst>
            </p:cNvPr>
            <p:cNvSpPr>
              <a:spLocks/>
            </p:cNvSpPr>
            <p:nvPr/>
          </p:nvSpPr>
          <p:spPr bwMode="auto">
            <a:xfrm>
              <a:off x="11062017" y="4900662"/>
              <a:ext cx="1129983" cy="978669"/>
            </a:xfrm>
            <a:custGeom>
              <a:avLst/>
              <a:gdLst>
                <a:gd name="T0" fmla="*/ 0 w 463"/>
                <a:gd name="T1" fmla="*/ 401 h 401"/>
                <a:gd name="T2" fmla="*/ 230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0"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2" name="Freeform 84">
              <a:extLst>
                <a:ext uri="{FF2B5EF4-FFF2-40B4-BE49-F238E27FC236}">
                  <a16:creationId xmlns:a16="http://schemas.microsoft.com/office/drawing/2014/main" id="{0406F3DA-22E8-BBAE-C442-6962648B7D8D}"/>
                </a:ext>
              </a:extLst>
            </p:cNvPr>
            <p:cNvSpPr>
              <a:spLocks/>
            </p:cNvSpPr>
            <p:nvPr/>
          </p:nvSpPr>
          <p:spPr bwMode="auto">
            <a:xfrm>
              <a:off x="4843448" y="5879331"/>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3" name="Freeform 85">
              <a:extLst>
                <a:ext uri="{FF2B5EF4-FFF2-40B4-BE49-F238E27FC236}">
                  <a16:creationId xmlns:a16="http://schemas.microsoft.com/office/drawing/2014/main" id="{87D3B961-B242-2EE3-FCAE-0DA8E94EE601}"/>
                </a:ext>
              </a:extLst>
            </p:cNvPr>
            <p:cNvSpPr>
              <a:spLocks/>
            </p:cNvSpPr>
            <p:nvPr/>
          </p:nvSpPr>
          <p:spPr bwMode="auto">
            <a:xfrm>
              <a:off x="5407219" y="5879331"/>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4" name="Freeform 86">
              <a:extLst>
                <a:ext uri="{FF2B5EF4-FFF2-40B4-BE49-F238E27FC236}">
                  <a16:creationId xmlns:a16="http://schemas.microsoft.com/office/drawing/2014/main" id="{026A7FBC-C2CE-D5B0-69EC-C49C2114F608}"/>
                </a:ext>
              </a:extLst>
            </p:cNvPr>
            <p:cNvSpPr>
              <a:spLocks/>
            </p:cNvSpPr>
            <p:nvPr/>
          </p:nvSpPr>
          <p:spPr bwMode="auto">
            <a:xfrm>
              <a:off x="6539643" y="5879331"/>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5" name="Freeform 87">
              <a:extLst>
                <a:ext uri="{FF2B5EF4-FFF2-40B4-BE49-F238E27FC236}">
                  <a16:creationId xmlns:a16="http://schemas.microsoft.com/office/drawing/2014/main" id="{DF76814D-ADB0-B753-8794-02621844DBFF}"/>
                </a:ext>
              </a:extLst>
            </p:cNvPr>
            <p:cNvSpPr>
              <a:spLocks/>
            </p:cNvSpPr>
            <p:nvPr/>
          </p:nvSpPr>
          <p:spPr bwMode="auto">
            <a:xfrm>
              <a:off x="7103415" y="5879331"/>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6" name="Freeform 88">
              <a:extLst>
                <a:ext uri="{FF2B5EF4-FFF2-40B4-BE49-F238E27FC236}">
                  <a16:creationId xmlns:a16="http://schemas.microsoft.com/office/drawing/2014/main" id="{C34B2DB6-94CE-87A2-F641-E68EF3477D5B}"/>
                </a:ext>
              </a:extLst>
            </p:cNvPr>
            <p:cNvSpPr>
              <a:spLocks/>
            </p:cNvSpPr>
            <p:nvPr/>
          </p:nvSpPr>
          <p:spPr bwMode="auto">
            <a:xfrm>
              <a:off x="7669627" y="5879331"/>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7" name="Freeform 89">
              <a:extLst>
                <a:ext uri="{FF2B5EF4-FFF2-40B4-BE49-F238E27FC236}">
                  <a16:creationId xmlns:a16="http://schemas.microsoft.com/office/drawing/2014/main" id="{8220C0A2-B6F3-D6BD-4316-5A1F7C70265E}"/>
                </a:ext>
              </a:extLst>
            </p:cNvPr>
            <p:cNvSpPr>
              <a:spLocks/>
            </p:cNvSpPr>
            <p:nvPr/>
          </p:nvSpPr>
          <p:spPr bwMode="auto">
            <a:xfrm>
              <a:off x="8235839" y="5879331"/>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8" name="Freeform 90">
              <a:extLst>
                <a:ext uri="{FF2B5EF4-FFF2-40B4-BE49-F238E27FC236}">
                  <a16:creationId xmlns:a16="http://schemas.microsoft.com/office/drawing/2014/main" id="{C0EADB1C-2B7B-488D-18C0-EA61712F1A46}"/>
                </a:ext>
              </a:extLst>
            </p:cNvPr>
            <p:cNvSpPr>
              <a:spLocks/>
            </p:cNvSpPr>
            <p:nvPr/>
          </p:nvSpPr>
          <p:spPr bwMode="auto">
            <a:xfrm>
              <a:off x="8799609" y="5879331"/>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9" name="Freeform 91">
              <a:extLst>
                <a:ext uri="{FF2B5EF4-FFF2-40B4-BE49-F238E27FC236}">
                  <a16:creationId xmlns:a16="http://schemas.microsoft.com/office/drawing/2014/main" id="{06D37A00-CBFE-DA52-EDCC-4E170D73C1BE}"/>
                </a:ext>
              </a:extLst>
            </p:cNvPr>
            <p:cNvSpPr>
              <a:spLocks/>
            </p:cNvSpPr>
            <p:nvPr/>
          </p:nvSpPr>
          <p:spPr bwMode="auto">
            <a:xfrm>
              <a:off x="9365821" y="5879331"/>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0" name="Freeform 92">
              <a:extLst>
                <a:ext uri="{FF2B5EF4-FFF2-40B4-BE49-F238E27FC236}">
                  <a16:creationId xmlns:a16="http://schemas.microsoft.com/office/drawing/2014/main" id="{CF979CC2-8A98-B9E3-56E4-272BF9E3FB43}"/>
                </a:ext>
              </a:extLst>
            </p:cNvPr>
            <p:cNvSpPr>
              <a:spLocks/>
            </p:cNvSpPr>
            <p:nvPr/>
          </p:nvSpPr>
          <p:spPr bwMode="auto">
            <a:xfrm>
              <a:off x="10495805" y="5879331"/>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11" name="TextBox 110">
            <a:extLst>
              <a:ext uri="{FF2B5EF4-FFF2-40B4-BE49-F238E27FC236}">
                <a16:creationId xmlns:a16="http://schemas.microsoft.com/office/drawing/2014/main" id="{79AEF1D7-95CA-4A2D-A402-7A080140907F}"/>
              </a:ext>
            </a:extLst>
          </p:cNvPr>
          <p:cNvSpPr txBox="1"/>
          <p:nvPr/>
        </p:nvSpPr>
        <p:spPr>
          <a:xfrm>
            <a:off x="249601" y="1475480"/>
            <a:ext cx="4085332" cy="3816429"/>
          </a:xfrm>
          <a:prstGeom prst="rect">
            <a:avLst/>
          </a:prstGeom>
          <a:noFill/>
        </p:spPr>
        <p:txBody>
          <a:bodyPr wrap="square" rtlCol="0">
            <a:spAutoFit/>
          </a:bodyPr>
          <a:lstStyle/>
          <a:p>
            <a:pPr marL="285750" indent="-285750" algn="just">
              <a:buFont typeface="Arial" panose="020B0604020202020204" pitchFamily="34" charset="0"/>
              <a:buChar char="•"/>
            </a:pPr>
            <a:r>
              <a:rPr lang="en-GB" sz="1600"/>
              <a:t>The following models were used for text analysis </a:t>
            </a:r>
          </a:p>
          <a:p>
            <a:pPr marL="742950" lvl="1" indent="-285750" algn="just">
              <a:buFont typeface="Arial" panose="020B0604020202020204" pitchFamily="34" charset="0"/>
              <a:buChar char="•"/>
            </a:pPr>
            <a:r>
              <a:rPr lang="en-GB" sz="1600"/>
              <a:t>Bag of Words</a:t>
            </a:r>
          </a:p>
          <a:p>
            <a:pPr marL="742950" lvl="1" indent="-285750" algn="just">
              <a:buFont typeface="Arial" panose="020B0604020202020204" pitchFamily="34" charset="0"/>
              <a:buChar char="•"/>
            </a:pPr>
            <a:r>
              <a:rPr lang="en-GB" sz="1600"/>
              <a:t>Term Frequency – Inverse Document Frequency(TF-IDF)</a:t>
            </a:r>
          </a:p>
          <a:p>
            <a:pPr marL="742950" lvl="1" indent="-285750" algn="just">
              <a:buFont typeface="Arial" panose="020B0604020202020204" pitchFamily="34" charset="0"/>
              <a:buChar char="•"/>
            </a:pPr>
            <a:r>
              <a:rPr lang="en-GB" sz="1600"/>
              <a:t>Documents &amp; Topic Modelling</a:t>
            </a:r>
          </a:p>
          <a:p>
            <a:pPr marL="742950" lvl="1" indent="-285750" algn="just">
              <a:buFont typeface="Arial" panose="020B0604020202020204" pitchFamily="34" charset="0"/>
              <a:buChar char="•"/>
            </a:pPr>
            <a:r>
              <a:rPr lang="en-GB" sz="1600"/>
              <a:t>Word Embedding</a:t>
            </a:r>
          </a:p>
          <a:p>
            <a:pPr marL="742950" lvl="1" indent="-285750" algn="just">
              <a:buFont typeface="Arial" panose="020B0604020202020204" pitchFamily="34" charset="0"/>
              <a:buChar char="•"/>
            </a:pPr>
            <a:endParaRPr lang="en-GB" sz="1600"/>
          </a:p>
          <a:p>
            <a:pPr marL="742950" lvl="1" indent="-285750" algn="just">
              <a:buFont typeface="Arial" panose="020B0604020202020204" pitchFamily="34" charset="0"/>
              <a:buChar char="•"/>
            </a:pPr>
            <a:endParaRPr lang="en-GB" sz="1600"/>
          </a:p>
          <a:p>
            <a:pPr marL="742950" lvl="1" indent="-285750" algn="just">
              <a:buFont typeface="Arial" panose="020B0604020202020204" pitchFamily="34" charset="0"/>
              <a:buChar char="•"/>
            </a:pPr>
            <a:endParaRPr lang="en-GB" sz="1600"/>
          </a:p>
          <a:p>
            <a:pPr marL="742950" lvl="1" indent="-285750" algn="just">
              <a:buFont typeface="Arial" panose="020B0604020202020204" pitchFamily="34" charset="0"/>
              <a:buChar char="•"/>
            </a:pPr>
            <a:endParaRPr lang="en-GB" sz="1600"/>
          </a:p>
          <a:p>
            <a:pPr marL="742950" lvl="1" indent="-285750" algn="just">
              <a:buFont typeface="Arial" panose="020B0604020202020204" pitchFamily="34" charset="0"/>
              <a:buChar char="•"/>
            </a:pPr>
            <a:endParaRPr lang="en-GB" sz="1600"/>
          </a:p>
          <a:p>
            <a:pPr lvl="1" algn="just"/>
            <a:endParaRPr lang="en-GB" sz="1600"/>
          </a:p>
          <a:p>
            <a:pPr lvl="1" algn="just"/>
            <a:endParaRPr lang="en-GB" sz="1600"/>
          </a:p>
          <a:p>
            <a:endParaRPr lang="en-PK"/>
          </a:p>
        </p:txBody>
      </p:sp>
      <p:sp>
        <p:nvSpPr>
          <p:cNvPr id="112" name="TextBox 111">
            <a:extLst>
              <a:ext uri="{FF2B5EF4-FFF2-40B4-BE49-F238E27FC236}">
                <a16:creationId xmlns:a16="http://schemas.microsoft.com/office/drawing/2014/main" id="{2AC8E4C1-6F45-E5B1-A413-D28DA082F83D}"/>
              </a:ext>
            </a:extLst>
          </p:cNvPr>
          <p:cNvSpPr txBox="1"/>
          <p:nvPr/>
        </p:nvSpPr>
        <p:spPr>
          <a:xfrm>
            <a:off x="249600" y="3225800"/>
            <a:ext cx="4085332" cy="15696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PK" sz="1600"/>
              <a:t>Unnecessary text was removed using Regular Expression(Regex)</a:t>
            </a:r>
            <a:endParaRPr lang="en-US">
              <a:cs typeface="Calibri" panose="020F0502020204030204"/>
            </a:endParaRPr>
          </a:p>
          <a:p>
            <a:pPr marL="285750" indent="-285750">
              <a:buFont typeface="Arial" panose="020B0604020202020204" pitchFamily="34" charset="0"/>
              <a:buChar char="•"/>
            </a:pPr>
            <a:r>
              <a:rPr lang="en-PK" sz="1600"/>
              <a:t>Trigrams were generated and Stopwords were removed</a:t>
            </a:r>
            <a:endParaRPr lang="en-PK" sz="1600">
              <a:cs typeface="Calibri" panose="020F0502020204030204"/>
            </a:endParaRPr>
          </a:p>
          <a:p>
            <a:pPr marL="285750" indent="-285750">
              <a:buFont typeface="Arial" panose="020B0604020202020204" pitchFamily="34" charset="0"/>
              <a:buChar char="•"/>
            </a:pPr>
            <a:r>
              <a:rPr lang="en-PK" sz="1600"/>
              <a:t>Lemmatization was also performed</a:t>
            </a:r>
            <a:endParaRPr lang="en-PK" sz="1600">
              <a:cs typeface="Calibri" panose="020F0502020204030204"/>
            </a:endParaRPr>
          </a:p>
          <a:p>
            <a:pPr marL="285750" indent="-285750">
              <a:buFont typeface="Arial" panose="020B0604020202020204" pitchFamily="34" charset="0"/>
              <a:buChar char="•"/>
            </a:pPr>
            <a:endParaRPr lang="en-PK" sz="1600"/>
          </a:p>
        </p:txBody>
      </p:sp>
    </p:spTree>
    <p:extLst>
      <p:ext uri="{BB962C8B-B14F-4D97-AF65-F5344CB8AC3E}">
        <p14:creationId xmlns:p14="http://schemas.microsoft.com/office/powerpoint/2010/main" val="3501734066"/>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par>
                                <p:cTn id="9" presetID="16" presetClass="entr" presetSubtype="37"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4" fill="hold"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wipe(down)">
                                      <p:cBhvr>
                                        <p:cTn id="14" dur="500"/>
                                        <p:tgtEl>
                                          <p:spTgt spid="49"/>
                                        </p:tgtEl>
                                      </p:cBhvr>
                                    </p:animEffect>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BF0A5B-CA18-47D2-801E-5D97420A52F4}" type="slidenum">
              <a:rPr lang="id-ID" smtClean="0"/>
              <a:pPr/>
              <a:t>7</a:t>
            </a:fld>
            <a:endParaRPr lang="id-ID"/>
          </a:p>
        </p:txBody>
      </p:sp>
      <p:grpSp>
        <p:nvGrpSpPr>
          <p:cNvPr id="49" name="Group 48"/>
          <p:cNvGrpSpPr/>
          <p:nvPr/>
        </p:nvGrpSpPr>
        <p:grpSpPr>
          <a:xfrm>
            <a:off x="10928732" y="5575039"/>
            <a:ext cx="1835223" cy="1910862"/>
            <a:chOff x="8349573" y="-1673337"/>
            <a:chExt cx="6162676" cy="6416675"/>
          </a:xfrm>
          <a:solidFill>
            <a:schemeClr val="bg2">
              <a:alpha val="20000"/>
            </a:schemeClr>
          </a:solidFill>
        </p:grpSpPr>
        <p:sp>
          <p:nvSpPr>
            <p:cNvPr id="50"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a:extLst>
              <a:ext uri="{FF2B5EF4-FFF2-40B4-BE49-F238E27FC236}">
                <a16:creationId xmlns:a16="http://schemas.microsoft.com/office/drawing/2014/main" id="{863B462C-B872-852B-B4E6-E4F3A13E985E}"/>
              </a:ext>
            </a:extLst>
          </p:cNvPr>
          <p:cNvGrpSpPr/>
          <p:nvPr/>
        </p:nvGrpSpPr>
        <p:grpSpPr>
          <a:xfrm>
            <a:off x="-2697970" y="0"/>
            <a:ext cx="7348552" cy="6858000"/>
            <a:chOff x="4843448" y="0"/>
            <a:chExt cx="7348552" cy="6858000"/>
          </a:xfrm>
        </p:grpSpPr>
        <p:sp>
          <p:nvSpPr>
            <p:cNvPr id="19" name="Freeform 27">
              <a:extLst>
                <a:ext uri="{FF2B5EF4-FFF2-40B4-BE49-F238E27FC236}">
                  <a16:creationId xmlns:a16="http://schemas.microsoft.com/office/drawing/2014/main" id="{428C9D48-B295-A20C-4304-22D0466B5EFF}"/>
                </a:ext>
              </a:extLst>
            </p:cNvPr>
            <p:cNvSpPr>
              <a:spLocks/>
            </p:cNvSpPr>
            <p:nvPr/>
          </p:nvSpPr>
          <p:spPr bwMode="auto">
            <a:xfrm>
              <a:off x="5407219" y="0"/>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28">
              <a:extLst>
                <a:ext uri="{FF2B5EF4-FFF2-40B4-BE49-F238E27FC236}">
                  <a16:creationId xmlns:a16="http://schemas.microsoft.com/office/drawing/2014/main" id="{D50F3894-7E2A-447C-007C-3D8B591FC9BA}"/>
                </a:ext>
              </a:extLst>
            </p:cNvPr>
            <p:cNvSpPr>
              <a:spLocks/>
            </p:cNvSpPr>
            <p:nvPr/>
          </p:nvSpPr>
          <p:spPr bwMode="auto">
            <a:xfrm>
              <a:off x="5973431" y="0"/>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9">
              <a:extLst>
                <a:ext uri="{FF2B5EF4-FFF2-40B4-BE49-F238E27FC236}">
                  <a16:creationId xmlns:a16="http://schemas.microsoft.com/office/drawing/2014/main" id="{94B34B75-8CEA-CE98-6CEB-7B5B77AF135A}"/>
                </a:ext>
              </a:extLst>
            </p:cNvPr>
            <p:cNvSpPr>
              <a:spLocks/>
            </p:cNvSpPr>
            <p:nvPr/>
          </p:nvSpPr>
          <p:spPr bwMode="auto">
            <a:xfrm>
              <a:off x="6539643" y="0"/>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30">
              <a:extLst>
                <a:ext uri="{FF2B5EF4-FFF2-40B4-BE49-F238E27FC236}">
                  <a16:creationId xmlns:a16="http://schemas.microsoft.com/office/drawing/2014/main" id="{299E42B8-CC7D-A04A-2008-F546B6F22884}"/>
                </a:ext>
              </a:extLst>
            </p:cNvPr>
            <p:cNvSpPr>
              <a:spLocks/>
            </p:cNvSpPr>
            <p:nvPr/>
          </p:nvSpPr>
          <p:spPr bwMode="auto">
            <a:xfrm>
              <a:off x="7103415" y="0"/>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31">
              <a:extLst>
                <a:ext uri="{FF2B5EF4-FFF2-40B4-BE49-F238E27FC236}">
                  <a16:creationId xmlns:a16="http://schemas.microsoft.com/office/drawing/2014/main" id="{142965FB-FC3F-590A-75B7-1DB45743ED49}"/>
                </a:ext>
              </a:extLst>
            </p:cNvPr>
            <p:cNvSpPr>
              <a:spLocks/>
            </p:cNvSpPr>
            <p:nvPr/>
          </p:nvSpPr>
          <p:spPr bwMode="auto">
            <a:xfrm>
              <a:off x="7669627" y="0"/>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32">
              <a:extLst>
                <a:ext uri="{FF2B5EF4-FFF2-40B4-BE49-F238E27FC236}">
                  <a16:creationId xmlns:a16="http://schemas.microsoft.com/office/drawing/2014/main" id="{5AC30FEF-E61A-0215-3742-2CE7C150EB79}"/>
                </a:ext>
              </a:extLst>
            </p:cNvPr>
            <p:cNvSpPr>
              <a:spLocks/>
            </p:cNvSpPr>
            <p:nvPr/>
          </p:nvSpPr>
          <p:spPr bwMode="auto">
            <a:xfrm>
              <a:off x="8799609" y="0"/>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33">
              <a:extLst>
                <a:ext uri="{FF2B5EF4-FFF2-40B4-BE49-F238E27FC236}">
                  <a16:creationId xmlns:a16="http://schemas.microsoft.com/office/drawing/2014/main" id="{425A8805-6852-118A-FB97-BB3EDDC4C5C7}"/>
                </a:ext>
              </a:extLst>
            </p:cNvPr>
            <p:cNvSpPr>
              <a:spLocks/>
            </p:cNvSpPr>
            <p:nvPr/>
          </p:nvSpPr>
          <p:spPr bwMode="auto">
            <a:xfrm>
              <a:off x="9365821" y="0"/>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34">
              <a:extLst>
                <a:ext uri="{FF2B5EF4-FFF2-40B4-BE49-F238E27FC236}">
                  <a16:creationId xmlns:a16="http://schemas.microsoft.com/office/drawing/2014/main" id="{6DA125B2-2E36-AD86-2A2D-F3D75E5807CB}"/>
                </a:ext>
              </a:extLst>
            </p:cNvPr>
            <p:cNvSpPr>
              <a:spLocks/>
            </p:cNvSpPr>
            <p:nvPr/>
          </p:nvSpPr>
          <p:spPr bwMode="auto">
            <a:xfrm>
              <a:off x="10495805" y="0"/>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35">
              <a:extLst>
                <a:ext uri="{FF2B5EF4-FFF2-40B4-BE49-F238E27FC236}">
                  <a16:creationId xmlns:a16="http://schemas.microsoft.com/office/drawing/2014/main" id="{3B387B13-65D1-6AC3-F54D-9D16BA909D14}"/>
                </a:ext>
              </a:extLst>
            </p:cNvPr>
            <p:cNvSpPr>
              <a:spLocks/>
            </p:cNvSpPr>
            <p:nvPr/>
          </p:nvSpPr>
          <p:spPr bwMode="auto">
            <a:xfrm>
              <a:off x="11062017" y="0"/>
              <a:ext cx="1129983" cy="978669"/>
            </a:xfrm>
            <a:custGeom>
              <a:avLst/>
              <a:gdLst>
                <a:gd name="T0" fmla="*/ 463 w 463"/>
                <a:gd name="T1" fmla="*/ 0 h 401"/>
                <a:gd name="T2" fmla="*/ 230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0"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36">
              <a:extLst>
                <a:ext uri="{FF2B5EF4-FFF2-40B4-BE49-F238E27FC236}">
                  <a16:creationId xmlns:a16="http://schemas.microsoft.com/office/drawing/2014/main" id="{7822D164-BF21-3E58-2944-25867CBCD0DD}"/>
                </a:ext>
              </a:extLst>
            </p:cNvPr>
            <p:cNvSpPr>
              <a:spLocks/>
            </p:cNvSpPr>
            <p:nvPr/>
          </p:nvSpPr>
          <p:spPr bwMode="auto">
            <a:xfrm>
              <a:off x="4843448" y="978669"/>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37">
              <a:extLst>
                <a:ext uri="{FF2B5EF4-FFF2-40B4-BE49-F238E27FC236}">
                  <a16:creationId xmlns:a16="http://schemas.microsoft.com/office/drawing/2014/main" id="{D1876446-12F1-A204-072D-430F4F68B799}"/>
                </a:ext>
              </a:extLst>
            </p:cNvPr>
            <p:cNvSpPr>
              <a:spLocks/>
            </p:cNvSpPr>
            <p:nvPr/>
          </p:nvSpPr>
          <p:spPr bwMode="auto">
            <a:xfrm>
              <a:off x="5407219" y="981109"/>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38">
              <a:extLst>
                <a:ext uri="{FF2B5EF4-FFF2-40B4-BE49-F238E27FC236}">
                  <a16:creationId xmlns:a16="http://schemas.microsoft.com/office/drawing/2014/main" id="{4B1007E8-20DE-ACA0-31A8-C17CE3FF8F99}"/>
                </a:ext>
              </a:extLst>
            </p:cNvPr>
            <p:cNvSpPr>
              <a:spLocks/>
            </p:cNvSpPr>
            <p:nvPr/>
          </p:nvSpPr>
          <p:spPr bwMode="auto">
            <a:xfrm>
              <a:off x="5973431" y="978669"/>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9">
              <a:extLst>
                <a:ext uri="{FF2B5EF4-FFF2-40B4-BE49-F238E27FC236}">
                  <a16:creationId xmlns:a16="http://schemas.microsoft.com/office/drawing/2014/main" id="{B3FFDB53-0EF6-46D7-B24F-9F714F49637A}"/>
                </a:ext>
              </a:extLst>
            </p:cNvPr>
            <p:cNvSpPr>
              <a:spLocks/>
            </p:cNvSpPr>
            <p:nvPr/>
          </p:nvSpPr>
          <p:spPr bwMode="auto">
            <a:xfrm>
              <a:off x="7103415" y="981109"/>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40">
              <a:extLst>
                <a:ext uri="{FF2B5EF4-FFF2-40B4-BE49-F238E27FC236}">
                  <a16:creationId xmlns:a16="http://schemas.microsoft.com/office/drawing/2014/main" id="{F209CF36-543B-EE71-7E1E-93B38E1615B3}"/>
                </a:ext>
              </a:extLst>
            </p:cNvPr>
            <p:cNvSpPr>
              <a:spLocks/>
            </p:cNvSpPr>
            <p:nvPr/>
          </p:nvSpPr>
          <p:spPr bwMode="auto">
            <a:xfrm>
              <a:off x="7669627" y="978669"/>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41">
              <a:extLst>
                <a:ext uri="{FF2B5EF4-FFF2-40B4-BE49-F238E27FC236}">
                  <a16:creationId xmlns:a16="http://schemas.microsoft.com/office/drawing/2014/main" id="{42940441-FDB0-E651-26F7-7416AB0BC13F}"/>
                </a:ext>
              </a:extLst>
            </p:cNvPr>
            <p:cNvSpPr>
              <a:spLocks/>
            </p:cNvSpPr>
            <p:nvPr/>
          </p:nvSpPr>
          <p:spPr bwMode="auto">
            <a:xfrm>
              <a:off x="8235839" y="981109"/>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42">
              <a:extLst>
                <a:ext uri="{FF2B5EF4-FFF2-40B4-BE49-F238E27FC236}">
                  <a16:creationId xmlns:a16="http://schemas.microsoft.com/office/drawing/2014/main" id="{6BA124E8-FA5E-38A4-73F0-1D6B0A1E6927}"/>
                </a:ext>
              </a:extLst>
            </p:cNvPr>
            <p:cNvSpPr>
              <a:spLocks/>
            </p:cNvSpPr>
            <p:nvPr/>
          </p:nvSpPr>
          <p:spPr bwMode="auto">
            <a:xfrm>
              <a:off x="8799609" y="978669"/>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5" name="Freeform 43">
              <a:extLst>
                <a:ext uri="{FF2B5EF4-FFF2-40B4-BE49-F238E27FC236}">
                  <a16:creationId xmlns:a16="http://schemas.microsoft.com/office/drawing/2014/main" id="{6A68BFE5-224C-233A-315E-D5143BE7F814}"/>
                </a:ext>
              </a:extLst>
            </p:cNvPr>
            <p:cNvSpPr>
              <a:spLocks/>
            </p:cNvSpPr>
            <p:nvPr/>
          </p:nvSpPr>
          <p:spPr bwMode="auto">
            <a:xfrm>
              <a:off x="9365821" y="981109"/>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44">
              <a:extLst>
                <a:ext uri="{FF2B5EF4-FFF2-40B4-BE49-F238E27FC236}">
                  <a16:creationId xmlns:a16="http://schemas.microsoft.com/office/drawing/2014/main" id="{6C0FB4B5-68C2-4C24-33C5-A2B48C658497}"/>
                </a:ext>
              </a:extLst>
            </p:cNvPr>
            <p:cNvSpPr>
              <a:spLocks/>
            </p:cNvSpPr>
            <p:nvPr/>
          </p:nvSpPr>
          <p:spPr bwMode="auto">
            <a:xfrm>
              <a:off x="9932033" y="978669"/>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7" name="Freeform 45">
              <a:extLst>
                <a:ext uri="{FF2B5EF4-FFF2-40B4-BE49-F238E27FC236}">
                  <a16:creationId xmlns:a16="http://schemas.microsoft.com/office/drawing/2014/main" id="{D9ADA78A-4058-68F2-C412-8FBC26EE7BDD}"/>
                </a:ext>
              </a:extLst>
            </p:cNvPr>
            <p:cNvSpPr>
              <a:spLocks/>
            </p:cNvSpPr>
            <p:nvPr/>
          </p:nvSpPr>
          <p:spPr bwMode="auto">
            <a:xfrm>
              <a:off x="11062017" y="978669"/>
              <a:ext cx="1129983" cy="978669"/>
            </a:xfrm>
            <a:custGeom>
              <a:avLst/>
              <a:gdLst>
                <a:gd name="T0" fmla="*/ 0 w 463"/>
                <a:gd name="T1" fmla="*/ 401 h 401"/>
                <a:gd name="T2" fmla="*/ 230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0"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46">
              <a:extLst>
                <a:ext uri="{FF2B5EF4-FFF2-40B4-BE49-F238E27FC236}">
                  <a16:creationId xmlns:a16="http://schemas.microsoft.com/office/drawing/2014/main" id="{907B5557-5320-CBCB-413F-7ACB228EFEB8}"/>
                </a:ext>
              </a:extLst>
            </p:cNvPr>
            <p:cNvSpPr>
              <a:spLocks/>
            </p:cNvSpPr>
            <p:nvPr/>
          </p:nvSpPr>
          <p:spPr bwMode="auto">
            <a:xfrm>
              <a:off x="4843448" y="1957336"/>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47">
              <a:extLst>
                <a:ext uri="{FF2B5EF4-FFF2-40B4-BE49-F238E27FC236}">
                  <a16:creationId xmlns:a16="http://schemas.microsoft.com/office/drawing/2014/main" id="{D3A77B32-CFE0-9E0B-790C-334089B9DDC1}"/>
                </a:ext>
              </a:extLst>
            </p:cNvPr>
            <p:cNvSpPr>
              <a:spLocks/>
            </p:cNvSpPr>
            <p:nvPr/>
          </p:nvSpPr>
          <p:spPr bwMode="auto">
            <a:xfrm>
              <a:off x="5973431" y="1957336"/>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48">
              <a:extLst>
                <a:ext uri="{FF2B5EF4-FFF2-40B4-BE49-F238E27FC236}">
                  <a16:creationId xmlns:a16="http://schemas.microsoft.com/office/drawing/2014/main" id="{47FA44C6-1FA5-EDBF-8137-DFF477B01F4B}"/>
                </a:ext>
              </a:extLst>
            </p:cNvPr>
            <p:cNvSpPr>
              <a:spLocks/>
            </p:cNvSpPr>
            <p:nvPr/>
          </p:nvSpPr>
          <p:spPr bwMode="auto">
            <a:xfrm>
              <a:off x="6539643" y="1957336"/>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Freeform 49">
              <a:extLst>
                <a:ext uri="{FF2B5EF4-FFF2-40B4-BE49-F238E27FC236}">
                  <a16:creationId xmlns:a16="http://schemas.microsoft.com/office/drawing/2014/main" id="{006C308F-BB71-F0E8-7098-FAB36F986C44}"/>
                </a:ext>
              </a:extLst>
            </p:cNvPr>
            <p:cNvSpPr>
              <a:spLocks/>
            </p:cNvSpPr>
            <p:nvPr/>
          </p:nvSpPr>
          <p:spPr bwMode="auto">
            <a:xfrm>
              <a:off x="7103415" y="1957336"/>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2" name="Freeform 50">
              <a:extLst>
                <a:ext uri="{FF2B5EF4-FFF2-40B4-BE49-F238E27FC236}">
                  <a16:creationId xmlns:a16="http://schemas.microsoft.com/office/drawing/2014/main" id="{EB6EE2AE-13A5-4373-86CC-F6A430EB3DDA}"/>
                </a:ext>
              </a:extLst>
            </p:cNvPr>
            <p:cNvSpPr>
              <a:spLocks/>
            </p:cNvSpPr>
            <p:nvPr/>
          </p:nvSpPr>
          <p:spPr bwMode="auto">
            <a:xfrm>
              <a:off x="7669627" y="1957336"/>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3" name="Freeform 51">
              <a:extLst>
                <a:ext uri="{FF2B5EF4-FFF2-40B4-BE49-F238E27FC236}">
                  <a16:creationId xmlns:a16="http://schemas.microsoft.com/office/drawing/2014/main" id="{B131FC90-15C4-12CF-4A0B-90A20FD5515C}"/>
                </a:ext>
              </a:extLst>
            </p:cNvPr>
            <p:cNvSpPr>
              <a:spLocks/>
            </p:cNvSpPr>
            <p:nvPr/>
          </p:nvSpPr>
          <p:spPr bwMode="auto">
            <a:xfrm>
              <a:off x="8235839" y="1957336"/>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4" name="Freeform 52">
              <a:extLst>
                <a:ext uri="{FF2B5EF4-FFF2-40B4-BE49-F238E27FC236}">
                  <a16:creationId xmlns:a16="http://schemas.microsoft.com/office/drawing/2014/main" id="{DC56A499-AD07-2F09-BD33-F92D229DA4F6}"/>
                </a:ext>
              </a:extLst>
            </p:cNvPr>
            <p:cNvSpPr>
              <a:spLocks/>
            </p:cNvSpPr>
            <p:nvPr/>
          </p:nvSpPr>
          <p:spPr bwMode="auto">
            <a:xfrm>
              <a:off x="9365821" y="1957336"/>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5" name="Freeform 53">
              <a:extLst>
                <a:ext uri="{FF2B5EF4-FFF2-40B4-BE49-F238E27FC236}">
                  <a16:creationId xmlns:a16="http://schemas.microsoft.com/office/drawing/2014/main" id="{5988EFF3-CD66-5BCB-21F3-2D018C613EBC}"/>
                </a:ext>
              </a:extLst>
            </p:cNvPr>
            <p:cNvSpPr>
              <a:spLocks/>
            </p:cNvSpPr>
            <p:nvPr/>
          </p:nvSpPr>
          <p:spPr bwMode="auto">
            <a:xfrm>
              <a:off x="9932033" y="1957336"/>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6" name="Freeform 54">
              <a:extLst>
                <a:ext uri="{FF2B5EF4-FFF2-40B4-BE49-F238E27FC236}">
                  <a16:creationId xmlns:a16="http://schemas.microsoft.com/office/drawing/2014/main" id="{2F774026-2BFC-1836-4F0A-5A74C35B0300}"/>
                </a:ext>
              </a:extLst>
            </p:cNvPr>
            <p:cNvSpPr>
              <a:spLocks/>
            </p:cNvSpPr>
            <p:nvPr/>
          </p:nvSpPr>
          <p:spPr bwMode="auto">
            <a:xfrm>
              <a:off x="10495805" y="1957336"/>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7" name="Freeform 55">
              <a:extLst>
                <a:ext uri="{FF2B5EF4-FFF2-40B4-BE49-F238E27FC236}">
                  <a16:creationId xmlns:a16="http://schemas.microsoft.com/office/drawing/2014/main" id="{9373BAE5-A31F-B7BE-5D12-311C75DD399A}"/>
                </a:ext>
              </a:extLst>
            </p:cNvPr>
            <p:cNvSpPr>
              <a:spLocks/>
            </p:cNvSpPr>
            <p:nvPr/>
          </p:nvSpPr>
          <p:spPr bwMode="auto">
            <a:xfrm>
              <a:off x="11062017" y="1957336"/>
              <a:ext cx="1129983" cy="978669"/>
            </a:xfrm>
            <a:custGeom>
              <a:avLst/>
              <a:gdLst>
                <a:gd name="T0" fmla="*/ 463 w 463"/>
                <a:gd name="T1" fmla="*/ 0 h 401"/>
                <a:gd name="T2" fmla="*/ 230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0"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8" name="Freeform 56">
              <a:extLst>
                <a:ext uri="{FF2B5EF4-FFF2-40B4-BE49-F238E27FC236}">
                  <a16:creationId xmlns:a16="http://schemas.microsoft.com/office/drawing/2014/main" id="{3EBB2B0C-1D73-C1A9-6914-961842FA9E85}"/>
                </a:ext>
              </a:extLst>
            </p:cNvPr>
            <p:cNvSpPr>
              <a:spLocks/>
            </p:cNvSpPr>
            <p:nvPr/>
          </p:nvSpPr>
          <p:spPr bwMode="auto">
            <a:xfrm>
              <a:off x="4843448" y="2936005"/>
              <a:ext cx="1129983" cy="981109"/>
            </a:xfrm>
            <a:custGeom>
              <a:avLst/>
              <a:gdLst>
                <a:gd name="T0" fmla="*/ 463 w 463"/>
                <a:gd name="T1" fmla="*/ 0 h 402"/>
                <a:gd name="T2" fmla="*/ 231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1" y="402"/>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57">
              <a:extLst>
                <a:ext uri="{FF2B5EF4-FFF2-40B4-BE49-F238E27FC236}">
                  <a16:creationId xmlns:a16="http://schemas.microsoft.com/office/drawing/2014/main" id="{D57B62E5-773D-DA5A-B827-5F5045D88719}"/>
                </a:ext>
              </a:extLst>
            </p:cNvPr>
            <p:cNvSpPr>
              <a:spLocks/>
            </p:cNvSpPr>
            <p:nvPr/>
          </p:nvSpPr>
          <p:spPr bwMode="auto">
            <a:xfrm>
              <a:off x="5407219" y="2936005"/>
              <a:ext cx="1132424" cy="981109"/>
            </a:xfrm>
            <a:custGeom>
              <a:avLst/>
              <a:gdLst>
                <a:gd name="T0" fmla="*/ 0 w 464"/>
                <a:gd name="T1" fmla="*/ 402 h 402"/>
                <a:gd name="T2" fmla="*/ 232 w 464"/>
                <a:gd name="T3" fmla="*/ 0 h 402"/>
                <a:gd name="T4" fmla="*/ 464 w 464"/>
                <a:gd name="T5" fmla="*/ 402 h 402"/>
                <a:gd name="T6" fmla="*/ 0 w 464"/>
                <a:gd name="T7" fmla="*/ 402 h 402"/>
              </a:gdLst>
              <a:ahLst/>
              <a:cxnLst>
                <a:cxn ang="0">
                  <a:pos x="T0" y="T1"/>
                </a:cxn>
                <a:cxn ang="0">
                  <a:pos x="T2" y="T3"/>
                </a:cxn>
                <a:cxn ang="0">
                  <a:pos x="T4" y="T5"/>
                </a:cxn>
                <a:cxn ang="0">
                  <a:pos x="T6" y="T7"/>
                </a:cxn>
              </a:cxnLst>
              <a:rect l="0" t="0" r="r" b="b"/>
              <a:pathLst>
                <a:path w="464" h="402">
                  <a:moveTo>
                    <a:pt x="0" y="402"/>
                  </a:moveTo>
                  <a:lnTo>
                    <a:pt x="232" y="0"/>
                  </a:lnTo>
                  <a:lnTo>
                    <a:pt x="464"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58">
              <a:extLst>
                <a:ext uri="{FF2B5EF4-FFF2-40B4-BE49-F238E27FC236}">
                  <a16:creationId xmlns:a16="http://schemas.microsoft.com/office/drawing/2014/main" id="{2B7CA499-342C-857F-3B7E-D0CBCAF3C4F2}"/>
                </a:ext>
              </a:extLst>
            </p:cNvPr>
            <p:cNvSpPr>
              <a:spLocks/>
            </p:cNvSpPr>
            <p:nvPr/>
          </p:nvSpPr>
          <p:spPr bwMode="auto">
            <a:xfrm>
              <a:off x="5973431" y="2936005"/>
              <a:ext cx="1129983" cy="981109"/>
            </a:xfrm>
            <a:custGeom>
              <a:avLst/>
              <a:gdLst>
                <a:gd name="T0" fmla="*/ 463 w 463"/>
                <a:gd name="T1" fmla="*/ 0 h 402"/>
                <a:gd name="T2" fmla="*/ 232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2" y="402"/>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9">
              <a:extLst>
                <a:ext uri="{FF2B5EF4-FFF2-40B4-BE49-F238E27FC236}">
                  <a16:creationId xmlns:a16="http://schemas.microsoft.com/office/drawing/2014/main" id="{0CA951C6-93F6-30F2-6ADE-2B155597896E}"/>
                </a:ext>
              </a:extLst>
            </p:cNvPr>
            <p:cNvSpPr>
              <a:spLocks/>
            </p:cNvSpPr>
            <p:nvPr/>
          </p:nvSpPr>
          <p:spPr bwMode="auto">
            <a:xfrm>
              <a:off x="6539643" y="2936005"/>
              <a:ext cx="1129983" cy="981109"/>
            </a:xfrm>
            <a:custGeom>
              <a:avLst/>
              <a:gdLst>
                <a:gd name="T0" fmla="*/ 0 w 463"/>
                <a:gd name="T1" fmla="*/ 402 h 402"/>
                <a:gd name="T2" fmla="*/ 231 w 463"/>
                <a:gd name="T3" fmla="*/ 0 h 402"/>
                <a:gd name="T4" fmla="*/ 463 w 463"/>
                <a:gd name="T5" fmla="*/ 402 h 402"/>
                <a:gd name="T6" fmla="*/ 0 w 463"/>
                <a:gd name="T7" fmla="*/ 402 h 402"/>
              </a:gdLst>
              <a:ahLst/>
              <a:cxnLst>
                <a:cxn ang="0">
                  <a:pos x="T0" y="T1"/>
                </a:cxn>
                <a:cxn ang="0">
                  <a:pos x="T2" y="T3"/>
                </a:cxn>
                <a:cxn ang="0">
                  <a:pos x="T4" y="T5"/>
                </a:cxn>
                <a:cxn ang="0">
                  <a:pos x="T6" y="T7"/>
                </a:cxn>
              </a:cxnLst>
              <a:rect l="0" t="0" r="r" b="b"/>
              <a:pathLst>
                <a:path w="463" h="402">
                  <a:moveTo>
                    <a:pt x="0" y="402"/>
                  </a:moveTo>
                  <a:lnTo>
                    <a:pt x="231" y="0"/>
                  </a:lnTo>
                  <a:lnTo>
                    <a:pt x="463"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8" name="Freeform 60">
              <a:extLst>
                <a:ext uri="{FF2B5EF4-FFF2-40B4-BE49-F238E27FC236}">
                  <a16:creationId xmlns:a16="http://schemas.microsoft.com/office/drawing/2014/main" id="{471B74A2-2CF5-6DE0-C603-2A18F7F0643C}"/>
                </a:ext>
              </a:extLst>
            </p:cNvPr>
            <p:cNvSpPr>
              <a:spLocks/>
            </p:cNvSpPr>
            <p:nvPr/>
          </p:nvSpPr>
          <p:spPr bwMode="auto">
            <a:xfrm>
              <a:off x="7103415" y="2936005"/>
              <a:ext cx="1132424" cy="981109"/>
            </a:xfrm>
            <a:custGeom>
              <a:avLst/>
              <a:gdLst>
                <a:gd name="T0" fmla="*/ 464 w 464"/>
                <a:gd name="T1" fmla="*/ 0 h 402"/>
                <a:gd name="T2" fmla="*/ 232 w 464"/>
                <a:gd name="T3" fmla="*/ 402 h 402"/>
                <a:gd name="T4" fmla="*/ 0 w 464"/>
                <a:gd name="T5" fmla="*/ 0 h 402"/>
                <a:gd name="T6" fmla="*/ 464 w 464"/>
                <a:gd name="T7" fmla="*/ 0 h 402"/>
              </a:gdLst>
              <a:ahLst/>
              <a:cxnLst>
                <a:cxn ang="0">
                  <a:pos x="T0" y="T1"/>
                </a:cxn>
                <a:cxn ang="0">
                  <a:pos x="T2" y="T3"/>
                </a:cxn>
                <a:cxn ang="0">
                  <a:pos x="T4" y="T5"/>
                </a:cxn>
                <a:cxn ang="0">
                  <a:pos x="T6" y="T7"/>
                </a:cxn>
              </a:cxnLst>
              <a:rect l="0" t="0" r="r" b="b"/>
              <a:pathLst>
                <a:path w="464" h="402">
                  <a:moveTo>
                    <a:pt x="464" y="0"/>
                  </a:moveTo>
                  <a:lnTo>
                    <a:pt x="232" y="402"/>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61">
              <a:extLst>
                <a:ext uri="{FF2B5EF4-FFF2-40B4-BE49-F238E27FC236}">
                  <a16:creationId xmlns:a16="http://schemas.microsoft.com/office/drawing/2014/main" id="{F322D3CB-F8BC-A64A-126D-F301883333D5}"/>
                </a:ext>
              </a:extLst>
            </p:cNvPr>
            <p:cNvSpPr>
              <a:spLocks/>
            </p:cNvSpPr>
            <p:nvPr/>
          </p:nvSpPr>
          <p:spPr bwMode="auto">
            <a:xfrm>
              <a:off x="8235839" y="2936005"/>
              <a:ext cx="1129983" cy="981109"/>
            </a:xfrm>
            <a:custGeom>
              <a:avLst/>
              <a:gdLst>
                <a:gd name="T0" fmla="*/ 463 w 463"/>
                <a:gd name="T1" fmla="*/ 0 h 402"/>
                <a:gd name="T2" fmla="*/ 231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1" y="402"/>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0" name="Freeform 62">
              <a:extLst>
                <a:ext uri="{FF2B5EF4-FFF2-40B4-BE49-F238E27FC236}">
                  <a16:creationId xmlns:a16="http://schemas.microsoft.com/office/drawing/2014/main" id="{BCF4F83D-8374-69F1-95A7-E117FB0D0AB4}"/>
                </a:ext>
              </a:extLst>
            </p:cNvPr>
            <p:cNvSpPr>
              <a:spLocks/>
            </p:cNvSpPr>
            <p:nvPr/>
          </p:nvSpPr>
          <p:spPr bwMode="auto">
            <a:xfrm>
              <a:off x="8799609" y="2936005"/>
              <a:ext cx="1132424" cy="981109"/>
            </a:xfrm>
            <a:custGeom>
              <a:avLst/>
              <a:gdLst>
                <a:gd name="T0" fmla="*/ 0 w 464"/>
                <a:gd name="T1" fmla="*/ 402 h 402"/>
                <a:gd name="T2" fmla="*/ 232 w 464"/>
                <a:gd name="T3" fmla="*/ 0 h 402"/>
                <a:gd name="T4" fmla="*/ 464 w 464"/>
                <a:gd name="T5" fmla="*/ 402 h 402"/>
                <a:gd name="T6" fmla="*/ 0 w 464"/>
                <a:gd name="T7" fmla="*/ 402 h 402"/>
              </a:gdLst>
              <a:ahLst/>
              <a:cxnLst>
                <a:cxn ang="0">
                  <a:pos x="T0" y="T1"/>
                </a:cxn>
                <a:cxn ang="0">
                  <a:pos x="T2" y="T3"/>
                </a:cxn>
                <a:cxn ang="0">
                  <a:pos x="T4" y="T5"/>
                </a:cxn>
                <a:cxn ang="0">
                  <a:pos x="T6" y="T7"/>
                </a:cxn>
              </a:cxnLst>
              <a:rect l="0" t="0" r="r" b="b"/>
              <a:pathLst>
                <a:path w="464" h="402">
                  <a:moveTo>
                    <a:pt x="0" y="402"/>
                  </a:moveTo>
                  <a:lnTo>
                    <a:pt x="232" y="0"/>
                  </a:lnTo>
                  <a:lnTo>
                    <a:pt x="464" y="402"/>
                  </a:lnTo>
                  <a:lnTo>
                    <a:pt x="0" y="402"/>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1" name="Freeform 63">
              <a:extLst>
                <a:ext uri="{FF2B5EF4-FFF2-40B4-BE49-F238E27FC236}">
                  <a16:creationId xmlns:a16="http://schemas.microsoft.com/office/drawing/2014/main" id="{28358DAC-1061-1DD1-DD81-D060B1798934}"/>
                </a:ext>
              </a:extLst>
            </p:cNvPr>
            <p:cNvSpPr>
              <a:spLocks/>
            </p:cNvSpPr>
            <p:nvPr/>
          </p:nvSpPr>
          <p:spPr bwMode="auto">
            <a:xfrm>
              <a:off x="9932033" y="2936005"/>
              <a:ext cx="1129983" cy="981109"/>
            </a:xfrm>
            <a:custGeom>
              <a:avLst/>
              <a:gdLst>
                <a:gd name="T0" fmla="*/ 0 w 463"/>
                <a:gd name="T1" fmla="*/ 402 h 402"/>
                <a:gd name="T2" fmla="*/ 231 w 463"/>
                <a:gd name="T3" fmla="*/ 0 h 402"/>
                <a:gd name="T4" fmla="*/ 463 w 463"/>
                <a:gd name="T5" fmla="*/ 402 h 402"/>
                <a:gd name="T6" fmla="*/ 0 w 463"/>
                <a:gd name="T7" fmla="*/ 402 h 402"/>
              </a:gdLst>
              <a:ahLst/>
              <a:cxnLst>
                <a:cxn ang="0">
                  <a:pos x="T0" y="T1"/>
                </a:cxn>
                <a:cxn ang="0">
                  <a:pos x="T2" y="T3"/>
                </a:cxn>
                <a:cxn ang="0">
                  <a:pos x="T4" y="T5"/>
                </a:cxn>
                <a:cxn ang="0">
                  <a:pos x="T6" y="T7"/>
                </a:cxn>
              </a:cxnLst>
              <a:rect l="0" t="0" r="r" b="b"/>
              <a:pathLst>
                <a:path w="463" h="402">
                  <a:moveTo>
                    <a:pt x="0" y="402"/>
                  </a:moveTo>
                  <a:lnTo>
                    <a:pt x="231" y="0"/>
                  </a:lnTo>
                  <a:lnTo>
                    <a:pt x="463"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2" name="Freeform 64">
              <a:extLst>
                <a:ext uri="{FF2B5EF4-FFF2-40B4-BE49-F238E27FC236}">
                  <a16:creationId xmlns:a16="http://schemas.microsoft.com/office/drawing/2014/main" id="{1053285F-AF76-7147-31C7-3A89F75D59A1}"/>
                </a:ext>
              </a:extLst>
            </p:cNvPr>
            <p:cNvSpPr>
              <a:spLocks/>
            </p:cNvSpPr>
            <p:nvPr/>
          </p:nvSpPr>
          <p:spPr bwMode="auto">
            <a:xfrm>
              <a:off x="10495805" y="2936005"/>
              <a:ext cx="1127543" cy="981109"/>
            </a:xfrm>
            <a:custGeom>
              <a:avLst/>
              <a:gdLst>
                <a:gd name="T0" fmla="*/ 462 w 462"/>
                <a:gd name="T1" fmla="*/ 0 h 402"/>
                <a:gd name="T2" fmla="*/ 232 w 462"/>
                <a:gd name="T3" fmla="*/ 402 h 402"/>
                <a:gd name="T4" fmla="*/ 0 w 462"/>
                <a:gd name="T5" fmla="*/ 0 h 402"/>
                <a:gd name="T6" fmla="*/ 462 w 462"/>
                <a:gd name="T7" fmla="*/ 0 h 402"/>
              </a:gdLst>
              <a:ahLst/>
              <a:cxnLst>
                <a:cxn ang="0">
                  <a:pos x="T0" y="T1"/>
                </a:cxn>
                <a:cxn ang="0">
                  <a:pos x="T2" y="T3"/>
                </a:cxn>
                <a:cxn ang="0">
                  <a:pos x="T4" y="T5"/>
                </a:cxn>
                <a:cxn ang="0">
                  <a:pos x="T6" y="T7"/>
                </a:cxn>
              </a:cxnLst>
              <a:rect l="0" t="0" r="r" b="b"/>
              <a:pathLst>
                <a:path w="462" h="402">
                  <a:moveTo>
                    <a:pt x="462" y="0"/>
                  </a:moveTo>
                  <a:lnTo>
                    <a:pt x="232" y="402"/>
                  </a:lnTo>
                  <a:lnTo>
                    <a:pt x="0" y="0"/>
                  </a:lnTo>
                  <a:lnTo>
                    <a:pt x="462"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65">
              <a:extLst>
                <a:ext uri="{FF2B5EF4-FFF2-40B4-BE49-F238E27FC236}">
                  <a16:creationId xmlns:a16="http://schemas.microsoft.com/office/drawing/2014/main" id="{73D72A04-DFD9-364D-2CA1-742BA37BF7FD}"/>
                </a:ext>
              </a:extLst>
            </p:cNvPr>
            <p:cNvSpPr>
              <a:spLocks/>
            </p:cNvSpPr>
            <p:nvPr/>
          </p:nvSpPr>
          <p:spPr bwMode="auto">
            <a:xfrm>
              <a:off x="5407219" y="3917114"/>
              <a:ext cx="1132424" cy="983550"/>
            </a:xfrm>
            <a:custGeom>
              <a:avLst/>
              <a:gdLst>
                <a:gd name="T0" fmla="*/ 464 w 464"/>
                <a:gd name="T1" fmla="*/ 0 h 403"/>
                <a:gd name="T2" fmla="*/ 232 w 464"/>
                <a:gd name="T3" fmla="*/ 403 h 403"/>
                <a:gd name="T4" fmla="*/ 0 w 464"/>
                <a:gd name="T5" fmla="*/ 0 h 403"/>
                <a:gd name="T6" fmla="*/ 464 w 464"/>
                <a:gd name="T7" fmla="*/ 0 h 403"/>
              </a:gdLst>
              <a:ahLst/>
              <a:cxnLst>
                <a:cxn ang="0">
                  <a:pos x="T0" y="T1"/>
                </a:cxn>
                <a:cxn ang="0">
                  <a:pos x="T2" y="T3"/>
                </a:cxn>
                <a:cxn ang="0">
                  <a:pos x="T4" y="T5"/>
                </a:cxn>
                <a:cxn ang="0">
                  <a:pos x="T6" y="T7"/>
                </a:cxn>
              </a:cxnLst>
              <a:rect l="0" t="0" r="r" b="b"/>
              <a:pathLst>
                <a:path w="464" h="403">
                  <a:moveTo>
                    <a:pt x="464" y="0"/>
                  </a:moveTo>
                  <a:lnTo>
                    <a:pt x="232" y="403"/>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66">
              <a:extLst>
                <a:ext uri="{FF2B5EF4-FFF2-40B4-BE49-F238E27FC236}">
                  <a16:creationId xmlns:a16="http://schemas.microsoft.com/office/drawing/2014/main" id="{0C56DD8A-80D9-16BC-31D4-E5E3CC3F287B}"/>
                </a:ext>
              </a:extLst>
            </p:cNvPr>
            <p:cNvSpPr>
              <a:spLocks/>
            </p:cNvSpPr>
            <p:nvPr/>
          </p:nvSpPr>
          <p:spPr bwMode="auto">
            <a:xfrm>
              <a:off x="6539643" y="3917114"/>
              <a:ext cx="1129983" cy="983550"/>
            </a:xfrm>
            <a:custGeom>
              <a:avLst/>
              <a:gdLst>
                <a:gd name="T0" fmla="*/ 463 w 463"/>
                <a:gd name="T1" fmla="*/ 0 h 403"/>
                <a:gd name="T2" fmla="*/ 231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1" y="403"/>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67">
              <a:extLst>
                <a:ext uri="{FF2B5EF4-FFF2-40B4-BE49-F238E27FC236}">
                  <a16:creationId xmlns:a16="http://schemas.microsoft.com/office/drawing/2014/main" id="{7F72D3BA-D2E2-0BAE-2C77-5732A415D948}"/>
                </a:ext>
              </a:extLst>
            </p:cNvPr>
            <p:cNvSpPr>
              <a:spLocks/>
            </p:cNvSpPr>
            <p:nvPr/>
          </p:nvSpPr>
          <p:spPr bwMode="auto">
            <a:xfrm>
              <a:off x="7103415" y="3917114"/>
              <a:ext cx="1132424" cy="983550"/>
            </a:xfrm>
            <a:custGeom>
              <a:avLst/>
              <a:gdLst>
                <a:gd name="T0" fmla="*/ 0 w 464"/>
                <a:gd name="T1" fmla="*/ 403 h 403"/>
                <a:gd name="T2" fmla="*/ 232 w 464"/>
                <a:gd name="T3" fmla="*/ 0 h 403"/>
                <a:gd name="T4" fmla="*/ 464 w 464"/>
                <a:gd name="T5" fmla="*/ 403 h 403"/>
                <a:gd name="T6" fmla="*/ 0 w 464"/>
                <a:gd name="T7" fmla="*/ 403 h 403"/>
              </a:gdLst>
              <a:ahLst/>
              <a:cxnLst>
                <a:cxn ang="0">
                  <a:pos x="T0" y="T1"/>
                </a:cxn>
                <a:cxn ang="0">
                  <a:pos x="T2" y="T3"/>
                </a:cxn>
                <a:cxn ang="0">
                  <a:pos x="T4" y="T5"/>
                </a:cxn>
                <a:cxn ang="0">
                  <a:pos x="T6" y="T7"/>
                </a:cxn>
              </a:cxnLst>
              <a:rect l="0" t="0" r="r" b="b"/>
              <a:pathLst>
                <a:path w="464" h="403">
                  <a:moveTo>
                    <a:pt x="0" y="403"/>
                  </a:moveTo>
                  <a:lnTo>
                    <a:pt x="232" y="0"/>
                  </a:lnTo>
                  <a:lnTo>
                    <a:pt x="464"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68">
              <a:extLst>
                <a:ext uri="{FF2B5EF4-FFF2-40B4-BE49-F238E27FC236}">
                  <a16:creationId xmlns:a16="http://schemas.microsoft.com/office/drawing/2014/main" id="{235CCD39-197D-EEA3-58F7-8B79507F0A5D}"/>
                </a:ext>
              </a:extLst>
            </p:cNvPr>
            <p:cNvSpPr>
              <a:spLocks/>
            </p:cNvSpPr>
            <p:nvPr/>
          </p:nvSpPr>
          <p:spPr bwMode="auto">
            <a:xfrm>
              <a:off x="7669627" y="3917114"/>
              <a:ext cx="1129983" cy="983550"/>
            </a:xfrm>
            <a:custGeom>
              <a:avLst/>
              <a:gdLst>
                <a:gd name="T0" fmla="*/ 463 w 463"/>
                <a:gd name="T1" fmla="*/ 0 h 403"/>
                <a:gd name="T2" fmla="*/ 232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2" y="403"/>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7" name="Freeform 69">
              <a:extLst>
                <a:ext uri="{FF2B5EF4-FFF2-40B4-BE49-F238E27FC236}">
                  <a16:creationId xmlns:a16="http://schemas.microsoft.com/office/drawing/2014/main" id="{8022D1AE-43DE-9F9B-6183-25564D4BDB18}"/>
                </a:ext>
              </a:extLst>
            </p:cNvPr>
            <p:cNvSpPr>
              <a:spLocks/>
            </p:cNvSpPr>
            <p:nvPr/>
          </p:nvSpPr>
          <p:spPr bwMode="auto">
            <a:xfrm>
              <a:off x="8235839" y="3917114"/>
              <a:ext cx="1129983" cy="983550"/>
            </a:xfrm>
            <a:custGeom>
              <a:avLst/>
              <a:gdLst>
                <a:gd name="T0" fmla="*/ 0 w 463"/>
                <a:gd name="T1" fmla="*/ 403 h 403"/>
                <a:gd name="T2" fmla="*/ 231 w 463"/>
                <a:gd name="T3" fmla="*/ 0 h 403"/>
                <a:gd name="T4" fmla="*/ 463 w 463"/>
                <a:gd name="T5" fmla="*/ 403 h 403"/>
                <a:gd name="T6" fmla="*/ 0 w 463"/>
                <a:gd name="T7" fmla="*/ 403 h 403"/>
              </a:gdLst>
              <a:ahLst/>
              <a:cxnLst>
                <a:cxn ang="0">
                  <a:pos x="T0" y="T1"/>
                </a:cxn>
                <a:cxn ang="0">
                  <a:pos x="T2" y="T3"/>
                </a:cxn>
                <a:cxn ang="0">
                  <a:pos x="T4" y="T5"/>
                </a:cxn>
                <a:cxn ang="0">
                  <a:pos x="T6" y="T7"/>
                </a:cxn>
              </a:cxnLst>
              <a:rect l="0" t="0" r="r" b="b"/>
              <a:pathLst>
                <a:path w="463" h="403">
                  <a:moveTo>
                    <a:pt x="0" y="403"/>
                  </a:moveTo>
                  <a:lnTo>
                    <a:pt x="231" y="0"/>
                  </a:lnTo>
                  <a:lnTo>
                    <a:pt x="463"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8" name="Freeform 70">
              <a:extLst>
                <a:ext uri="{FF2B5EF4-FFF2-40B4-BE49-F238E27FC236}">
                  <a16:creationId xmlns:a16="http://schemas.microsoft.com/office/drawing/2014/main" id="{A64392F1-A862-069A-4470-55FC5EBC9EFF}"/>
                </a:ext>
              </a:extLst>
            </p:cNvPr>
            <p:cNvSpPr>
              <a:spLocks/>
            </p:cNvSpPr>
            <p:nvPr/>
          </p:nvSpPr>
          <p:spPr bwMode="auto">
            <a:xfrm>
              <a:off x="8799609" y="3917114"/>
              <a:ext cx="1132424" cy="983550"/>
            </a:xfrm>
            <a:custGeom>
              <a:avLst/>
              <a:gdLst>
                <a:gd name="T0" fmla="*/ 464 w 464"/>
                <a:gd name="T1" fmla="*/ 0 h 403"/>
                <a:gd name="T2" fmla="*/ 232 w 464"/>
                <a:gd name="T3" fmla="*/ 403 h 403"/>
                <a:gd name="T4" fmla="*/ 0 w 464"/>
                <a:gd name="T5" fmla="*/ 0 h 403"/>
                <a:gd name="T6" fmla="*/ 464 w 464"/>
                <a:gd name="T7" fmla="*/ 0 h 403"/>
              </a:gdLst>
              <a:ahLst/>
              <a:cxnLst>
                <a:cxn ang="0">
                  <a:pos x="T0" y="T1"/>
                </a:cxn>
                <a:cxn ang="0">
                  <a:pos x="T2" y="T3"/>
                </a:cxn>
                <a:cxn ang="0">
                  <a:pos x="T4" y="T5"/>
                </a:cxn>
                <a:cxn ang="0">
                  <a:pos x="T6" y="T7"/>
                </a:cxn>
              </a:cxnLst>
              <a:rect l="0" t="0" r="r" b="b"/>
              <a:pathLst>
                <a:path w="464" h="403">
                  <a:moveTo>
                    <a:pt x="464" y="0"/>
                  </a:moveTo>
                  <a:lnTo>
                    <a:pt x="232" y="403"/>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71">
              <a:extLst>
                <a:ext uri="{FF2B5EF4-FFF2-40B4-BE49-F238E27FC236}">
                  <a16:creationId xmlns:a16="http://schemas.microsoft.com/office/drawing/2014/main" id="{B872B5D3-52C6-4BEE-F51C-EADEDA058A74}"/>
                </a:ext>
              </a:extLst>
            </p:cNvPr>
            <p:cNvSpPr>
              <a:spLocks/>
            </p:cNvSpPr>
            <p:nvPr/>
          </p:nvSpPr>
          <p:spPr bwMode="auto">
            <a:xfrm>
              <a:off x="9365821" y="3917114"/>
              <a:ext cx="1129983" cy="983550"/>
            </a:xfrm>
            <a:custGeom>
              <a:avLst/>
              <a:gdLst>
                <a:gd name="T0" fmla="*/ 0 w 463"/>
                <a:gd name="T1" fmla="*/ 403 h 403"/>
                <a:gd name="T2" fmla="*/ 232 w 463"/>
                <a:gd name="T3" fmla="*/ 0 h 403"/>
                <a:gd name="T4" fmla="*/ 463 w 463"/>
                <a:gd name="T5" fmla="*/ 403 h 403"/>
                <a:gd name="T6" fmla="*/ 0 w 463"/>
                <a:gd name="T7" fmla="*/ 403 h 403"/>
              </a:gdLst>
              <a:ahLst/>
              <a:cxnLst>
                <a:cxn ang="0">
                  <a:pos x="T0" y="T1"/>
                </a:cxn>
                <a:cxn ang="0">
                  <a:pos x="T2" y="T3"/>
                </a:cxn>
                <a:cxn ang="0">
                  <a:pos x="T4" y="T5"/>
                </a:cxn>
                <a:cxn ang="0">
                  <a:pos x="T6" y="T7"/>
                </a:cxn>
              </a:cxnLst>
              <a:rect l="0" t="0" r="r" b="b"/>
              <a:pathLst>
                <a:path w="463" h="403">
                  <a:moveTo>
                    <a:pt x="0" y="403"/>
                  </a:moveTo>
                  <a:lnTo>
                    <a:pt x="232" y="0"/>
                  </a:lnTo>
                  <a:lnTo>
                    <a:pt x="463" y="403"/>
                  </a:lnTo>
                  <a:lnTo>
                    <a:pt x="0" y="403"/>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0" name="Freeform 72">
              <a:extLst>
                <a:ext uri="{FF2B5EF4-FFF2-40B4-BE49-F238E27FC236}">
                  <a16:creationId xmlns:a16="http://schemas.microsoft.com/office/drawing/2014/main" id="{E0C838ED-6693-5121-EBD4-70B35202B928}"/>
                </a:ext>
              </a:extLst>
            </p:cNvPr>
            <p:cNvSpPr>
              <a:spLocks/>
            </p:cNvSpPr>
            <p:nvPr/>
          </p:nvSpPr>
          <p:spPr bwMode="auto">
            <a:xfrm>
              <a:off x="10495805" y="3917114"/>
              <a:ext cx="1127543" cy="983550"/>
            </a:xfrm>
            <a:custGeom>
              <a:avLst/>
              <a:gdLst>
                <a:gd name="T0" fmla="*/ 0 w 462"/>
                <a:gd name="T1" fmla="*/ 403 h 403"/>
                <a:gd name="T2" fmla="*/ 232 w 462"/>
                <a:gd name="T3" fmla="*/ 0 h 403"/>
                <a:gd name="T4" fmla="*/ 462 w 462"/>
                <a:gd name="T5" fmla="*/ 403 h 403"/>
                <a:gd name="T6" fmla="*/ 0 w 462"/>
                <a:gd name="T7" fmla="*/ 403 h 403"/>
              </a:gdLst>
              <a:ahLst/>
              <a:cxnLst>
                <a:cxn ang="0">
                  <a:pos x="T0" y="T1"/>
                </a:cxn>
                <a:cxn ang="0">
                  <a:pos x="T2" y="T3"/>
                </a:cxn>
                <a:cxn ang="0">
                  <a:pos x="T4" y="T5"/>
                </a:cxn>
                <a:cxn ang="0">
                  <a:pos x="T6" y="T7"/>
                </a:cxn>
              </a:cxnLst>
              <a:rect l="0" t="0" r="r" b="b"/>
              <a:pathLst>
                <a:path w="462" h="403">
                  <a:moveTo>
                    <a:pt x="0" y="403"/>
                  </a:moveTo>
                  <a:lnTo>
                    <a:pt x="232" y="0"/>
                  </a:lnTo>
                  <a:lnTo>
                    <a:pt x="462"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1" name="Freeform 73">
              <a:extLst>
                <a:ext uri="{FF2B5EF4-FFF2-40B4-BE49-F238E27FC236}">
                  <a16:creationId xmlns:a16="http://schemas.microsoft.com/office/drawing/2014/main" id="{D8C7B217-B5F4-3A15-7E9C-B43449E1490D}"/>
                </a:ext>
              </a:extLst>
            </p:cNvPr>
            <p:cNvSpPr>
              <a:spLocks/>
            </p:cNvSpPr>
            <p:nvPr/>
          </p:nvSpPr>
          <p:spPr bwMode="auto">
            <a:xfrm>
              <a:off x="11062017" y="3917114"/>
              <a:ext cx="1129983" cy="983550"/>
            </a:xfrm>
            <a:custGeom>
              <a:avLst/>
              <a:gdLst>
                <a:gd name="T0" fmla="*/ 463 w 463"/>
                <a:gd name="T1" fmla="*/ 0 h 403"/>
                <a:gd name="T2" fmla="*/ 230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0" y="403"/>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2" name="Freeform 74">
              <a:extLst>
                <a:ext uri="{FF2B5EF4-FFF2-40B4-BE49-F238E27FC236}">
                  <a16:creationId xmlns:a16="http://schemas.microsoft.com/office/drawing/2014/main" id="{753CD6C4-4569-2426-61BF-483C1E9A852B}"/>
                </a:ext>
              </a:extLst>
            </p:cNvPr>
            <p:cNvSpPr>
              <a:spLocks/>
            </p:cNvSpPr>
            <p:nvPr/>
          </p:nvSpPr>
          <p:spPr bwMode="auto">
            <a:xfrm>
              <a:off x="4843448" y="4900662"/>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3" name="Freeform 75">
              <a:extLst>
                <a:ext uri="{FF2B5EF4-FFF2-40B4-BE49-F238E27FC236}">
                  <a16:creationId xmlns:a16="http://schemas.microsoft.com/office/drawing/2014/main" id="{B3348784-9D60-4703-427F-941FB91F0833}"/>
                </a:ext>
              </a:extLst>
            </p:cNvPr>
            <p:cNvSpPr>
              <a:spLocks/>
            </p:cNvSpPr>
            <p:nvPr/>
          </p:nvSpPr>
          <p:spPr bwMode="auto">
            <a:xfrm>
              <a:off x="5407219" y="4900662"/>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4" name="Freeform 76">
              <a:extLst>
                <a:ext uri="{FF2B5EF4-FFF2-40B4-BE49-F238E27FC236}">
                  <a16:creationId xmlns:a16="http://schemas.microsoft.com/office/drawing/2014/main" id="{D6544BFB-0058-5889-58E5-8695A3DE11F9}"/>
                </a:ext>
              </a:extLst>
            </p:cNvPr>
            <p:cNvSpPr>
              <a:spLocks/>
            </p:cNvSpPr>
            <p:nvPr/>
          </p:nvSpPr>
          <p:spPr bwMode="auto">
            <a:xfrm>
              <a:off x="5973431" y="4900662"/>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5" name="Freeform 77">
              <a:extLst>
                <a:ext uri="{FF2B5EF4-FFF2-40B4-BE49-F238E27FC236}">
                  <a16:creationId xmlns:a16="http://schemas.microsoft.com/office/drawing/2014/main" id="{6774DCC4-6407-19EF-EFFA-D880178ED474}"/>
                </a:ext>
              </a:extLst>
            </p:cNvPr>
            <p:cNvSpPr>
              <a:spLocks/>
            </p:cNvSpPr>
            <p:nvPr/>
          </p:nvSpPr>
          <p:spPr bwMode="auto">
            <a:xfrm>
              <a:off x="6539643" y="4900662"/>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8">
              <a:extLst>
                <a:ext uri="{FF2B5EF4-FFF2-40B4-BE49-F238E27FC236}">
                  <a16:creationId xmlns:a16="http://schemas.microsoft.com/office/drawing/2014/main" id="{7C40A372-C85C-2F45-11FC-4C0851D7C6FA}"/>
                </a:ext>
              </a:extLst>
            </p:cNvPr>
            <p:cNvSpPr>
              <a:spLocks/>
            </p:cNvSpPr>
            <p:nvPr/>
          </p:nvSpPr>
          <p:spPr bwMode="auto">
            <a:xfrm>
              <a:off x="7669627" y="4900662"/>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9">
              <a:extLst>
                <a:ext uri="{FF2B5EF4-FFF2-40B4-BE49-F238E27FC236}">
                  <a16:creationId xmlns:a16="http://schemas.microsoft.com/office/drawing/2014/main" id="{ECE3867A-210E-3CB4-0333-4074AF0ECFDE}"/>
                </a:ext>
              </a:extLst>
            </p:cNvPr>
            <p:cNvSpPr>
              <a:spLocks/>
            </p:cNvSpPr>
            <p:nvPr/>
          </p:nvSpPr>
          <p:spPr bwMode="auto">
            <a:xfrm>
              <a:off x="8235839" y="4900662"/>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80">
              <a:extLst>
                <a:ext uri="{FF2B5EF4-FFF2-40B4-BE49-F238E27FC236}">
                  <a16:creationId xmlns:a16="http://schemas.microsoft.com/office/drawing/2014/main" id="{DB19ED0F-5971-1096-8AB7-78064F0472AA}"/>
                </a:ext>
              </a:extLst>
            </p:cNvPr>
            <p:cNvSpPr>
              <a:spLocks/>
            </p:cNvSpPr>
            <p:nvPr/>
          </p:nvSpPr>
          <p:spPr bwMode="auto">
            <a:xfrm>
              <a:off x="9365821" y="4900662"/>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9" name="Freeform 81">
              <a:extLst>
                <a:ext uri="{FF2B5EF4-FFF2-40B4-BE49-F238E27FC236}">
                  <a16:creationId xmlns:a16="http://schemas.microsoft.com/office/drawing/2014/main" id="{1E99ECE6-B9C4-96CF-EF6E-07F34B0D2362}"/>
                </a:ext>
              </a:extLst>
            </p:cNvPr>
            <p:cNvSpPr>
              <a:spLocks/>
            </p:cNvSpPr>
            <p:nvPr/>
          </p:nvSpPr>
          <p:spPr bwMode="auto">
            <a:xfrm>
              <a:off x="9932033" y="4900662"/>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0" name="Freeform 82">
              <a:extLst>
                <a:ext uri="{FF2B5EF4-FFF2-40B4-BE49-F238E27FC236}">
                  <a16:creationId xmlns:a16="http://schemas.microsoft.com/office/drawing/2014/main" id="{F616402A-276F-2AF5-4D4E-22BA2BA4BBF6}"/>
                </a:ext>
              </a:extLst>
            </p:cNvPr>
            <p:cNvSpPr>
              <a:spLocks/>
            </p:cNvSpPr>
            <p:nvPr/>
          </p:nvSpPr>
          <p:spPr bwMode="auto">
            <a:xfrm>
              <a:off x="10495805" y="4900662"/>
              <a:ext cx="1127543" cy="978669"/>
            </a:xfrm>
            <a:custGeom>
              <a:avLst/>
              <a:gdLst>
                <a:gd name="T0" fmla="*/ 462 w 462"/>
                <a:gd name="T1" fmla="*/ 0 h 401"/>
                <a:gd name="T2" fmla="*/ 232 w 462"/>
                <a:gd name="T3" fmla="*/ 401 h 401"/>
                <a:gd name="T4" fmla="*/ 0 w 462"/>
                <a:gd name="T5" fmla="*/ 0 h 401"/>
                <a:gd name="T6" fmla="*/ 462 w 462"/>
                <a:gd name="T7" fmla="*/ 0 h 401"/>
              </a:gdLst>
              <a:ahLst/>
              <a:cxnLst>
                <a:cxn ang="0">
                  <a:pos x="T0" y="T1"/>
                </a:cxn>
                <a:cxn ang="0">
                  <a:pos x="T2" y="T3"/>
                </a:cxn>
                <a:cxn ang="0">
                  <a:pos x="T4" y="T5"/>
                </a:cxn>
                <a:cxn ang="0">
                  <a:pos x="T6" y="T7"/>
                </a:cxn>
              </a:cxnLst>
              <a:rect l="0" t="0" r="r" b="b"/>
              <a:pathLst>
                <a:path w="462" h="401">
                  <a:moveTo>
                    <a:pt x="462" y="0"/>
                  </a:moveTo>
                  <a:lnTo>
                    <a:pt x="232" y="401"/>
                  </a:lnTo>
                  <a:lnTo>
                    <a:pt x="0" y="0"/>
                  </a:lnTo>
                  <a:lnTo>
                    <a:pt x="462"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1" name="Freeform 83">
              <a:extLst>
                <a:ext uri="{FF2B5EF4-FFF2-40B4-BE49-F238E27FC236}">
                  <a16:creationId xmlns:a16="http://schemas.microsoft.com/office/drawing/2014/main" id="{EB9CA10E-D95A-7DB8-DC01-8AC51CD9CEE2}"/>
                </a:ext>
              </a:extLst>
            </p:cNvPr>
            <p:cNvSpPr>
              <a:spLocks/>
            </p:cNvSpPr>
            <p:nvPr/>
          </p:nvSpPr>
          <p:spPr bwMode="auto">
            <a:xfrm>
              <a:off x="11062017" y="4900662"/>
              <a:ext cx="1129983" cy="978669"/>
            </a:xfrm>
            <a:custGeom>
              <a:avLst/>
              <a:gdLst>
                <a:gd name="T0" fmla="*/ 0 w 463"/>
                <a:gd name="T1" fmla="*/ 401 h 401"/>
                <a:gd name="T2" fmla="*/ 230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0"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2" name="Freeform 84">
              <a:extLst>
                <a:ext uri="{FF2B5EF4-FFF2-40B4-BE49-F238E27FC236}">
                  <a16:creationId xmlns:a16="http://schemas.microsoft.com/office/drawing/2014/main" id="{0406F3DA-22E8-BBAE-C442-6962648B7D8D}"/>
                </a:ext>
              </a:extLst>
            </p:cNvPr>
            <p:cNvSpPr>
              <a:spLocks/>
            </p:cNvSpPr>
            <p:nvPr/>
          </p:nvSpPr>
          <p:spPr bwMode="auto">
            <a:xfrm>
              <a:off x="4843448" y="5879331"/>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3" name="Freeform 85">
              <a:extLst>
                <a:ext uri="{FF2B5EF4-FFF2-40B4-BE49-F238E27FC236}">
                  <a16:creationId xmlns:a16="http://schemas.microsoft.com/office/drawing/2014/main" id="{87D3B961-B242-2EE3-FCAE-0DA8E94EE601}"/>
                </a:ext>
              </a:extLst>
            </p:cNvPr>
            <p:cNvSpPr>
              <a:spLocks/>
            </p:cNvSpPr>
            <p:nvPr/>
          </p:nvSpPr>
          <p:spPr bwMode="auto">
            <a:xfrm>
              <a:off x="5407219" y="5879331"/>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4" name="Freeform 86">
              <a:extLst>
                <a:ext uri="{FF2B5EF4-FFF2-40B4-BE49-F238E27FC236}">
                  <a16:creationId xmlns:a16="http://schemas.microsoft.com/office/drawing/2014/main" id="{026A7FBC-C2CE-D5B0-69EC-C49C2114F608}"/>
                </a:ext>
              </a:extLst>
            </p:cNvPr>
            <p:cNvSpPr>
              <a:spLocks/>
            </p:cNvSpPr>
            <p:nvPr/>
          </p:nvSpPr>
          <p:spPr bwMode="auto">
            <a:xfrm>
              <a:off x="6539643" y="5879331"/>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5" name="Freeform 87">
              <a:extLst>
                <a:ext uri="{FF2B5EF4-FFF2-40B4-BE49-F238E27FC236}">
                  <a16:creationId xmlns:a16="http://schemas.microsoft.com/office/drawing/2014/main" id="{DF76814D-ADB0-B753-8794-02621844DBFF}"/>
                </a:ext>
              </a:extLst>
            </p:cNvPr>
            <p:cNvSpPr>
              <a:spLocks/>
            </p:cNvSpPr>
            <p:nvPr/>
          </p:nvSpPr>
          <p:spPr bwMode="auto">
            <a:xfrm>
              <a:off x="7103415" y="5879331"/>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6" name="Freeform 88">
              <a:extLst>
                <a:ext uri="{FF2B5EF4-FFF2-40B4-BE49-F238E27FC236}">
                  <a16:creationId xmlns:a16="http://schemas.microsoft.com/office/drawing/2014/main" id="{C34B2DB6-94CE-87A2-F641-E68EF3477D5B}"/>
                </a:ext>
              </a:extLst>
            </p:cNvPr>
            <p:cNvSpPr>
              <a:spLocks/>
            </p:cNvSpPr>
            <p:nvPr/>
          </p:nvSpPr>
          <p:spPr bwMode="auto">
            <a:xfrm>
              <a:off x="7669627" y="5879331"/>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7" name="Freeform 89">
              <a:extLst>
                <a:ext uri="{FF2B5EF4-FFF2-40B4-BE49-F238E27FC236}">
                  <a16:creationId xmlns:a16="http://schemas.microsoft.com/office/drawing/2014/main" id="{8220C0A2-B6F3-D6BD-4316-5A1F7C70265E}"/>
                </a:ext>
              </a:extLst>
            </p:cNvPr>
            <p:cNvSpPr>
              <a:spLocks/>
            </p:cNvSpPr>
            <p:nvPr/>
          </p:nvSpPr>
          <p:spPr bwMode="auto">
            <a:xfrm>
              <a:off x="8235839" y="5879331"/>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8" name="Freeform 90">
              <a:extLst>
                <a:ext uri="{FF2B5EF4-FFF2-40B4-BE49-F238E27FC236}">
                  <a16:creationId xmlns:a16="http://schemas.microsoft.com/office/drawing/2014/main" id="{C0EADB1C-2B7B-488D-18C0-EA61712F1A46}"/>
                </a:ext>
              </a:extLst>
            </p:cNvPr>
            <p:cNvSpPr>
              <a:spLocks/>
            </p:cNvSpPr>
            <p:nvPr/>
          </p:nvSpPr>
          <p:spPr bwMode="auto">
            <a:xfrm>
              <a:off x="8799609" y="5879331"/>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9" name="Freeform 91">
              <a:extLst>
                <a:ext uri="{FF2B5EF4-FFF2-40B4-BE49-F238E27FC236}">
                  <a16:creationId xmlns:a16="http://schemas.microsoft.com/office/drawing/2014/main" id="{06D37A00-CBFE-DA52-EDCC-4E170D73C1BE}"/>
                </a:ext>
              </a:extLst>
            </p:cNvPr>
            <p:cNvSpPr>
              <a:spLocks/>
            </p:cNvSpPr>
            <p:nvPr/>
          </p:nvSpPr>
          <p:spPr bwMode="auto">
            <a:xfrm>
              <a:off x="9365821" y="5879331"/>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0" name="Freeform 92">
              <a:extLst>
                <a:ext uri="{FF2B5EF4-FFF2-40B4-BE49-F238E27FC236}">
                  <a16:creationId xmlns:a16="http://schemas.microsoft.com/office/drawing/2014/main" id="{CF979CC2-8A98-B9E3-56E4-272BF9E3FB43}"/>
                </a:ext>
              </a:extLst>
            </p:cNvPr>
            <p:cNvSpPr>
              <a:spLocks/>
            </p:cNvSpPr>
            <p:nvPr/>
          </p:nvSpPr>
          <p:spPr bwMode="auto">
            <a:xfrm>
              <a:off x="10495805" y="5879331"/>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40" name="Slide Number Placeholder 1">
            <a:extLst>
              <a:ext uri="{FF2B5EF4-FFF2-40B4-BE49-F238E27FC236}">
                <a16:creationId xmlns:a16="http://schemas.microsoft.com/office/drawing/2014/main" id="{A6F4EAF9-1225-7CBC-70AA-1F366BD47909}"/>
              </a:ext>
            </a:extLst>
          </p:cNvPr>
          <p:cNvSpPr txBox="1">
            <a:spLocks/>
          </p:cNvSpPr>
          <p:nvPr/>
        </p:nvSpPr>
        <p:spPr>
          <a:xfrm>
            <a:off x="11580020" y="545146"/>
            <a:ext cx="612000" cy="365125"/>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id-ID"/>
          </a:p>
        </p:txBody>
      </p:sp>
      <p:sp>
        <p:nvSpPr>
          <p:cNvPr id="141" name="TextBox 140">
            <a:extLst>
              <a:ext uri="{FF2B5EF4-FFF2-40B4-BE49-F238E27FC236}">
                <a16:creationId xmlns:a16="http://schemas.microsoft.com/office/drawing/2014/main" id="{2F212846-F54A-F3F8-17F2-6C28B2B8BA68}"/>
              </a:ext>
            </a:extLst>
          </p:cNvPr>
          <p:cNvSpPr txBox="1"/>
          <p:nvPr/>
        </p:nvSpPr>
        <p:spPr>
          <a:xfrm>
            <a:off x="5313325" y="600349"/>
            <a:ext cx="1557221" cy="523220"/>
          </a:xfrm>
          <a:prstGeom prst="rect">
            <a:avLst/>
          </a:prstGeom>
          <a:noFill/>
        </p:spPr>
        <p:txBody>
          <a:bodyPr wrap="none" lIns="91440" tIns="45720" rIns="91440" bIns="45720" rtlCol="0" anchor="t">
            <a:spAutoFit/>
          </a:bodyPr>
          <a:lstStyle/>
          <a:p>
            <a:pPr algn="ctr"/>
            <a:r>
              <a:rPr lang="id-ID" sz="2800">
                <a:latin typeface="+mj-lt"/>
              </a:rPr>
              <a:t>Iterations</a:t>
            </a:r>
          </a:p>
        </p:txBody>
      </p:sp>
      <p:cxnSp>
        <p:nvCxnSpPr>
          <p:cNvPr id="142" name="Straight Connector 141">
            <a:extLst>
              <a:ext uri="{FF2B5EF4-FFF2-40B4-BE49-F238E27FC236}">
                <a16:creationId xmlns:a16="http://schemas.microsoft.com/office/drawing/2014/main" id="{293CC1A7-0515-6BD8-CCB7-BD2C57209CE6}"/>
              </a:ext>
            </a:extLst>
          </p:cNvPr>
          <p:cNvCxnSpPr/>
          <p:nvPr/>
        </p:nvCxnSpPr>
        <p:spPr>
          <a:xfrm>
            <a:off x="4831882" y="1117625"/>
            <a:ext cx="252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3" name="Freeform 88">
            <a:extLst>
              <a:ext uri="{FF2B5EF4-FFF2-40B4-BE49-F238E27FC236}">
                <a16:creationId xmlns:a16="http://schemas.microsoft.com/office/drawing/2014/main" id="{F719185B-67B4-B3DD-D279-71B923285101}"/>
              </a:ext>
            </a:extLst>
          </p:cNvPr>
          <p:cNvSpPr>
            <a:spLocks/>
          </p:cNvSpPr>
          <p:nvPr/>
        </p:nvSpPr>
        <p:spPr bwMode="auto">
          <a:xfrm>
            <a:off x="5982750" y="1938800"/>
            <a:ext cx="227814" cy="5110287"/>
          </a:xfrm>
          <a:custGeom>
            <a:avLst/>
            <a:gdLst>
              <a:gd name="T0" fmla="*/ 0 w 53"/>
              <a:gd name="T1" fmla="*/ 905 h 908"/>
              <a:gd name="T2" fmla="*/ 28 w 53"/>
              <a:gd name="T3" fmla="*/ 908 h 908"/>
              <a:gd name="T4" fmla="*/ 53 w 53"/>
              <a:gd name="T5" fmla="*/ 905 h 908"/>
              <a:gd name="T6" fmla="*/ 53 w 53"/>
              <a:gd name="T7" fmla="*/ 6 h 908"/>
              <a:gd name="T8" fmla="*/ 25 w 53"/>
              <a:gd name="T9" fmla="*/ 0 h 908"/>
              <a:gd name="T10" fmla="*/ 0 w 53"/>
              <a:gd name="T11" fmla="*/ 6 h 908"/>
              <a:gd name="T12" fmla="*/ 0 w 53"/>
              <a:gd name="T13" fmla="*/ 905 h 908"/>
            </a:gdLst>
            <a:ahLst/>
            <a:cxnLst>
              <a:cxn ang="0">
                <a:pos x="T0" y="T1"/>
              </a:cxn>
              <a:cxn ang="0">
                <a:pos x="T2" y="T3"/>
              </a:cxn>
              <a:cxn ang="0">
                <a:pos x="T4" y="T5"/>
              </a:cxn>
              <a:cxn ang="0">
                <a:pos x="T6" y="T7"/>
              </a:cxn>
              <a:cxn ang="0">
                <a:pos x="T8" y="T9"/>
              </a:cxn>
              <a:cxn ang="0">
                <a:pos x="T10" y="T11"/>
              </a:cxn>
              <a:cxn ang="0">
                <a:pos x="T12" y="T13"/>
              </a:cxn>
            </a:cxnLst>
            <a:rect l="0" t="0" r="r" b="b"/>
            <a:pathLst>
              <a:path w="53" h="908">
                <a:moveTo>
                  <a:pt x="0" y="905"/>
                </a:moveTo>
                <a:cubicBezTo>
                  <a:pt x="0" y="905"/>
                  <a:pt x="12" y="908"/>
                  <a:pt x="28" y="908"/>
                </a:cubicBezTo>
                <a:cubicBezTo>
                  <a:pt x="43" y="908"/>
                  <a:pt x="53" y="905"/>
                  <a:pt x="53" y="905"/>
                </a:cubicBezTo>
                <a:cubicBezTo>
                  <a:pt x="53" y="6"/>
                  <a:pt x="53" y="6"/>
                  <a:pt x="53" y="6"/>
                </a:cubicBezTo>
                <a:cubicBezTo>
                  <a:pt x="53" y="6"/>
                  <a:pt x="42" y="0"/>
                  <a:pt x="25" y="0"/>
                </a:cubicBezTo>
                <a:cubicBezTo>
                  <a:pt x="9" y="0"/>
                  <a:pt x="0" y="6"/>
                  <a:pt x="0" y="6"/>
                </a:cubicBezTo>
                <a:lnTo>
                  <a:pt x="0" y="905"/>
                </a:lnTo>
                <a:close/>
              </a:path>
            </a:pathLst>
          </a:custGeom>
          <a:gradFill>
            <a:gsLst>
              <a:gs pos="0">
                <a:schemeClr val="bg2"/>
              </a:gs>
              <a:gs pos="100000">
                <a:schemeClr val="bg2">
                  <a:lumMod val="40000"/>
                  <a:lumOff val="6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44" name="TextBox 143">
            <a:extLst>
              <a:ext uri="{FF2B5EF4-FFF2-40B4-BE49-F238E27FC236}">
                <a16:creationId xmlns:a16="http://schemas.microsoft.com/office/drawing/2014/main" id="{368C2A1D-2229-5D60-B10F-B88906EB7EA1}"/>
              </a:ext>
            </a:extLst>
          </p:cNvPr>
          <p:cNvSpPr txBox="1"/>
          <p:nvPr/>
        </p:nvSpPr>
        <p:spPr>
          <a:xfrm>
            <a:off x="8586811" y="2158124"/>
            <a:ext cx="1640193" cy="307777"/>
          </a:xfrm>
          <a:prstGeom prst="rect">
            <a:avLst/>
          </a:prstGeom>
          <a:noFill/>
        </p:spPr>
        <p:txBody>
          <a:bodyPr wrap="none" rtlCol="0">
            <a:spAutoFit/>
          </a:bodyPr>
          <a:lstStyle/>
          <a:p>
            <a:r>
              <a:rPr lang="id-ID" sz="1400" b="1" err="1">
                <a:latin typeface="Raleway" panose="020B0003030101060003" pitchFamily="34" charset="0"/>
              </a:rPr>
              <a:t>Steps</a:t>
            </a:r>
            <a:r>
              <a:rPr lang="id-ID" sz="1400" b="1">
                <a:latin typeface="Raleway" panose="020B0003030101060003" pitchFamily="34" charset="0"/>
              </a:rPr>
              <a:t> </a:t>
            </a:r>
            <a:r>
              <a:rPr lang="id-ID" sz="1400" b="1" err="1">
                <a:latin typeface="Raleway" panose="020B0003030101060003" pitchFamily="34" charset="0"/>
              </a:rPr>
              <a:t>performed</a:t>
            </a:r>
            <a:endParaRPr lang="id-ID" sz="1400" b="1">
              <a:latin typeface="Raleway" panose="020B0003030101060003" pitchFamily="34" charset="0"/>
            </a:endParaRPr>
          </a:p>
        </p:txBody>
      </p:sp>
      <p:sp>
        <p:nvSpPr>
          <p:cNvPr id="145" name="Rectangle 144">
            <a:extLst>
              <a:ext uri="{FF2B5EF4-FFF2-40B4-BE49-F238E27FC236}">
                <a16:creationId xmlns:a16="http://schemas.microsoft.com/office/drawing/2014/main" id="{E0FAEBE2-97A3-9F7F-FB56-C6FBD5444E88}"/>
              </a:ext>
            </a:extLst>
          </p:cNvPr>
          <p:cNvSpPr/>
          <p:nvPr/>
        </p:nvSpPr>
        <p:spPr>
          <a:xfrm>
            <a:off x="8586812" y="2369313"/>
            <a:ext cx="2852916" cy="954107"/>
          </a:xfrm>
          <a:prstGeom prst="rect">
            <a:avLst/>
          </a:prstGeom>
        </p:spPr>
        <p:txBody>
          <a:bodyPr wrap="square">
            <a:spAutoFit/>
          </a:bodyPr>
          <a:lstStyle/>
          <a:p>
            <a:pPr marL="342900" indent="-342900">
              <a:buFont typeface="+mj-lt"/>
              <a:buAutoNum type="arabicPeriod"/>
            </a:pPr>
            <a:r>
              <a:rPr lang="id-ID" sz="1400" err="1">
                <a:solidFill>
                  <a:schemeClr val="tx2"/>
                </a:solidFill>
              </a:rPr>
              <a:t>Baseline</a:t>
            </a:r>
            <a:r>
              <a:rPr lang="id-ID" sz="1400">
                <a:solidFill>
                  <a:schemeClr val="tx2"/>
                </a:solidFill>
              </a:rPr>
              <a:t> </a:t>
            </a:r>
            <a:r>
              <a:rPr lang="id-ID" sz="1400" err="1">
                <a:solidFill>
                  <a:schemeClr val="tx2"/>
                </a:solidFill>
              </a:rPr>
              <a:t>models</a:t>
            </a:r>
            <a:r>
              <a:rPr lang="id-ID" sz="1400">
                <a:solidFill>
                  <a:schemeClr val="tx2"/>
                </a:solidFill>
              </a:rPr>
              <a:t> were </a:t>
            </a:r>
            <a:r>
              <a:rPr lang="id-ID" sz="1400" err="1">
                <a:solidFill>
                  <a:schemeClr val="tx2"/>
                </a:solidFill>
              </a:rPr>
              <a:t>generated</a:t>
            </a:r>
            <a:endParaRPr lang="id-ID" sz="1400">
              <a:solidFill>
                <a:schemeClr val="tx2"/>
              </a:solidFill>
            </a:endParaRPr>
          </a:p>
          <a:p>
            <a:pPr marL="342900" indent="-342900">
              <a:buFont typeface="+mj-lt"/>
              <a:buAutoNum type="arabicPeriod"/>
            </a:pPr>
            <a:r>
              <a:rPr lang="id-ID" sz="1400" err="1">
                <a:solidFill>
                  <a:schemeClr val="tx2"/>
                </a:solidFill>
              </a:rPr>
              <a:t>Unnecessary</a:t>
            </a:r>
            <a:r>
              <a:rPr lang="id-ID" sz="1400">
                <a:solidFill>
                  <a:schemeClr val="tx2"/>
                </a:solidFill>
              </a:rPr>
              <a:t> </a:t>
            </a:r>
            <a:r>
              <a:rPr lang="id-ID" sz="1400" err="1">
                <a:solidFill>
                  <a:schemeClr val="tx2"/>
                </a:solidFill>
              </a:rPr>
              <a:t>text</a:t>
            </a:r>
            <a:r>
              <a:rPr lang="id-ID" sz="1400">
                <a:solidFill>
                  <a:schemeClr val="tx2"/>
                </a:solidFill>
              </a:rPr>
              <a:t> </a:t>
            </a:r>
            <a:r>
              <a:rPr lang="id-ID" sz="1400" err="1">
                <a:solidFill>
                  <a:schemeClr val="tx2"/>
                </a:solidFill>
              </a:rPr>
              <a:t>was</a:t>
            </a:r>
            <a:r>
              <a:rPr lang="id-ID" sz="1400">
                <a:solidFill>
                  <a:schemeClr val="tx2"/>
                </a:solidFill>
              </a:rPr>
              <a:t> </a:t>
            </a:r>
            <a:r>
              <a:rPr lang="id-ID" sz="1400" err="1">
                <a:solidFill>
                  <a:schemeClr val="tx2"/>
                </a:solidFill>
              </a:rPr>
              <a:t>removed</a:t>
            </a:r>
            <a:endParaRPr lang="id-ID" sz="1400">
              <a:solidFill>
                <a:schemeClr val="tx2"/>
              </a:solidFill>
            </a:endParaRPr>
          </a:p>
          <a:p>
            <a:pPr marL="342900" indent="-342900">
              <a:buFont typeface="+mj-lt"/>
              <a:buAutoNum type="arabicPeriod"/>
            </a:pPr>
            <a:r>
              <a:rPr lang="id-ID" sz="1400" err="1">
                <a:solidFill>
                  <a:schemeClr val="tx2"/>
                </a:solidFill>
              </a:rPr>
              <a:t>Trigrams</a:t>
            </a:r>
            <a:r>
              <a:rPr lang="id-ID" sz="1400">
                <a:solidFill>
                  <a:schemeClr val="tx2"/>
                </a:solidFill>
              </a:rPr>
              <a:t> were </a:t>
            </a:r>
            <a:r>
              <a:rPr lang="id-ID" sz="1400" err="1">
                <a:solidFill>
                  <a:schemeClr val="tx2"/>
                </a:solidFill>
              </a:rPr>
              <a:t>generated</a:t>
            </a:r>
            <a:endParaRPr lang="id-ID" sz="1400">
              <a:solidFill>
                <a:schemeClr val="tx2"/>
              </a:solidFill>
            </a:endParaRPr>
          </a:p>
        </p:txBody>
      </p:sp>
      <p:sp>
        <p:nvSpPr>
          <p:cNvPr id="146" name="TextBox 145">
            <a:extLst>
              <a:ext uri="{FF2B5EF4-FFF2-40B4-BE49-F238E27FC236}">
                <a16:creationId xmlns:a16="http://schemas.microsoft.com/office/drawing/2014/main" id="{72EFDA41-3793-DC0A-78C0-AB5BD414FBE7}"/>
              </a:ext>
            </a:extLst>
          </p:cNvPr>
          <p:cNvSpPr txBox="1"/>
          <p:nvPr/>
        </p:nvSpPr>
        <p:spPr>
          <a:xfrm>
            <a:off x="8586810" y="3788624"/>
            <a:ext cx="1640193" cy="307777"/>
          </a:xfrm>
          <a:prstGeom prst="rect">
            <a:avLst/>
          </a:prstGeom>
          <a:noFill/>
        </p:spPr>
        <p:txBody>
          <a:bodyPr wrap="none" rtlCol="0">
            <a:spAutoFit/>
          </a:bodyPr>
          <a:lstStyle/>
          <a:p>
            <a:r>
              <a:rPr lang="id-ID" sz="1400" b="1" err="1">
                <a:latin typeface="Raleway" panose="020B0003030101060003" pitchFamily="34" charset="0"/>
              </a:rPr>
              <a:t>Steps</a:t>
            </a:r>
            <a:r>
              <a:rPr lang="id-ID" sz="1400" b="1">
                <a:latin typeface="Raleway" panose="020B0003030101060003" pitchFamily="34" charset="0"/>
              </a:rPr>
              <a:t> </a:t>
            </a:r>
            <a:r>
              <a:rPr lang="id-ID" sz="1400" b="1" err="1">
                <a:latin typeface="Raleway" panose="020B0003030101060003" pitchFamily="34" charset="0"/>
              </a:rPr>
              <a:t>performed</a:t>
            </a:r>
            <a:endParaRPr lang="id-ID" sz="1400" b="1">
              <a:latin typeface="Raleway" panose="020B0003030101060003" pitchFamily="34" charset="0"/>
            </a:endParaRPr>
          </a:p>
        </p:txBody>
      </p:sp>
      <p:sp>
        <p:nvSpPr>
          <p:cNvPr id="147" name="Rectangle 146">
            <a:extLst>
              <a:ext uri="{FF2B5EF4-FFF2-40B4-BE49-F238E27FC236}">
                <a16:creationId xmlns:a16="http://schemas.microsoft.com/office/drawing/2014/main" id="{06FFBD4B-2540-FC5D-2E6A-DD1D5FA478E7}"/>
              </a:ext>
            </a:extLst>
          </p:cNvPr>
          <p:cNvSpPr/>
          <p:nvPr/>
        </p:nvSpPr>
        <p:spPr>
          <a:xfrm>
            <a:off x="8586811" y="3999813"/>
            <a:ext cx="2852916" cy="954107"/>
          </a:xfrm>
          <a:prstGeom prst="rect">
            <a:avLst/>
          </a:prstGeom>
        </p:spPr>
        <p:txBody>
          <a:bodyPr wrap="square">
            <a:spAutoFit/>
          </a:bodyPr>
          <a:lstStyle/>
          <a:p>
            <a:pPr marL="342900" indent="-342900">
              <a:buFont typeface="+mj-lt"/>
              <a:buAutoNum type="arabicPeriod"/>
            </a:pPr>
            <a:r>
              <a:rPr lang="id-ID" sz="1400">
                <a:solidFill>
                  <a:schemeClr val="tx2"/>
                </a:solidFill>
              </a:rPr>
              <a:t>In </a:t>
            </a:r>
            <a:r>
              <a:rPr lang="id-ID" sz="1400" err="1">
                <a:solidFill>
                  <a:schemeClr val="tx2"/>
                </a:solidFill>
              </a:rPr>
              <a:t>addition</a:t>
            </a:r>
            <a:r>
              <a:rPr lang="id-ID" sz="1400">
                <a:solidFill>
                  <a:schemeClr val="tx2"/>
                </a:solidFill>
              </a:rPr>
              <a:t> </a:t>
            </a:r>
            <a:r>
              <a:rPr lang="id-ID" sz="1400" err="1">
                <a:solidFill>
                  <a:schemeClr val="tx2"/>
                </a:solidFill>
              </a:rPr>
              <a:t>to</a:t>
            </a:r>
            <a:r>
              <a:rPr lang="id-ID" sz="1400">
                <a:solidFill>
                  <a:schemeClr val="tx2"/>
                </a:solidFill>
              </a:rPr>
              <a:t> </a:t>
            </a:r>
            <a:r>
              <a:rPr lang="id-ID" sz="1400" err="1">
                <a:solidFill>
                  <a:schemeClr val="tx2"/>
                </a:solidFill>
              </a:rPr>
              <a:t>all</a:t>
            </a:r>
            <a:r>
              <a:rPr lang="id-ID" sz="1400">
                <a:solidFill>
                  <a:schemeClr val="tx2"/>
                </a:solidFill>
              </a:rPr>
              <a:t> </a:t>
            </a:r>
            <a:r>
              <a:rPr lang="id-ID" sz="1400" err="1">
                <a:solidFill>
                  <a:schemeClr val="tx2"/>
                </a:solidFill>
              </a:rPr>
              <a:t>the</a:t>
            </a:r>
            <a:r>
              <a:rPr lang="id-ID" sz="1400">
                <a:solidFill>
                  <a:schemeClr val="tx2"/>
                </a:solidFill>
              </a:rPr>
              <a:t> </a:t>
            </a:r>
            <a:r>
              <a:rPr lang="id-ID" sz="1400" err="1">
                <a:solidFill>
                  <a:schemeClr val="tx2"/>
                </a:solidFill>
              </a:rPr>
              <a:t>steps</a:t>
            </a:r>
            <a:r>
              <a:rPr lang="id-ID" sz="1400">
                <a:solidFill>
                  <a:schemeClr val="tx2"/>
                </a:solidFill>
              </a:rPr>
              <a:t> </a:t>
            </a:r>
            <a:r>
              <a:rPr lang="id-ID" sz="1400" err="1">
                <a:solidFill>
                  <a:schemeClr val="tx2"/>
                </a:solidFill>
              </a:rPr>
              <a:t>done</a:t>
            </a:r>
            <a:r>
              <a:rPr lang="id-ID" sz="1400">
                <a:solidFill>
                  <a:schemeClr val="tx2"/>
                </a:solidFill>
              </a:rPr>
              <a:t> </a:t>
            </a:r>
            <a:r>
              <a:rPr lang="id-ID" sz="1400" err="1">
                <a:solidFill>
                  <a:schemeClr val="tx2"/>
                </a:solidFill>
              </a:rPr>
              <a:t>before</a:t>
            </a:r>
            <a:r>
              <a:rPr lang="id-ID" sz="1400">
                <a:solidFill>
                  <a:schemeClr val="tx2"/>
                </a:solidFill>
              </a:rPr>
              <a:t>, </a:t>
            </a:r>
            <a:r>
              <a:rPr lang="id-ID" sz="1400" err="1">
                <a:solidFill>
                  <a:schemeClr val="tx2"/>
                </a:solidFill>
              </a:rPr>
              <a:t>Stopwords</a:t>
            </a:r>
            <a:r>
              <a:rPr lang="id-ID" sz="1400">
                <a:solidFill>
                  <a:schemeClr val="tx2"/>
                </a:solidFill>
              </a:rPr>
              <a:t> were </a:t>
            </a:r>
            <a:r>
              <a:rPr lang="id-ID" sz="1400" err="1">
                <a:solidFill>
                  <a:schemeClr val="tx2"/>
                </a:solidFill>
              </a:rPr>
              <a:t>removed</a:t>
            </a:r>
            <a:r>
              <a:rPr lang="id-ID" sz="1400">
                <a:solidFill>
                  <a:schemeClr val="tx2"/>
                </a:solidFill>
              </a:rPr>
              <a:t> </a:t>
            </a:r>
            <a:r>
              <a:rPr lang="id-ID" sz="1400" err="1">
                <a:solidFill>
                  <a:schemeClr val="tx2"/>
                </a:solidFill>
              </a:rPr>
              <a:t>to</a:t>
            </a:r>
            <a:r>
              <a:rPr lang="id-ID" sz="1400">
                <a:solidFill>
                  <a:schemeClr val="tx2"/>
                </a:solidFill>
              </a:rPr>
              <a:t> </a:t>
            </a:r>
            <a:r>
              <a:rPr lang="id-ID" sz="1400" err="1">
                <a:solidFill>
                  <a:schemeClr val="tx2"/>
                </a:solidFill>
              </a:rPr>
              <a:t>check</a:t>
            </a:r>
            <a:r>
              <a:rPr lang="id-ID" sz="1400">
                <a:solidFill>
                  <a:schemeClr val="tx2"/>
                </a:solidFill>
              </a:rPr>
              <a:t> </a:t>
            </a:r>
            <a:r>
              <a:rPr lang="id-ID" sz="1400" err="1">
                <a:solidFill>
                  <a:schemeClr val="tx2"/>
                </a:solidFill>
              </a:rPr>
              <a:t>for</a:t>
            </a:r>
            <a:r>
              <a:rPr lang="id-ID" sz="1400">
                <a:solidFill>
                  <a:schemeClr val="tx2"/>
                </a:solidFill>
              </a:rPr>
              <a:t> </a:t>
            </a:r>
            <a:r>
              <a:rPr lang="id-ID" sz="1400" err="1">
                <a:solidFill>
                  <a:schemeClr val="tx2"/>
                </a:solidFill>
              </a:rPr>
              <a:t>any</a:t>
            </a:r>
            <a:r>
              <a:rPr lang="id-ID" sz="1400">
                <a:solidFill>
                  <a:schemeClr val="tx2"/>
                </a:solidFill>
              </a:rPr>
              <a:t> </a:t>
            </a:r>
            <a:r>
              <a:rPr lang="id-ID" sz="1400" err="1">
                <a:solidFill>
                  <a:schemeClr val="tx2"/>
                </a:solidFill>
              </a:rPr>
              <a:t>improvement</a:t>
            </a:r>
            <a:endParaRPr lang="id-ID" sz="1400">
              <a:solidFill>
                <a:schemeClr val="tx2"/>
              </a:solidFill>
            </a:endParaRPr>
          </a:p>
        </p:txBody>
      </p:sp>
      <p:sp>
        <p:nvSpPr>
          <p:cNvPr id="148" name="TextBox 147">
            <a:extLst>
              <a:ext uri="{FF2B5EF4-FFF2-40B4-BE49-F238E27FC236}">
                <a16:creationId xmlns:a16="http://schemas.microsoft.com/office/drawing/2014/main" id="{15A875C0-D441-9F42-3753-C64BBD4776FF}"/>
              </a:ext>
            </a:extLst>
          </p:cNvPr>
          <p:cNvSpPr txBox="1"/>
          <p:nvPr/>
        </p:nvSpPr>
        <p:spPr>
          <a:xfrm>
            <a:off x="2059112" y="3010092"/>
            <a:ext cx="1640194" cy="307777"/>
          </a:xfrm>
          <a:prstGeom prst="rect">
            <a:avLst/>
          </a:prstGeom>
          <a:noFill/>
        </p:spPr>
        <p:txBody>
          <a:bodyPr wrap="none" rtlCol="0">
            <a:spAutoFit/>
          </a:bodyPr>
          <a:lstStyle/>
          <a:p>
            <a:pPr algn="r"/>
            <a:r>
              <a:rPr lang="id-ID" sz="1400" b="1" err="1">
                <a:latin typeface="Raleway" panose="020B0003030101060003" pitchFamily="34" charset="0"/>
              </a:rPr>
              <a:t>Steps</a:t>
            </a:r>
            <a:r>
              <a:rPr lang="id-ID" sz="1400" b="1">
                <a:latin typeface="Raleway" panose="020B0003030101060003" pitchFamily="34" charset="0"/>
              </a:rPr>
              <a:t> </a:t>
            </a:r>
            <a:r>
              <a:rPr lang="id-ID" sz="1400" b="1" err="1">
                <a:latin typeface="Raleway" panose="020B0003030101060003" pitchFamily="34" charset="0"/>
              </a:rPr>
              <a:t>performed</a:t>
            </a:r>
            <a:endParaRPr lang="id-ID" sz="1400" b="1">
              <a:latin typeface="Raleway" panose="020B0003030101060003" pitchFamily="34" charset="0"/>
            </a:endParaRPr>
          </a:p>
        </p:txBody>
      </p:sp>
      <p:sp>
        <p:nvSpPr>
          <p:cNvPr id="149" name="Rectangle 148">
            <a:extLst>
              <a:ext uri="{FF2B5EF4-FFF2-40B4-BE49-F238E27FC236}">
                <a16:creationId xmlns:a16="http://schemas.microsoft.com/office/drawing/2014/main" id="{F1E9C936-BE0F-9557-DC5A-C4D98E8E3534}"/>
              </a:ext>
            </a:extLst>
          </p:cNvPr>
          <p:cNvSpPr/>
          <p:nvPr/>
        </p:nvSpPr>
        <p:spPr>
          <a:xfrm>
            <a:off x="846390" y="3221281"/>
            <a:ext cx="2852916" cy="738664"/>
          </a:xfrm>
          <a:prstGeom prst="rect">
            <a:avLst/>
          </a:prstGeom>
        </p:spPr>
        <p:txBody>
          <a:bodyPr wrap="square">
            <a:spAutoFit/>
          </a:bodyPr>
          <a:lstStyle/>
          <a:p>
            <a:pPr marL="342900" indent="-342900" algn="r">
              <a:buFont typeface="+mj-lt"/>
              <a:buAutoNum type="arabicPeriod"/>
            </a:pPr>
            <a:r>
              <a:rPr lang="id-ID" sz="1400">
                <a:solidFill>
                  <a:schemeClr val="tx2"/>
                </a:solidFill>
              </a:rPr>
              <a:t>Best </a:t>
            </a:r>
            <a:r>
              <a:rPr lang="id-ID" sz="1400" err="1">
                <a:solidFill>
                  <a:schemeClr val="tx2"/>
                </a:solidFill>
              </a:rPr>
              <a:t>Hyperparameters</a:t>
            </a:r>
            <a:r>
              <a:rPr lang="id-ID" sz="1400">
                <a:solidFill>
                  <a:schemeClr val="tx2"/>
                </a:solidFill>
              </a:rPr>
              <a:t> were </a:t>
            </a:r>
            <a:r>
              <a:rPr lang="id-ID" sz="1400" err="1">
                <a:solidFill>
                  <a:schemeClr val="tx2"/>
                </a:solidFill>
              </a:rPr>
              <a:t>generated</a:t>
            </a:r>
            <a:r>
              <a:rPr lang="id-ID" sz="1400">
                <a:solidFill>
                  <a:schemeClr val="tx2"/>
                </a:solidFill>
              </a:rPr>
              <a:t> </a:t>
            </a:r>
            <a:r>
              <a:rPr lang="id-ID" sz="1400" err="1">
                <a:solidFill>
                  <a:schemeClr val="tx2"/>
                </a:solidFill>
              </a:rPr>
              <a:t>using</a:t>
            </a:r>
            <a:r>
              <a:rPr lang="id-ID" sz="1400">
                <a:solidFill>
                  <a:schemeClr val="tx2"/>
                </a:solidFill>
              </a:rPr>
              <a:t> </a:t>
            </a:r>
            <a:r>
              <a:rPr lang="id-ID" sz="1400" err="1">
                <a:solidFill>
                  <a:schemeClr val="tx2"/>
                </a:solidFill>
              </a:rPr>
              <a:t>Grid</a:t>
            </a:r>
            <a:r>
              <a:rPr lang="id-ID" sz="1400">
                <a:solidFill>
                  <a:schemeClr val="tx2"/>
                </a:solidFill>
              </a:rPr>
              <a:t> </a:t>
            </a:r>
            <a:r>
              <a:rPr lang="id-ID" sz="1400" err="1">
                <a:solidFill>
                  <a:schemeClr val="tx2"/>
                </a:solidFill>
              </a:rPr>
              <a:t>Search</a:t>
            </a:r>
            <a:r>
              <a:rPr lang="id-ID" sz="1400">
                <a:solidFill>
                  <a:schemeClr val="tx2"/>
                </a:solidFill>
              </a:rPr>
              <a:t> </a:t>
            </a:r>
            <a:r>
              <a:rPr lang="id-ID" sz="1400" err="1">
                <a:solidFill>
                  <a:schemeClr val="tx2"/>
                </a:solidFill>
              </a:rPr>
              <a:t>Cross</a:t>
            </a:r>
            <a:r>
              <a:rPr lang="id-ID" sz="1400">
                <a:solidFill>
                  <a:schemeClr val="tx2"/>
                </a:solidFill>
              </a:rPr>
              <a:t> </a:t>
            </a:r>
            <a:r>
              <a:rPr lang="id-ID" sz="1400" err="1">
                <a:solidFill>
                  <a:schemeClr val="tx2"/>
                </a:solidFill>
              </a:rPr>
              <a:t>Validation</a:t>
            </a:r>
            <a:endParaRPr lang="id-ID" sz="1400">
              <a:solidFill>
                <a:schemeClr val="tx2"/>
              </a:solidFill>
            </a:endParaRPr>
          </a:p>
        </p:txBody>
      </p:sp>
      <p:sp>
        <p:nvSpPr>
          <p:cNvPr id="150" name="TextBox 149">
            <a:extLst>
              <a:ext uri="{FF2B5EF4-FFF2-40B4-BE49-F238E27FC236}">
                <a16:creationId xmlns:a16="http://schemas.microsoft.com/office/drawing/2014/main" id="{57AF5422-29BF-D960-27E6-F5D3B688BC80}"/>
              </a:ext>
            </a:extLst>
          </p:cNvPr>
          <p:cNvSpPr txBox="1"/>
          <p:nvPr/>
        </p:nvSpPr>
        <p:spPr>
          <a:xfrm>
            <a:off x="2059112" y="4640592"/>
            <a:ext cx="1640194" cy="307777"/>
          </a:xfrm>
          <a:prstGeom prst="rect">
            <a:avLst/>
          </a:prstGeom>
          <a:noFill/>
        </p:spPr>
        <p:txBody>
          <a:bodyPr wrap="none" rtlCol="0">
            <a:spAutoFit/>
          </a:bodyPr>
          <a:lstStyle/>
          <a:p>
            <a:pPr algn="r"/>
            <a:r>
              <a:rPr lang="id-ID" sz="1400" b="1" err="1">
                <a:latin typeface="Raleway" panose="020B0003030101060003" pitchFamily="34" charset="0"/>
              </a:rPr>
              <a:t>Steps</a:t>
            </a:r>
            <a:r>
              <a:rPr lang="id-ID" sz="1400" b="1">
                <a:latin typeface="Raleway" panose="020B0003030101060003" pitchFamily="34" charset="0"/>
              </a:rPr>
              <a:t> </a:t>
            </a:r>
            <a:r>
              <a:rPr lang="id-ID" sz="1400" b="1" err="1">
                <a:latin typeface="Raleway" panose="020B0003030101060003" pitchFamily="34" charset="0"/>
              </a:rPr>
              <a:t>performed</a:t>
            </a:r>
            <a:endParaRPr lang="id-ID" sz="1400" b="1">
              <a:latin typeface="Raleway" panose="020B0003030101060003" pitchFamily="34" charset="0"/>
            </a:endParaRPr>
          </a:p>
        </p:txBody>
      </p:sp>
      <p:sp>
        <p:nvSpPr>
          <p:cNvPr id="151" name="Rectangle 150">
            <a:extLst>
              <a:ext uri="{FF2B5EF4-FFF2-40B4-BE49-F238E27FC236}">
                <a16:creationId xmlns:a16="http://schemas.microsoft.com/office/drawing/2014/main" id="{0DA6CAB4-F55D-66CF-D88B-A7B28B540335}"/>
              </a:ext>
            </a:extLst>
          </p:cNvPr>
          <p:cNvSpPr/>
          <p:nvPr/>
        </p:nvSpPr>
        <p:spPr>
          <a:xfrm>
            <a:off x="846390" y="4851781"/>
            <a:ext cx="2852916" cy="1600438"/>
          </a:xfrm>
          <a:prstGeom prst="rect">
            <a:avLst/>
          </a:prstGeom>
        </p:spPr>
        <p:txBody>
          <a:bodyPr wrap="square">
            <a:spAutoFit/>
          </a:bodyPr>
          <a:lstStyle/>
          <a:p>
            <a:pPr marL="342900" indent="-342900" algn="r">
              <a:buFont typeface="+mj-lt"/>
              <a:buAutoNum type="arabicPeriod"/>
            </a:pPr>
            <a:r>
              <a:rPr lang="id-ID" sz="1400">
                <a:solidFill>
                  <a:schemeClr val="tx2"/>
                </a:solidFill>
              </a:rPr>
              <a:t>In </a:t>
            </a:r>
            <a:r>
              <a:rPr lang="id-ID" sz="1400" err="1">
                <a:solidFill>
                  <a:schemeClr val="tx2"/>
                </a:solidFill>
              </a:rPr>
              <a:t>addition</a:t>
            </a:r>
            <a:r>
              <a:rPr lang="id-ID" sz="1400">
                <a:solidFill>
                  <a:schemeClr val="tx2"/>
                </a:solidFill>
              </a:rPr>
              <a:t> </a:t>
            </a:r>
            <a:r>
              <a:rPr lang="id-ID" sz="1400" err="1">
                <a:solidFill>
                  <a:schemeClr val="tx2"/>
                </a:solidFill>
              </a:rPr>
              <a:t>to</a:t>
            </a:r>
            <a:r>
              <a:rPr lang="id-ID" sz="1400">
                <a:solidFill>
                  <a:schemeClr val="tx2"/>
                </a:solidFill>
              </a:rPr>
              <a:t> </a:t>
            </a:r>
            <a:r>
              <a:rPr lang="id-ID" sz="1400" err="1">
                <a:solidFill>
                  <a:schemeClr val="tx2"/>
                </a:solidFill>
              </a:rPr>
              <a:t>all</a:t>
            </a:r>
            <a:r>
              <a:rPr lang="id-ID" sz="1400">
                <a:solidFill>
                  <a:schemeClr val="tx2"/>
                </a:solidFill>
              </a:rPr>
              <a:t> </a:t>
            </a:r>
            <a:r>
              <a:rPr lang="id-ID" sz="1400" err="1">
                <a:solidFill>
                  <a:schemeClr val="tx2"/>
                </a:solidFill>
              </a:rPr>
              <a:t>the</a:t>
            </a:r>
            <a:r>
              <a:rPr lang="id-ID" sz="1400">
                <a:solidFill>
                  <a:schemeClr val="tx2"/>
                </a:solidFill>
              </a:rPr>
              <a:t> </a:t>
            </a:r>
            <a:r>
              <a:rPr lang="id-ID" sz="1400" err="1">
                <a:solidFill>
                  <a:schemeClr val="tx2"/>
                </a:solidFill>
              </a:rPr>
              <a:t>steps</a:t>
            </a:r>
            <a:r>
              <a:rPr lang="id-ID" sz="1400">
                <a:solidFill>
                  <a:schemeClr val="tx2"/>
                </a:solidFill>
              </a:rPr>
              <a:t> </a:t>
            </a:r>
            <a:r>
              <a:rPr lang="id-ID" sz="1400" err="1">
                <a:solidFill>
                  <a:schemeClr val="tx2"/>
                </a:solidFill>
              </a:rPr>
              <a:t>done</a:t>
            </a:r>
            <a:r>
              <a:rPr lang="id-ID" sz="1400">
                <a:solidFill>
                  <a:schemeClr val="tx2"/>
                </a:solidFill>
              </a:rPr>
              <a:t> </a:t>
            </a:r>
            <a:r>
              <a:rPr lang="id-ID" sz="1400" err="1">
                <a:solidFill>
                  <a:schemeClr val="tx2"/>
                </a:solidFill>
              </a:rPr>
              <a:t>before</a:t>
            </a:r>
            <a:r>
              <a:rPr lang="id-ID" sz="1400">
                <a:solidFill>
                  <a:schemeClr val="tx2"/>
                </a:solidFill>
              </a:rPr>
              <a:t>, </a:t>
            </a:r>
            <a:r>
              <a:rPr lang="id-ID" sz="1400" err="1">
                <a:solidFill>
                  <a:schemeClr val="tx2"/>
                </a:solidFill>
              </a:rPr>
              <a:t>Lemmatization</a:t>
            </a:r>
            <a:r>
              <a:rPr lang="id-ID" sz="1400">
                <a:solidFill>
                  <a:schemeClr val="tx2"/>
                </a:solidFill>
              </a:rPr>
              <a:t> </a:t>
            </a:r>
            <a:r>
              <a:rPr lang="id-ID" sz="1400" err="1">
                <a:solidFill>
                  <a:schemeClr val="tx2"/>
                </a:solidFill>
              </a:rPr>
              <a:t>was</a:t>
            </a:r>
            <a:r>
              <a:rPr lang="id-ID" sz="1400">
                <a:solidFill>
                  <a:schemeClr val="tx2"/>
                </a:solidFill>
              </a:rPr>
              <a:t> </a:t>
            </a:r>
            <a:r>
              <a:rPr lang="id-ID" sz="1400" err="1">
                <a:solidFill>
                  <a:schemeClr val="tx2"/>
                </a:solidFill>
              </a:rPr>
              <a:t>performed</a:t>
            </a:r>
            <a:endParaRPr lang="id-ID" sz="1400">
              <a:solidFill>
                <a:schemeClr val="tx2"/>
              </a:solidFill>
            </a:endParaRPr>
          </a:p>
          <a:p>
            <a:pPr marL="342900" indent="-342900" algn="r">
              <a:buFont typeface="+mj-lt"/>
              <a:buAutoNum type="arabicPeriod"/>
            </a:pPr>
            <a:r>
              <a:rPr lang="id-ID" sz="1400">
                <a:solidFill>
                  <a:schemeClr val="tx2"/>
                </a:solidFill>
              </a:rPr>
              <a:t>The </a:t>
            </a:r>
            <a:r>
              <a:rPr lang="id-ID" sz="1400" err="1">
                <a:solidFill>
                  <a:schemeClr val="tx2"/>
                </a:solidFill>
              </a:rPr>
              <a:t>models</a:t>
            </a:r>
            <a:r>
              <a:rPr lang="id-ID" sz="1400">
                <a:solidFill>
                  <a:schemeClr val="tx2"/>
                </a:solidFill>
              </a:rPr>
              <a:t> were </a:t>
            </a:r>
            <a:r>
              <a:rPr lang="id-ID" sz="1400" err="1">
                <a:solidFill>
                  <a:schemeClr val="tx2"/>
                </a:solidFill>
              </a:rPr>
              <a:t>then</a:t>
            </a:r>
            <a:r>
              <a:rPr lang="id-ID" sz="1400">
                <a:solidFill>
                  <a:schemeClr val="tx2"/>
                </a:solidFill>
              </a:rPr>
              <a:t> </a:t>
            </a:r>
            <a:r>
              <a:rPr lang="id-ID" sz="1400" err="1">
                <a:solidFill>
                  <a:schemeClr val="tx2"/>
                </a:solidFill>
              </a:rPr>
              <a:t>trained</a:t>
            </a:r>
            <a:r>
              <a:rPr lang="id-ID" sz="1400">
                <a:solidFill>
                  <a:schemeClr val="tx2"/>
                </a:solidFill>
              </a:rPr>
              <a:t> </a:t>
            </a:r>
            <a:r>
              <a:rPr lang="id-ID" sz="1400" err="1">
                <a:solidFill>
                  <a:schemeClr val="tx2"/>
                </a:solidFill>
              </a:rPr>
              <a:t>and</a:t>
            </a:r>
            <a:r>
              <a:rPr lang="id-ID" sz="1400">
                <a:solidFill>
                  <a:schemeClr val="tx2"/>
                </a:solidFill>
              </a:rPr>
              <a:t> </a:t>
            </a:r>
            <a:r>
              <a:rPr lang="id-ID" sz="1400" err="1">
                <a:solidFill>
                  <a:schemeClr val="tx2"/>
                </a:solidFill>
              </a:rPr>
              <a:t>tested</a:t>
            </a:r>
            <a:r>
              <a:rPr lang="id-ID" sz="1400">
                <a:solidFill>
                  <a:schemeClr val="tx2"/>
                </a:solidFill>
              </a:rPr>
              <a:t> </a:t>
            </a:r>
            <a:r>
              <a:rPr lang="id-ID" sz="1400" err="1">
                <a:solidFill>
                  <a:schemeClr val="tx2"/>
                </a:solidFill>
              </a:rPr>
              <a:t>on</a:t>
            </a:r>
            <a:r>
              <a:rPr lang="id-ID" sz="1400">
                <a:solidFill>
                  <a:schemeClr val="tx2"/>
                </a:solidFill>
              </a:rPr>
              <a:t> </a:t>
            </a:r>
            <a:r>
              <a:rPr lang="id-ID" sz="1400" err="1">
                <a:solidFill>
                  <a:schemeClr val="tx2"/>
                </a:solidFill>
              </a:rPr>
              <a:t>the</a:t>
            </a:r>
            <a:r>
              <a:rPr lang="id-ID" sz="1400">
                <a:solidFill>
                  <a:schemeClr val="tx2"/>
                </a:solidFill>
              </a:rPr>
              <a:t> </a:t>
            </a:r>
            <a:r>
              <a:rPr lang="id-ID" sz="1400" err="1">
                <a:solidFill>
                  <a:schemeClr val="tx2"/>
                </a:solidFill>
              </a:rPr>
              <a:t>best</a:t>
            </a:r>
            <a:r>
              <a:rPr lang="id-ID" sz="1400">
                <a:solidFill>
                  <a:schemeClr val="tx2"/>
                </a:solidFill>
              </a:rPr>
              <a:t> </a:t>
            </a:r>
            <a:r>
              <a:rPr lang="id-ID" sz="1400" err="1">
                <a:solidFill>
                  <a:schemeClr val="tx2"/>
                </a:solidFill>
              </a:rPr>
              <a:t>hyperparameters</a:t>
            </a:r>
            <a:endParaRPr lang="id-ID" sz="1400">
              <a:solidFill>
                <a:schemeClr val="tx2"/>
              </a:solidFill>
            </a:endParaRPr>
          </a:p>
          <a:p>
            <a:pPr marL="342900" indent="-342900" algn="r">
              <a:buFont typeface="+mj-lt"/>
              <a:buAutoNum type="arabicPeriod"/>
            </a:pPr>
            <a:endParaRPr lang="id-ID" sz="1400">
              <a:solidFill>
                <a:schemeClr val="tx2"/>
              </a:solidFill>
            </a:endParaRPr>
          </a:p>
        </p:txBody>
      </p:sp>
      <p:grpSp>
        <p:nvGrpSpPr>
          <p:cNvPr id="152" name="Group 151">
            <a:extLst>
              <a:ext uri="{FF2B5EF4-FFF2-40B4-BE49-F238E27FC236}">
                <a16:creationId xmlns:a16="http://schemas.microsoft.com/office/drawing/2014/main" id="{93394AEE-5A50-C396-A96E-0099765398DB}"/>
              </a:ext>
            </a:extLst>
          </p:cNvPr>
          <p:cNvGrpSpPr/>
          <p:nvPr/>
        </p:nvGrpSpPr>
        <p:grpSpPr>
          <a:xfrm>
            <a:off x="5944780" y="2259812"/>
            <a:ext cx="2266062" cy="704153"/>
            <a:chOff x="5944780" y="2259812"/>
            <a:chExt cx="2266062" cy="704153"/>
          </a:xfrm>
        </p:grpSpPr>
        <p:sp>
          <p:nvSpPr>
            <p:cNvPr id="153" name="Freeform 89">
              <a:extLst>
                <a:ext uri="{FF2B5EF4-FFF2-40B4-BE49-F238E27FC236}">
                  <a16:creationId xmlns:a16="http://schemas.microsoft.com/office/drawing/2014/main" id="{85AF2B98-35F2-8E44-CAF6-020E8DB9CBBC}"/>
                </a:ext>
              </a:extLst>
            </p:cNvPr>
            <p:cNvSpPr>
              <a:spLocks/>
            </p:cNvSpPr>
            <p:nvPr/>
          </p:nvSpPr>
          <p:spPr bwMode="auto">
            <a:xfrm>
              <a:off x="5944780" y="2259812"/>
              <a:ext cx="317559" cy="605779"/>
            </a:xfrm>
            <a:custGeom>
              <a:avLst/>
              <a:gdLst>
                <a:gd name="T0" fmla="*/ 0 w 68"/>
                <a:gd name="T1" fmla="*/ 128 h 130"/>
                <a:gd name="T2" fmla="*/ 36 w 68"/>
                <a:gd name="T3" fmla="*/ 130 h 130"/>
                <a:gd name="T4" fmla="*/ 68 w 68"/>
                <a:gd name="T5" fmla="*/ 128 h 130"/>
                <a:gd name="T6" fmla="*/ 68 w 68"/>
                <a:gd name="T7" fmla="*/ 5 h 130"/>
                <a:gd name="T8" fmla="*/ 33 w 68"/>
                <a:gd name="T9" fmla="*/ 0 h 130"/>
                <a:gd name="T10" fmla="*/ 0 w 68"/>
                <a:gd name="T11" fmla="*/ 5 h 130"/>
                <a:gd name="T12" fmla="*/ 0 w 68"/>
                <a:gd name="T13" fmla="*/ 128 h 130"/>
              </a:gdLst>
              <a:ahLst/>
              <a:cxnLst>
                <a:cxn ang="0">
                  <a:pos x="T0" y="T1"/>
                </a:cxn>
                <a:cxn ang="0">
                  <a:pos x="T2" y="T3"/>
                </a:cxn>
                <a:cxn ang="0">
                  <a:pos x="T4" y="T5"/>
                </a:cxn>
                <a:cxn ang="0">
                  <a:pos x="T6" y="T7"/>
                </a:cxn>
                <a:cxn ang="0">
                  <a:pos x="T8" y="T9"/>
                </a:cxn>
                <a:cxn ang="0">
                  <a:pos x="T10" y="T11"/>
                </a:cxn>
                <a:cxn ang="0">
                  <a:pos x="T12" y="T13"/>
                </a:cxn>
              </a:cxnLst>
              <a:rect l="0" t="0" r="r" b="b"/>
              <a:pathLst>
                <a:path w="68" h="130">
                  <a:moveTo>
                    <a:pt x="0" y="128"/>
                  </a:moveTo>
                  <a:cubicBezTo>
                    <a:pt x="0" y="128"/>
                    <a:pt x="16" y="130"/>
                    <a:pt x="36" y="130"/>
                  </a:cubicBezTo>
                  <a:cubicBezTo>
                    <a:pt x="55" y="130"/>
                    <a:pt x="68" y="128"/>
                    <a:pt x="68" y="128"/>
                  </a:cubicBezTo>
                  <a:cubicBezTo>
                    <a:pt x="68" y="5"/>
                    <a:pt x="68" y="5"/>
                    <a:pt x="68" y="5"/>
                  </a:cubicBezTo>
                  <a:cubicBezTo>
                    <a:pt x="68" y="5"/>
                    <a:pt x="54" y="0"/>
                    <a:pt x="33" y="0"/>
                  </a:cubicBezTo>
                  <a:cubicBezTo>
                    <a:pt x="12" y="0"/>
                    <a:pt x="0" y="5"/>
                    <a:pt x="0" y="5"/>
                  </a:cubicBezTo>
                  <a:lnTo>
                    <a:pt x="0" y="12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54" name="Freeform 92">
              <a:extLst>
                <a:ext uri="{FF2B5EF4-FFF2-40B4-BE49-F238E27FC236}">
                  <a16:creationId xmlns:a16="http://schemas.microsoft.com/office/drawing/2014/main" id="{95600429-243A-1A93-4065-01AFDBEEE8F2}"/>
                </a:ext>
              </a:extLst>
            </p:cNvPr>
            <p:cNvSpPr>
              <a:spLocks/>
            </p:cNvSpPr>
            <p:nvPr/>
          </p:nvSpPr>
          <p:spPr bwMode="auto">
            <a:xfrm>
              <a:off x="6210563" y="2259812"/>
              <a:ext cx="2000279" cy="704153"/>
            </a:xfrm>
            <a:custGeom>
              <a:avLst/>
              <a:gdLst>
                <a:gd name="T0" fmla="*/ 913 w 1159"/>
                <a:gd name="T1" fmla="*/ 0 h 408"/>
                <a:gd name="T2" fmla="*/ 0 w 1159"/>
                <a:gd name="T3" fmla="*/ 70 h 408"/>
                <a:gd name="T4" fmla="*/ 0 w 1159"/>
                <a:gd name="T5" fmla="*/ 324 h 408"/>
                <a:gd name="T6" fmla="*/ 913 w 1159"/>
                <a:gd name="T7" fmla="*/ 408 h 408"/>
                <a:gd name="T8" fmla="*/ 1159 w 1159"/>
                <a:gd name="T9" fmla="*/ 216 h 408"/>
                <a:gd name="T10" fmla="*/ 1159 w 1159"/>
                <a:gd name="T11" fmla="*/ 195 h 408"/>
                <a:gd name="T12" fmla="*/ 913 w 1159"/>
                <a:gd name="T13" fmla="*/ 0 h 408"/>
              </a:gdLst>
              <a:ahLst/>
              <a:cxnLst>
                <a:cxn ang="0">
                  <a:pos x="T0" y="T1"/>
                </a:cxn>
                <a:cxn ang="0">
                  <a:pos x="T2" y="T3"/>
                </a:cxn>
                <a:cxn ang="0">
                  <a:pos x="T4" y="T5"/>
                </a:cxn>
                <a:cxn ang="0">
                  <a:pos x="T6" y="T7"/>
                </a:cxn>
                <a:cxn ang="0">
                  <a:pos x="T8" y="T9"/>
                </a:cxn>
                <a:cxn ang="0">
                  <a:pos x="T10" y="T11"/>
                </a:cxn>
                <a:cxn ang="0">
                  <a:pos x="T12" y="T13"/>
                </a:cxn>
              </a:cxnLst>
              <a:rect l="0" t="0" r="r" b="b"/>
              <a:pathLst>
                <a:path w="1159" h="408">
                  <a:moveTo>
                    <a:pt x="913" y="0"/>
                  </a:moveTo>
                  <a:lnTo>
                    <a:pt x="0" y="70"/>
                  </a:lnTo>
                  <a:lnTo>
                    <a:pt x="0" y="324"/>
                  </a:lnTo>
                  <a:lnTo>
                    <a:pt x="913" y="408"/>
                  </a:lnTo>
                  <a:lnTo>
                    <a:pt x="1159" y="216"/>
                  </a:lnTo>
                  <a:lnTo>
                    <a:pt x="1159" y="195"/>
                  </a:lnTo>
                  <a:lnTo>
                    <a:pt x="913"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6" name="TextBox 155">
              <a:extLst>
                <a:ext uri="{FF2B5EF4-FFF2-40B4-BE49-F238E27FC236}">
                  <a16:creationId xmlns:a16="http://schemas.microsoft.com/office/drawing/2014/main" id="{7CCC1BBB-8589-7570-AA5C-E31415CD47A3}"/>
                </a:ext>
              </a:extLst>
            </p:cNvPr>
            <p:cNvSpPr txBox="1"/>
            <p:nvPr/>
          </p:nvSpPr>
          <p:spPr>
            <a:xfrm>
              <a:off x="6318085" y="2400091"/>
              <a:ext cx="1300356" cy="338554"/>
            </a:xfrm>
            <a:prstGeom prst="rect">
              <a:avLst/>
            </a:prstGeom>
            <a:noFill/>
          </p:spPr>
          <p:txBody>
            <a:bodyPr wrap="none" rtlCol="0">
              <a:spAutoFit/>
            </a:bodyPr>
            <a:lstStyle/>
            <a:p>
              <a:r>
                <a:rPr lang="id-ID" sz="1600" b="1" err="1">
                  <a:solidFill>
                    <a:schemeClr val="bg1"/>
                  </a:solidFill>
                  <a:latin typeface="Raleway" panose="020B0003030101060003" pitchFamily="34" charset="0"/>
                </a:rPr>
                <a:t>Iteration</a:t>
              </a:r>
              <a:r>
                <a:rPr lang="id-ID" sz="1600" b="1">
                  <a:solidFill>
                    <a:schemeClr val="bg1"/>
                  </a:solidFill>
                  <a:latin typeface="Raleway" panose="020B0003030101060003" pitchFamily="34" charset="0"/>
                </a:rPr>
                <a:t> 01</a:t>
              </a:r>
            </a:p>
          </p:txBody>
        </p:sp>
      </p:grpSp>
      <p:grpSp>
        <p:nvGrpSpPr>
          <p:cNvPr id="161" name="Group 160">
            <a:extLst>
              <a:ext uri="{FF2B5EF4-FFF2-40B4-BE49-F238E27FC236}">
                <a16:creationId xmlns:a16="http://schemas.microsoft.com/office/drawing/2014/main" id="{684FB74E-9AE9-C68B-5A39-400FA6116448}"/>
              </a:ext>
            </a:extLst>
          </p:cNvPr>
          <p:cNvGrpSpPr/>
          <p:nvPr/>
        </p:nvGrpSpPr>
        <p:grpSpPr>
          <a:xfrm>
            <a:off x="4004907" y="2977772"/>
            <a:ext cx="2257432" cy="736944"/>
            <a:chOff x="4004907" y="2977772"/>
            <a:chExt cx="2257432" cy="736944"/>
          </a:xfrm>
        </p:grpSpPr>
        <p:sp>
          <p:nvSpPr>
            <p:cNvPr id="162" name="Freeform 90">
              <a:extLst>
                <a:ext uri="{FF2B5EF4-FFF2-40B4-BE49-F238E27FC236}">
                  <a16:creationId xmlns:a16="http://schemas.microsoft.com/office/drawing/2014/main" id="{1A499369-5AF2-0C98-4F97-9D71443A865D}"/>
                </a:ext>
              </a:extLst>
            </p:cNvPr>
            <p:cNvSpPr>
              <a:spLocks/>
            </p:cNvSpPr>
            <p:nvPr/>
          </p:nvSpPr>
          <p:spPr bwMode="auto">
            <a:xfrm>
              <a:off x="5944780" y="3029548"/>
              <a:ext cx="317559" cy="605779"/>
            </a:xfrm>
            <a:custGeom>
              <a:avLst/>
              <a:gdLst>
                <a:gd name="T0" fmla="*/ 0 w 68"/>
                <a:gd name="T1" fmla="*/ 128 h 130"/>
                <a:gd name="T2" fmla="*/ 36 w 68"/>
                <a:gd name="T3" fmla="*/ 130 h 130"/>
                <a:gd name="T4" fmla="*/ 68 w 68"/>
                <a:gd name="T5" fmla="*/ 128 h 130"/>
                <a:gd name="T6" fmla="*/ 68 w 68"/>
                <a:gd name="T7" fmla="*/ 5 h 130"/>
                <a:gd name="T8" fmla="*/ 33 w 68"/>
                <a:gd name="T9" fmla="*/ 0 h 130"/>
                <a:gd name="T10" fmla="*/ 0 w 68"/>
                <a:gd name="T11" fmla="*/ 5 h 130"/>
                <a:gd name="T12" fmla="*/ 0 w 68"/>
                <a:gd name="T13" fmla="*/ 128 h 130"/>
              </a:gdLst>
              <a:ahLst/>
              <a:cxnLst>
                <a:cxn ang="0">
                  <a:pos x="T0" y="T1"/>
                </a:cxn>
                <a:cxn ang="0">
                  <a:pos x="T2" y="T3"/>
                </a:cxn>
                <a:cxn ang="0">
                  <a:pos x="T4" y="T5"/>
                </a:cxn>
                <a:cxn ang="0">
                  <a:pos x="T6" y="T7"/>
                </a:cxn>
                <a:cxn ang="0">
                  <a:pos x="T8" y="T9"/>
                </a:cxn>
                <a:cxn ang="0">
                  <a:pos x="T10" y="T11"/>
                </a:cxn>
                <a:cxn ang="0">
                  <a:pos x="T12" y="T13"/>
                </a:cxn>
              </a:cxnLst>
              <a:rect l="0" t="0" r="r" b="b"/>
              <a:pathLst>
                <a:path w="68" h="130">
                  <a:moveTo>
                    <a:pt x="0" y="128"/>
                  </a:moveTo>
                  <a:cubicBezTo>
                    <a:pt x="0" y="128"/>
                    <a:pt x="16" y="130"/>
                    <a:pt x="36" y="130"/>
                  </a:cubicBezTo>
                  <a:cubicBezTo>
                    <a:pt x="55" y="130"/>
                    <a:pt x="68" y="128"/>
                    <a:pt x="68" y="128"/>
                  </a:cubicBezTo>
                  <a:cubicBezTo>
                    <a:pt x="68" y="5"/>
                    <a:pt x="68" y="5"/>
                    <a:pt x="68" y="5"/>
                  </a:cubicBezTo>
                  <a:cubicBezTo>
                    <a:pt x="68" y="5"/>
                    <a:pt x="54" y="0"/>
                    <a:pt x="33" y="0"/>
                  </a:cubicBezTo>
                  <a:cubicBezTo>
                    <a:pt x="12" y="0"/>
                    <a:pt x="0" y="5"/>
                    <a:pt x="0" y="5"/>
                  </a:cubicBezTo>
                  <a:lnTo>
                    <a:pt x="0" y="12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63" name="Freeform 96">
              <a:extLst>
                <a:ext uri="{FF2B5EF4-FFF2-40B4-BE49-F238E27FC236}">
                  <a16:creationId xmlns:a16="http://schemas.microsoft.com/office/drawing/2014/main" id="{D01DD292-F485-4CAF-16CF-B9FBC6D78FA3}"/>
                </a:ext>
              </a:extLst>
            </p:cNvPr>
            <p:cNvSpPr>
              <a:spLocks/>
            </p:cNvSpPr>
            <p:nvPr/>
          </p:nvSpPr>
          <p:spPr bwMode="auto">
            <a:xfrm>
              <a:off x="4004907" y="3010563"/>
              <a:ext cx="2000279" cy="704153"/>
            </a:xfrm>
            <a:custGeom>
              <a:avLst/>
              <a:gdLst>
                <a:gd name="T0" fmla="*/ 246 w 1159"/>
                <a:gd name="T1" fmla="*/ 0 h 408"/>
                <a:gd name="T2" fmla="*/ 1159 w 1159"/>
                <a:gd name="T3" fmla="*/ 70 h 408"/>
                <a:gd name="T4" fmla="*/ 1159 w 1159"/>
                <a:gd name="T5" fmla="*/ 324 h 408"/>
                <a:gd name="T6" fmla="*/ 246 w 1159"/>
                <a:gd name="T7" fmla="*/ 408 h 408"/>
                <a:gd name="T8" fmla="*/ 0 w 1159"/>
                <a:gd name="T9" fmla="*/ 216 h 408"/>
                <a:gd name="T10" fmla="*/ 0 w 1159"/>
                <a:gd name="T11" fmla="*/ 197 h 408"/>
                <a:gd name="T12" fmla="*/ 246 w 1159"/>
                <a:gd name="T13" fmla="*/ 0 h 408"/>
              </a:gdLst>
              <a:ahLst/>
              <a:cxnLst>
                <a:cxn ang="0">
                  <a:pos x="T0" y="T1"/>
                </a:cxn>
                <a:cxn ang="0">
                  <a:pos x="T2" y="T3"/>
                </a:cxn>
                <a:cxn ang="0">
                  <a:pos x="T4" y="T5"/>
                </a:cxn>
                <a:cxn ang="0">
                  <a:pos x="T6" y="T7"/>
                </a:cxn>
                <a:cxn ang="0">
                  <a:pos x="T8" y="T9"/>
                </a:cxn>
                <a:cxn ang="0">
                  <a:pos x="T10" y="T11"/>
                </a:cxn>
                <a:cxn ang="0">
                  <a:pos x="T12" y="T13"/>
                </a:cxn>
              </a:cxnLst>
              <a:rect l="0" t="0" r="r" b="b"/>
              <a:pathLst>
                <a:path w="1159" h="408">
                  <a:moveTo>
                    <a:pt x="246" y="0"/>
                  </a:moveTo>
                  <a:lnTo>
                    <a:pt x="1159" y="70"/>
                  </a:lnTo>
                  <a:lnTo>
                    <a:pt x="1159" y="324"/>
                  </a:lnTo>
                  <a:lnTo>
                    <a:pt x="246" y="408"/>
                  </a:lnTo>
                  <a:lnTo>
                    <a:pt x="0" y="216"/>
                  </a:lnTo>
                  <a:lnTo>
                    <a:pt x="0" y="197"/>
                  </a:lnTo>
                  <a:lnTo>
                    <a:pt x="246"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4" name="Freeform 97">
              <a:extLst>
                <a:ext uri="{FF2B5EF4-FFF2-40B4-BE49-F238E27FC236}">
                  <a16:creationId xmlns:a16="http://schemas.microsoft.com/office/drawing/2014/main" id="{E164397E-BAE2-1795-EFDE-53D4B028E553}"/>
                </a:ext>
              </a:extLst>
            </p:cNvPr>
            <p:cNvSpPr>
              <a:spLocks/>
            </p:cNvSpPr>
            <p:nvPr/>
          </p:nvSpPr>
          <p:spPr bwMode="auto">
            <a:xfrm>
              <a:off x="4004907" y="2977772"/>
              <a:ext cx="2000279" cy="704153"/>
            </a:xfrm>
            <a:custGeom>
              <a:avLst/>
              <a:gdLst>
                <a:gd name="T0" fmla="*/ 251 w 1159"/>
                <a:gd name="T1" fmla="*/ 0 h 408"/>
                <a:gd name="T2" fmla="*/ 1159 w 1159"/>
                <a:gd name="T3" fmla="*/ 70 h 408"/>
                <a:gd name="T4" fmla="*/ 1159 w 1159"/>
                <a:gd name="T5" fmla="*/ 324 h 408"/>
                <a:gd name="T6" fmla="*/ 251 w 1159"/>
                <a:gd name="T7" fmla="*/ 408 h 408"/>
                <a:gd name="T8" fmla="*/ 0 w 1159"/>
                <a:gd name="T9" fmla="*/ 216 h 408"/>
                <a:gd name="T10" fmla="*/ 251 w 1159"/>
                <a:gd name="T11" fmla="*/ 0 h 408"/>
              </a:gdLst>
              <a:ahLst/>
              <a:cxnLst>
                <a:cxn ang="0">
                  <a:pos x="T0" y="T1"/>
                </a:cxn>
                <a:cxn ang="0">
                  <a:pos x="T2" y="T3"/>
                </a:cxn>
                <a:cxn ang="0">
                  <a:pos x="T4" y="T5"/>
                </a:cxn>
                <a:cxn ang="0">
                  <a:pos x="T6" y="T7"/>
                </a:cxn>
                <a:cxn ang="0">
                  <a:pos x="T8" y="T9"/>
                </a:cxn>
                <a:cxn ang="0">
                  <a:pos x="T10" y="T11"/>
                </a:cxn>
              </a:cxnLst>
              <a:rect l="0" t="0" r="r" b="b"/>
              <a:pathLst>
                <a:path w="1159" h="408">
                  <a:moveTo>
                    <a:pt x="251" y="0"/>
                  </a:moveTo>
                  <a:lnTo>
                    <a:pt x="1159" y="70"/>
                  </a:lnTo>
                  <a:lnTo>
                    <a:pt x="1159" y="324"/>
                  </a:lnTo>
                  <a:lnTo>
                    <a:pt x="251" y="408"/>
                  </a:lnTo>
                  <a:lnTo>
                    <a:pt x="0" y="216"/>
                  </a:lnTo>
                  <a:lnTo>
                    <a:pt x="251"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65" name="TextBox 164">
              <a:extLst>
                <a:ext uri="{FF2B5EF4-FFF2-40B4-BE49-F238E27FC236}">
                  <a16:creationId xmlns:a16="http://schemas.microsoft.com/office/drawing/2014/main" id="{4941CB50-FFC3-75EA-BCBF-4F1DF36B0840}"/>
                </a:ext>
              </a:extLst>
            </p:cNvPr>
            <p:cNvSpPr txBox="1"/>
            <p:nvPr/>
          </p:nvSpPr>
          <p:spPr>
            <a:xfrm>
              <a:off x="4512832" y="3156143"/>
              <a:ext cx="1313180" cy="338554"/>
            </a:xfrm>
            <a:prstGeom prst="rect">
              <a:avLst/>
            </a:prstGeom>
            <a:noFill/>
          </p:spPr>
          <p:txBody>
            <a:bodyPr wrap="none" rtlCol="0">
              <a:spAutoFit/>
            </a:bodyPr>
            <a:lstStyle/>
            <a:p>
              <a:pPr algn="r"/>
              <a:r>
                <a:rPr lang="id-ID" sz="1600" b="1" err="1">
                  <a:solidFill>
                    <a:schemeClr val="bg1"/>
                  </a:solidFill>
                  <a:latin typeface="Raleway" panose="020B0003030101060003" pitchFamily="34" charset="0"/>
                </a:rPr>
                <a:t>Iteration</a:t>
              </a:r>
              <a:r>
                <a:rPr lang="id-ID" sz="1600" b="1">
                  <a:solidFill>
                    <a:schemeClr val="bg1"/>
                  </a:solidFill>
                  <a:latin typeface="Raleway" panose="020B0003030101060003" pitchFamily="34" charset="0"/>
                </a:rPr>
                <a:t> 03</a:t>
              </a:r>
            </a:p>
          </p:txBody>
        </p:sp>
      </p:grpSp>
      <p:grpSp>
        <p:nvGrpSpPr>
          <p:cNvPr id="174" name="Group 173">
            <a:extLst>
              <a:ext uri="{FF2B5EF4-FFF2-40B4-BE49-F238E27FC236}">
                <a16:creationId xmlns:a16="http://schemas.microsoft.com/office/drawing/2014/main" id="{358A3873-780E-CE0B-C1D7-B2A8E03A56CF}"/>
              </a:ext>
            </a:extLst>
          </p:cNvPr>
          <p:cNvGrpSpPr/>
          <p:nvPr/>
        </p:nvGrpSpPr>
        <p:grpSpPr>
          <a:xfrm>
            <a:off x="5944780" y="3794106"/>
            <a:ext cx="2266062" cy="735220"/>
            <a:chOff x="5944780" y="3794106"/>
            <a:chExt cx="2266062" cy="735220"/>
          </a:xfrm>
        </p:grpSpPr>
        <p:sp>
          <p:nvSpPr>
            <p:cNvPr id="175" name="Freeform 91">
              <a:extLst>
                <a:ext uri="{FF2B5EF4-FFF2-40B4-BE49-F238E27FC236}">
                  <a16:creationId xmlns:a16="http://schemas.microsoft.com/office/drawing/2014/main" id="{680314F6-A76C-1631-391D-D3D4CD38D5D3}"/>
                </a:ext>
              </a:extLst>
            </p:cNvPr>
            <p:cNvSpPr>
              <a:spLocks/>
            </p:cNvSpPr>
            <p:nvPr/>
          </p:nvSpPr>
          <p:spPr bwMode="auto">
            <a:xfrm>
              <a:off x="5944780" y="3807913"/>
              <a:ext cx="317559" cy="605779"/>
            </a:xfrm>
            <a:custGeom>
              <a:avLst/>
              <a:gdLst>
                <a:gd name="T0" fmla="*/ 0 w 68"/>
                <a:gd name="T1" fmla="*/ 128 h 130"/>
                <a:gd name="T2" fmla="*/ 36 w 68"/>
                <a:gd name="T3" fmla="*/ 130 h 130"/>
                <a:gd name="T4" fmla="*/ 68 w 68"/>
                <a:gd name="T5" fmla="*/ 128 h 130"/>
                <a:gd name="T6" fmla="*/ 68 w 68"/>
                <a:gd name="T7" fmla="*/ 4 h 130"/>
                <a:gd name="T8" fmla="*/ 33 w 68"/>
                <a:gd name="T9" fmla="*/ 0 h 130"/>
                <a:gd name="T10" fmla="*/ 0 w 68"/>
                <a:gd name="T11" fmla="*/ 4 h 130"/>
                <a:gd name="T12" fmla="*/ 0 w 68"/>
                <a:gd name="T13" fmla="*/ 128 h 130"/>
              </a:gdLst>
              <a:ahLst/>
              <a:cxnLst>
                <a:cxn ang="0">
                  <a:pos x="T0" y="T1"/>
                </a:cxn>
                <a:cxn ang="0">
                  <a:pos x="T2" y="T3"/>
                </a:cxn>
                <a:cxn ang="0">
                  <a:pos x="T4" y="T5"/>
                </a:cxn>
                <a:cxn ang="0">
                  <a:pos x="T6" y="T7"/>
                </a:cxn>
                <a:cxn ang="0">
                  <a:pos x="T8" y="T9"/>
                </a:cxn>
                <a:cxn ang="0">
                  <a:pos x="T10" y="T11"/>
                </a:cxn>
                <a:cxn ang="0">
                  <a:pos x="T12" y="T13"/>
                </a:cxn>
              </a:cxnLst>
              <a:rect l="0" t="0" r="r" b="b"/>
              <a:pathLst>
                <a:path w="68" h="130">
                  <a:moveTo>
                    <a:pt x="0" y="128"/>
                  </a:moveTo>
                  <a:cubicBezTo>
                    <a:pt x="0" y="128"/>
                    <a:pt x="16" y="130"/>
                    <a:pt x="36" y="130"/>
                  </a:cubicBezTo>
                  <a:cubicBezTo>
                    <a:pt x="55" y="130"/>
                    <a:pt x="68" y="128"/>
                    <a:pt x="68" y="128"/>
                  </a:cubicBezTo>
                  <a:cubicBezTo>
                    <a:pt x="68" y="4"/>
                    <a:pt x="68" y="4"/>
                    <a:pt x="68" y="4"/>
                  </a:cubicBezTo>
                  <a:cubicBezTo>
                    <a:pt x="68" y="4"/>
                    <a:pt x="54" y="0"/>
                    <a:pt x="33" y="0"/>
                  </a:cubicBezTo>
                  <a:cubicBezTo>
                    <a:pt x="12" y="0"/>
                    <a:pt x="0" y="4"/>
                    <a:pt x="0" y="4"/>
                  </a:cubicBezTo>
                  <a:lnTo>
                    <a:pt x="0" y="12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76" name="Freeform 94">
              <a:extLst>
                <a:ext uri="{FF2B5EF4-FFF2-40B4-BE49-F238E27FC236}">
                  <a16:creationId xmlns:a16="http://schemas.microsoft.com/office/drawing/2014/main" id="{443EFA82-8313-B650-76E0-4ED81E244E4E}"/>
                </a:ext>
              </a:extLst>
            </p:cNvPr>
            <p:cNvSpPr>
              <a:spLocks/>
            </p:cNvSpPr>
            <p:nvPr/>
          </p:nvSpPr>
          <p:spPr bwMode="auto">
            <a:xfrm>
              <a:off x="6210563" y="3826898"/>
              <a:ext cx="2000279" cy="702428"/>
            </a:xfrm>
            <a:custGeom>
              <a:avLst/>
              <a:gdLst>
                <a:gd name="T0" fmla="*/ 913 w 1159"/>
                <a:gd name="T1" fmla="*/ 0 h 407"/>
                <a:gd name="T2" fmla="*/ 0 w 1159"/>
                <a:gd name="T3" fmla="*/ 70 h 407"/>
                <a:gd name="T4" fmla="*/ 0 w 1159"/>
                <a:gd name="T5" fmla="*/ 324 h 407"/>
                <a:gd name="T6" fmla="*/ 913 w 1159"/>
                <a:gd name="T7" fmla="*/ 407 h 407"/>
                <a:gd name="T8" fmla="*/ 1159 w 1159"/>
                <a:gd name="T9" fmla="*/ 216 h 407"/>
                <a:gd name="T10" fmla="*/ 1159 w 1159"/>
                <a:gd name="T11" fmla="*/ 194 h 407"/>
                <a:gd name="T12" fmla="*/ 913 w 1159"/>
                <a:gd name="T13" fmla="*/ 0 h 407"/>
              </a:gdLst>
              <a:ahLst/>
              <a:cxnLst>
                <a:cxn ang="0">
                  <a:pos x="T0" y="T1"/>
                </a:cxn>
                <a:cxn ang="0">
                  <a:pos x="T2" y="T3"/>
                </a:cxn>
                <a:cxn ang="0">
                  <a:pos x="T4" y="T5"/>
                </a:cxn>
                <a:cxn ang="0">
                  <a:pos x="T6" y="T7"/>
                </a:cxn>
                <a:cxn ang="0">
                  <a:pos x="T8" y="T9"/>
                </a:cxn>
                <a:cxn ang="0">
                  <a:pos x="T10" y="T11"/>
                </a:cxn>
                <a:cxn ang="0">
                  <a:pos x="T12" y="T13"/>
                </a:cxn>
              </a:cxnLst>
              <a:rect l="0" t="0" r="r" b="b"/>
              <a:pathLst>
                <a:path w="1159" h="407">
                  <a:moveTo>
                    <a:pt x="913" y="0"/>
                  </a:moveTo>
                  <a:lnTo>
                    <a:pt x="0" y="70"/>
                  </a:lnTo>
                  <a:lnTo>
                    <a:pt x="0" y="324"/>
                  </a:lnTo>
                  <a:lnTo>
                    <a:pt x="913" y="407"/>
                  </a:lnTo>
                  <a:lnTo>
                    <a:pt x="1159" y="216"/>
                  </a:lnTo>
                  <a:lnTo>
                    <a:pt x="1159" y="194"/>
                  </a:lnTo>
                  <a:lnTo>
                    <a:pt x="913"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7" name="Freeform 95">
              <a:extLst>
                <a:ext uri="{FF2B5EF4-FFF2-40B4-BE49-F238E27FC236}">
                  <a16:creationId xmlns:a16="http://schemas.microsoft.com/office/drawing/2014/main" id="{CD92CA4B-DE9D-BFE6-50D4-06F062153957}"/>
                </a:ext>
              </a:extLst>
            </p:cNvPr>
            <p:cNvSpPr>
              <a:spLocks/>
            </p:cNvSpPr>
            <p:nvPr/>
          </p:nvSpPr>
          <p:spPr bwMode="auto">
            <a:xfrm>
              <a:off x="6210563" y="3794106"/>
              <a:ext cx="2000279" cy="702428"/>
            </a:xfrm>
            <a:custGeom>
              <a:avLst/>
              <a:gdLst>
                <a:gd name="T0" fmla="*/ 905 w 1159"/>
                <a:gd name="T1" fmla="*/ 0 h 407"/>
                <a:gd name="T2" fmla="*/ 0 w 1159"/>
                <a:gd name="T3" fmla="*/ 67 h 407"/>
                <a:gd name="T4" fmla="*/ 0 w 1159"/>
                <a:gd name="T5" fmla="*/ 324 h 407"/>
                <a:gd name="T6" fmla="*/ 905 w 1159"/>
                <a:gd name="T7" fmla="*/ 407 h 407"/>
                <a:gd name="T8" fmla="*/ 1159 w 1159"/>
                <a:gd name="T9" fmla="*/ 213 h 407"/>
                <a:gd name="T10" fmla="*/ 905 w 1159"/>
                <a:gd name="T11" fmla="*/ 0 h 407"/>
              </a:gdLst>
              <a:ahLst/>
              <a:cxnLst>
                <a:cxn ang="0">
                  <a:pos x="T0" y="T1"/>
                </a:cxn>
                <a:cxn ang="0">
                  <a:pos x="T2" y="T3"/>
                </a:cxn>
                <a:cxn ang="0">
                  <a:pos x="T4" y="T5"/>
                </a:cxn>
                <a:cxn ang="0">
                  <a:pos x="T6" y="T7"/>
                </a:cxn>
                <a:cxn ang="0">
                  <a:pos x="T8" y="T9"/>
                </a:cxn>
                <a:cxn ang="0">
                  <a:pos x="T10" y="T11"/>
                </a:cxn>
              </a:cxnLst>
              <a:rect l="0" t="0" r="r" b="b"/>
              <a:pathLst>
                <a:path w="1159" h="407">
                  <a:moveTo>
                    <a:pt x="905" y="0"/>
                  </a:moveTo>
                  <a:lnTo>
                    <a:pt x="0" y="67"/>
                  </a:lnTo>
                  <a:lnTo>
                    <a:pt x="0" y="324"/>
                  </a:lnTo>
                  <a:lnTo>
                    <a:pt x="905" y="407"/>
                  </a:lnTo>
                  <a:lnTo>
                    <a:pt x="1159" y="213"/>
                  </a:lnTo>
                  <a:lnTo>
                    <a:pt x="90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78" name="TextBox 177">
              <a:extLst>
                <a:ext uri="{FF2B5EF4-FFF2-40B4-BE49-F238E27FC236}">
                  <a16:creationId xmlns:a16="http://schemas.microsoft.com/office/drawing/2014/main" id="{3EDF4CFE-B3E4-B610-F4A7-B229DD7B7264}"/>
                </a:ext>
              </a:extLst>
            </p:cNvPr>
            <p:cNvSpPr txBox="1"/>
            <p:nvPr/>
          </p:nvSpPr>
          <p:spPr>
            <a:xfrm>
              <a:off x="6337541" y="3960981"/>
              <a:ext cx="1314784" cy="338554"/>
            </a:xfrm>
            <a:prstGeom prst="rect">
              <a:avLst/>
            </a:prstGeom>
            <a:noFill/>
          </p:spPr>
          <p:txBody>
            <a:bodyPr wrap="none" rtlCol="0">
              <a:spAutoFit/>
            </a:bodyPr>
            <a:lstStyle/>
            <a:p>
              <a:r>
                <a:rPr lang="id-ID" sz="1600" b="1" err="1">
                  <a:solidFill>
                    <a:schemeClr val="bg1"/>
                  </a:solidFill>
                  <a:latin typeface="Raleway" panose="020B0003030101060003" pitchFamily="34" charset="0"/>
                </a:rPr>
                <a:t>Iteration</a:t>
              </a:r>
              <a:r>
                <a:rPr lang="id-ID" sz="1600" b="1">
                  <a:solidFill>
                    <a:schemeClr val="bg1"/>
                  </a:solidFill>
                  <a:latin typeface="Raleway" panose="020B0003030101060003" pitchFamily="34" charset="0"/>
                </a:rPr>
                <a:t> 02</a:t>
              </a:r>
            </a:p>
          </p:txBody>
        </p:sp>
      </p:grpSp>
      <p:grpSp>
        <p:nvGrpSpPr>
          <p:cNvPr id="182" name="Group 181">
            <a:extLst>
              <a:ext uri="{FF2B5EF4-FFF2-40B4-BE49-F238E27FC236}">
                <a16:creationId xmlns:a16="http://schemas.microsoft.com/office/drawing/2014/main" id="{7A4E19E6-E89F-BF5E-7583-875E3BB50BDA}"/>
              </a:ext>
            </a:extLst>
          </p:cNvPr>
          <p:cNvGrpSpPr/>
          <p:nvPr/>
        </p:nvGrpSpPr>
        <p:grpSpPr>
          <a:xfrm>
            <a:off x="4004907" y="4562117"/>
            <a:ext cx="2257432" cy="736943"/>
            <a:chOff x="4004907" y="4562117"/>
            <a:chExt cx="2257432" cy="736943"/>
          </a:xfrm>
        </p:grpSpPr>
        <p:sp>
          <p:nvSpPr>
            <p:cNvPr id="183" name="Freeform 98">
              <a:extLst>
                <a:ext uri="{FF2B5EF4-FFF2-40B4-BE49-F238E27FC236}">
                  <a16:creationId xmlns:a16="http://schemas.microsoft.com/office/drawing/2014/main" id="{9EC4BC8B-4361-8930-E79B-1DFA95D27E9F}"/>
                </a:ext>
              </a:extLst>
            </p:cNvPr>
            <p:cNvSpPr>
              <a:spLocks/>
            </p:cNvSpPr>
            <p:nvPr/>
          </p:nvSpPr>
          <p:spPr bwMode="auto">
            <a:xfrm>
              <a:off x="5944780" y="4613893"/>
              <a:ext cx="317559" cy="605779"/>
            </a:xfrm>
            <a:custGeom>
              <a:avLst/>
              <a:gdLst>
                <a:gd name="T0" fmla="*/ 0 w 68"/>
                <a:gd name="T1" fmla="*/ 128 h 130"/>
                <a:gd name="T2" fmla="*/ 36 w 68"/>
                <a:gd name="T3" fmla="*/ 130 h 130"/>
                <a:gd name="T4" fmla="*/ 68 w 68"/>
                <a:gd name="T5" fmla="*/ 128 h 130"/>
                <a:gd name="T6" fmla="*/ 68 w 68"/>
                <a:gd name="T7" fmla="*/ 5 h 130"/>
                <a:gd name="T8" fmla="*/ 33 w 68"/>
                <a:gd name="T9" fmla="*/ 0 h 130"/>
                <a:gd name="T10" fmla="*/ 0 w 68"/>
                <a:gd name="T11" fmla="*/ 5 h 130"/>
                <a:gd name="T12" fmla="*/ 0 w 68"/>
                <a:gd name="T13" fmla="*/ 128 h 130"/>
              </a:gdLst>
              <a:ahLst/>
              <a:cxnLst>
                <a:cxn ang="0">
                  <a:pos x="T0" y="T1"/>
                </a:cxn>
                <a:cxn ang="0">
                  <a:pos x="T2" y="T3"/>
                </a:cxn>
                <a:cxn ang="0">
                  <a:pos x="T4" y="T5"/>
                </a:cxn>
                <a:cxn ang="0">
                  <a:pos x="T6" y="T7"/>
                </a:cxn>
                <a:cxn ang="0">
                  <a:pos x="T8" y="T9"/>
                </a:cxn>
                <a:cxn ang="0">
                  <a:pos x="T10" y="T11"/>
                </a:cxn>
                <a:cxn ang="0">
                  <a:pos x="T12" y="T13"/>
                </a:cxn>
              </a:cxnLst>
              <a:rect l="0" t="0" r="r" b="b"/>
              <a:pathLst>
                <a:path w="68" h="130">
                  <a:moveTo>
                    <a:pt x="0" y="128"/>
                  </a:moveTo>
                  <a:cubicBezTo>
                    <a:pt x="0" y="128"/>
                    <a:pt x="16" y="130"/>
                    <a:pt x="36" y="130"/>
                  </a:cubicBezTo>
                  <a:cubicBezTo>
                    <a:pt x="55" y="130"/>
                    <a:pt x="68" y="128"/>
                    <a:pt x="68" y="128"/>
                  </a:cubicBezTo>
                  <a:cubicBezTo>
                    <a:pt x="68" y="5"/>
                    <a:pt x="68" y="5"/>
                    <a:pt x="68" y="5"/>
                  </a:cubicBezTo>
                  <a:cubicBezTo>
                    <a:pt x="68" y="5"/>
                    <a:pt x="54" y="0"/>
                    <a:pt x="33" y="0"/>
                  </a:cubicBezTo>
                  <a:cubicBezTo>
                    <a:pt x="12" y="0"/>
                    <a:pt x="0" y="5"/>
                    <a:pt x="0" y="5"/>
                  </a:cubicBezTo>
                  <a:lnTo>
                    <a:pt x="0" y="12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84" name="Freeform 99">
              <a:extLst>
                <a:ext uri="{FF2B5EF4-FFF2-40B4-BE49-F238E27FC236}">
                  <a16:creationId xmlns:a16="http://schemas.microsoft.com/office/drawing/2014/main" id="{BA6C105D-66B2-F70D-BE7F-55183502D040}"/>
                </a:ext>
              </a:extLst>
            </p:cNvPr>
            <p:cNvSpPr>
              <a:spLocks/>
            </p:cNvSpPr>
            <p:nvPr/>
          </p:nvSpPr>
          <p:spPr bwMode="auto">
            <a:xfrm>
              <a:off x="4004907" y="4594907"/>
              <a:ext cx="2000279" cy="704153"/>
            </a:xfrm>
            <a:custGeom>
              <a:avLst/>
              <a:gdLst>
                <a:gd name="T0" fmla="*/ 246 w 1159"/>
                <a:gd name="T1" fmla="*/ 0 h 408"/>
                <a:gd name="T2" fmla="*/ 1159 w 1159"/>
                <a:gd name="T3" fmla="*/ 70 h 408"/>
                <a:gd name="T4" fmla="*/ 1159 w 1159"/>
                <a:gd name="T5" fmla="*/ 324 h 408"/>
                <a:gd name="T6" fmla="*/ 246 w 1159"/>
                <a:gd name="T7" fmla="*/ 408 h 408"/>
                <a:gd name="T8" fmla="*/ 0 w 1159"/>
                <a:gd name="T9" fmla="*/ 216 h 408"/>
                <a:gd name="T10" fmla="*/ 0 w 1159"/>
                <a:gd name="T11" fmla="*/ 197 h 408"/>
                <a:gd name="T12" fmla="*/ 246 w 1159"/>
                <a:gd name="T13" fmla="*/ 0 h 408"/>
              </a:gdLst>
              <a:ahLst/>
              <a:cxnLst>
                <a:cxn ang="0">
                  <a:pos x="T0" y="T1"/>
                </a:cxn>
                <a:cxn ang="0">
                  <a:pos x="T2" y="T3"/>
                </a:cxn>
                <a:cxn ang="0">
                  <a:pos x="T4" y="T5"/>
                </a:cxn>
                <a:cxn ang="0">
                  <a:pos x="T6" y="T7"/>
                </a:cxn>
                <a:cxn ang="0">
                  <a:pos x="T8" y="T9"/>
                </a:cxn>
                <a:cxn ang="0">
                  <a:pos x="T10" y="T11"/>
                </a:cxn>
                <a:cxn ang="0">
                  <a:pos x="T12" y="T13"/>
                </a:cxn>
              </a:cxnLst>
              <a:rect l="0" t="0" r="r" b="b"/>
              <a:pathLst>
                <a:path w="1159" h="408">
                  <a:moveTo>
                    <a:pt x="246" y="0"/>
                  </a:moveTo>
                  <a:lnTo>
                    <a:pt x="1159" y="70"/>
                  </a:lnTo>
                  <a:lnTo>
                    <a:pt x="1159" y="324"/>
                  </a:lnTo>
                  <a:lnTo>
                    <a:pt x="246" y="408"/>
                  </a:lnTo>
                  <a:lnTo>
                    <a:pt x="0" y="216"/>
                  </a:lnTo>
                  <a:lnTo>
                    <a:pt x="0" y="197"/>
                  </a:lnTo>
                  <a:lnTo>
                    <a:pt x="246"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5" name="Freeform 100">
              <a:extLst>
                <a:ext uri="{FF2B5EF4-FFF2-40B4-BE49-F238E27FC236}">
                  <a16:creationId xmlns:a16="http://schemas.microsoft.com/office/drawing/2014/main" id="{59128739-E70B-970B-8623-5F25BDCCF2D1}"/>
                </a:ext>
              </a:extLst>
            </p:cNvPr>
            <p:cNvSpPr>
              <a:spLocks/>
            </p:cNvSpPr>
            <p:nvPr/>
          </p:nvSpPr>
          <p:spPr bwMode="auto">
            <a:xfrm>
              <a:off x="4004907" y="4562117"/>
              <a:ext cx="2000279" cy="704153"/>
            </a:xfrm>
            <a:custGeom>
              <a:avLst/>
              <a:gdLst>
                <a:gd name="T0" fmla="*/ 251 w 1159"/>
                <a:gd name="T1" fmla="*/ 0 h 408"/>
                <a:gd name="T2" fmla="*/ 1159 w 1159"/>
                <a:gd name="T3" fmla="*/ 70 h 408"/>
                <a:gd name="T4" fmla="*/ 1159 w 1159"/>
                <a:gd name="T5" fmla="*/ 324 h 408"/>
                <a:gd name="T6" fmla="*/ 251 w 1159"/>
                <a:gd name="T7" fmla="*/ 408 h 408"/>
                <a:gd name="T8" fmla="*/ 0 w 1159"/>
                <a:gd name="T9" fmla="*/ 216 h 408"/>
                <a:gd name="T10" fmla="*/ 251 w 1159"/>
                <a:gd name="T11" fmla="*/ 0 h 408"/>
              </a:gdLst>
              <a:ahLst/>
              <a:cxnLst>
                <a:cxn ang="0">
                  <a:pos x="T0" y="T1"/>
                </a:cxn>
                <a:cxn ang="0">
                  <a:pos x="T2" y="T3"/>
                </a:cxn>
                <a:cxn ang="0">
                  <a:pos x="T4" y="T5"/>
                </a:cxn>
                <a:cxn ang="0">
                  <a:pos x="T6" y="T7"/>
                </a:cxn>
                <a:cxn ang="0">
                  <a:pos x="T8" y="T9"/>
                </a:cxn>
                <a:cxn ang="0">
                  <a:pos x="T10" y="T11"/>
                </a:cxn>
              </a:cxnLst>
              <a:rect l="0" t="0" r="r" b="b"/>
              <a:pathLst>
                <a:path w="1159" h="408">
                  <a:moveTo>
                    <a:pt x="251" y="0"/>
                  </a:moveTo>
                  <a:lnTo>
                    <a:pt x="1159" y="70"/>
                  </a:lnTo>
                  <a:lnTo>
                    <a:pt x="1159" y="324"/>
                  </a:lnTo>
                  <a:lnTo>
                    <a:pt x="251" y="408"/>
                  </a:lnTo>
                  <a:lnTo>
                    <a:pt x="0" y="216"/>
                  </a:lnTo>
                  <a:lnTo>
                    <a:pt x="251"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186" name="TextBox 185">
              <a:extLst>
                <a:ext uri="{FF2B5EF4-FFF2-40B4-BE49-F238E27FC236}">
                  <a16:creationId xmlns:a16="http://schemas.microsoft.com/office/drawing/2014/main" id="{1C285296-1C8D-6448-8310-E166637823BF}"/>
                </a:ext>
              </a:extLst>
            </p:cNvPr>
            <p:cNvSpPr txBox="1"/>
            <p:nvPr/>
          </p:nvSpPr>
          <p:spPr>
            <a:xfrm>
              <a:off x="4529082" y="4717033"/>
              <a:ext cx="1316386" cy="338554"/>
            </a:xfrm>
            <a:prstGeom prst="rect">
              <a:avLst/>
            </a:prstGeom>
            <a:noFill/>
          </p:spPr>
          <p:txBody>
            <a:bodyPr wrap="none" rtlCol="0">
              <a:spAutoFit/>
            </a:bodyPr>
            <a:lstStyle/>
            <a:p>
              <a:pPr algn="r"/>
              <a:r>
                <a:rPr lang="id-ID" sz="1600" b="1" err="1">
                  <a:solidFill>
                    <a:schemeClr val="bg1"/>
                  </a:solidFill>
                  <a:latin typeface="Raleway" panose="020B0003030101060003" pitchFamily="34" charset="0"/>
                </a:rPr>
                <a:t>Iteration</a:t>
              </a:r>
              <a:r>
                <a:rPr lang="id-ID" sz="1600" b="1">
                  <a:solidFill>
                    <a:schemeClr val="bg1"/>
                  </a:solidFill>
                  <a:latin typeface="Raleway" panose="020B0003030101060003" pitchFamily="34" charset="0"/>
                </a:rPr>
                <a:t> 04</a:t>
              </a:r>
            </a:p>
          </p:txBody>
        </p:sp>
      </p:grpSp>
    </p:spTree>
    <p:extLst>
      <p:ext uri="{BB962C8B-B14F-4D97-AF65-F5344CB8AC3E}">
        <p14:creationId xmlns:p14="http://schemas.microsoft.com/office/powerpoint/2010/main" val="55099176"/>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down)">
                                      <p:cBhvr>
                                        <p:cTn id="7" dur="500"/>
                                        <p:tgtEl>
                                          <p:spTgt spid="4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500"/>
                                        <p:tgtEl>
                                          <p:spTgt spid="18"/>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141"/>
                                        </p:tgtEl>
                                        <p:attrNameLst>
                                          <p:attrName>style.visibility</p:attrName>
                                        </p:attrNameLst>
                                      </p:cBhvr>
                                      <p:to>
                                        <p:strVal val="visible"/>
                                      </p:to>
                                    </p:set>
                                    <p:anim calcmode="lin" valueType="num">
                                      <p:cBhvr additive="base">
                                        <p:cTn id="15" dur="500"/>
                                        <p:tgtEl>
                                          <p:spTgt spid="141"/>
                                        </p:tgtEl>
                                        <p:attrNameLst>
                                          <p:attrName>ppt_y</p:attrName>
                                        </p:attrNameLst>
                                      </p:cBhvr>
                                      <p:tavLst>
                                        <p:tav tm="0">
                                          <p:val>
                                            <p:strVal val="#ppt_y-#ppt_h*1.125000"/>
                                          </p:val>
                                        </p:tav>
                                        <p:tav tm="100000">
                                          <p:val>
                                            <p:strVal val="#ppt_y"/>
                                          </p:val>
                                        </p:tav>
                                      </p:tavLst>
                                    </p:anim>
                                    <p:animEffect transition="in" filter="wipe(down)">
                                      <p:cBhvr>
                                        <p:cTn id="16" dur="500"/>
                                        <p:tgtEl>
                                          <p:spTgt spid="141"/>
                                        </p:tgtEl>
                                      </p:cBhvr>
                                    </p:animEffect>
                                  </p:childTnLst>
                                </p:cTn>
                              </p:par>
                              <p:par>
                                <p:cTn id="17" presetID="16" presetClass="entr" presetSubtype="37" fill="hold" nodeType="withEffect">
                                  <p:stCondLst>
                                    <p:cond delay="0"/>
                                  </p:stCondLst>
                                  <p:childTnLst>
                                    <p:set>
                                      <p:cBhvr>
                                        <p:cTn id="18" dur="1" fill="hold">
                                          <p:stCondLst>
                                            <p:cond delay="0"/>
                                          </p:stCondLst>
                                        </p:cTn>
                                        <p:tgtEl>
                                          <p:spTgt spid="142"/>
                                        </p:tgtEl>
                                        <p:attrNameLst>
                                          <p:attrName>style.visibility</p:attrName>
                                        </p:attrNameLst>
                                      </p:cBhvr>
                                      <p:to>
                                        <p:strVal val="visible"/>
                                      </p:to>
                                    </p:set>
                                    <p:animEffect transition="in" filter="barn(outVertical)">
                                      <p:cBhvr>
                                        <p:cTn id="19" dur="500"/>
                                        <p:tgtEl>
                                          <p:spTgt spid="142"/>
                                        </p:tgtEl>
                                      </p:cBhvr>
                                    </p:animEffect>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143"/>
                                        </p:tgtEl>
                                        <p:attrNameLst>
                                          <p:attrName>style.visibility</p:attrName>
                                        </p:attrNameLst>
                                      </p:cBhvr>
                                      <p:to>
                                        <p:strVal val="visible"/>
                                      </p:to>
                                    </p:set>
                                    <p:anim calcmode="lin" valueType="num">
                                      <p:cBhvr additive="base">
                                        <p:cTn id="23" dur="500" fill="hold"/>
                                        <p:tgtEl>
                                          <p:spTgt spid="143"/>
                                        </p:tgtEl>
                                        <p:attrNameLst>
                                          <p:attrName>ppt_x</p:attrName>
                                        </p:attrNameLst>
                                      </p:cBhvr>
                                      <p:tavLst>
                                        <p:tav tm="0">
                                          <p:val>
                                            <p:strVal val="#ppt_x"/>
                                          </p:val>
                                        </p:tav>
                                        <p:tav tm="100000">
                                          <p:val>
                                            <p:strVal val="#ppt_x"/>
                                          </p:val>
                                        </p:tav>
                                      </p:tavLst>
                                    </p:anim>
                                    <p:anim calcmode="lin" valueType="num">
                                      <p:cBhvr additive="base">
                                        <p:cTn id="24" dur="500" fill="hold"/>
                                        <p:tgtEl>
                                          <p:spTgt spid="143"/>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182"/>
                                        </p:tgtEl>
                                        <p:attrNameLst>
                                          <p:attrName>style.visibility</p:attrName>
                                        </p:attrNameLst>
                                      </p:cBhvr>
                                      <p:to>
                                        <p:strVal val="visible"/>
                                      </p:to>
                                    </p:set>
                                    <p:anim calcmode="lin" valueType="num">
                                      <p:cBhvr additive="base">
                                        <p:cTn id="28" dur="1000" fill="hold"/>
                                        <p:tgtEl>
                                          <p:spTgt spid="182"/>
                                        </p:tgtEl>
                                        <p:attrNameLst>
                                          <p:attrName>ppt_x</p:attrName>
                                        </p:attrNameLst>
                                      </p:cBhvr>
                                      <p:tavLst>
                                        <p:tav tm="0">
                                          <p:val>
                                            <p:strVal val="#ppt_x"/>
                                          </p:val>
                                        </p:tav>
                                        <p:tav tm="100000">
                                          <p:val>
                                            <p:strVal val="#ppt_x"/>
                                          </p:val>
                                        </p:tav>
                                      </p:tavLst>
                                    </p:anim>
                                    <p:anim calcmode="lin" valueType="num">
                                      <p:cBhvr additive="base">
                                        <p:cTn id="29" dur="1000" fill="hold"/>
                                        <p:tgtEl>
                                          <p:spTgt spid="182"/>
                                        </p:tgtEl>
                                        <p:attrNameLst>
                                          <p:attrName>ppt_y</p:attrName>
                                        </p:attrNameLst>
                                      </p:cBhvr>
                                      <p:tavLst>
                                        <p:tav tm="0">
                                          <p:val>
                                            <p:strVal val="1+#ppt_h/2"/>
                                          </p:val>
                                        </p:tav>
                                        <p:tav tm="100000">
                                          <p:val>
                                            <p:strVal val="#ppt_y"/>
                                          </p:val>
                                        </p:tav>
                                      </p:tavLst>
                                    </p:anim>
                                  </p:childTnLst>
                                </p:cTn>
                              </p:par>
                              <p:par>
                                <p:cTn id="30" presetID="45" presetClass="entr" presetSubtype="0" fill="hold" nodeType="with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fade">
                                      <p:cBhvr>
                                        <p:cTn id="32" dur="1000"/>
                                        <p:tgtEl>
                                          <p:spTgt spid="182"/>
                                        </p:tgtEl>
                                      </p:cBhvr>
                                    </p:animEffect>
                                    <p:anim calcmode="lin" valueType="num">
                                      <p:cBhvr>
                                        <p:cTn id="33" dur="1000" fill="hold"/>
                                        <p:tgtEl>
                                          <p:spTgt spid="182"/>
                                        </p:tgtEl>
                                        <p:attrNameLst>
                                          <p:attrName>ppt_w</p:attrName>
                                        </p:attrNameLst>
                                      </p:cBhvr>
                                      <p:tavLst>
                                        <p:tav tm="0" fmla="#ppt_w*sin(2.5*pi*$)">
                                          <p:val>
                                            <p:fltVal val="0"/>
                                          </p:val>
                                        </p:tav>
                                        <p:tav tm="100000">
                                          <p:val>
                                            <p:fltVal val="1"/>
                                          </p:val>
                                        </p:tav>
                                      </p:tavLst>
                                    </p:anim>
                                    <p:anim calcmode="lin" valueType="num">
                                      <p:cBhvr>
                                        <p:cTn id="34" dur="1000" fill="hold"/>
                                        <p:tgtEl>
                                          <p:spTgt spid="182"/>
                                        </p:tgtEl>
                                        <p:attrNameLst>
                                          <p:attrName>ppt_h</p:attrName>
                                        </p:attrNameLst>
                                      </p:cBhvr>
                                      <p:tavLst>
                                        <p:tav tm="0">
                                          <p:val>
                                            <p:strVal val="#ppt_h"/>
                                          </p:val>
                                        </p:tav>
                                        <p:tav tm="100000">
                                          <p:val>
                                            <p:strVal val="#ppt_h"/>
                                          </p:val>
                                        </p:tav>
                                      </p:tavLst>
                                    </p:anim>
                                  </p:childTnLst>
                                </p:cTn>
                              </p:par>
                              <p:par>
                                <p:cTn id="35" presetID="2" presetClass="entr" presetSubtype="4" fill="hold" nodeType="withEffect">
                                  <p:stCondLst>
                                    <p:cond delay="250"/>
                                  </p:stCondLst>
                                  <p:childTnLst>
                                    <p:set>
                                      <p:cBhvr>
                                        <p:cTn id="36" dur="1" fill="hold">
                                          <p:stCondLst>
                                            <p:cond delay="0"/>
                                          </p:stCondLst>
                                        </p:cTn>
                                        <p:tgtEl>
                                          <p:spTgt spid="174"/>
                                        </p:tgtEl>
                                        <p:attrNameLst>
                                          <p:attrName>style.visibility</p:attrName>
                                        </p:attrNameLst>
                                      </p:cBhvr>
                                      <p:to>
                                        <p:strVal val="visible"/>
                                      </p:to>
                                    </p:set>
                                    <p:anim calcmode="lin" valueType="num">
                                      <p:cBhvr additive="base">
                                        <p:cTn id="37" dur="1000" fill="hold"/>
                                        <p:tgtEl>
                                          <p:spTgt spid="174"/>
                                        </p:tgtEl>
                                        <p:attrNameLst>
                                          <p:attrName>ppt_x</p:attrName>
                                        </p:attrNameLst>
                                      </p:cBhvr>
                                      <p:tavLst>
                                        <p:tav tm="0">
                                          <p:val>
                                            <p:strVal val="#ppt_x"/>
                                          </p:val>
                                        </p:tav>
                                        <p:tav tm="100000">
                                          <p:val>
                                            <p:strVal val="#ppt_x"/>
                                          </p:val>
                                        </p:tav>
                                      </p:tavLst>
                                    </p:anim>
                                    <p:anim calcmode="lin" valueType="num">
                                      <p:cBhvr additive="base">
                                        <p:cTn id="38" dur="1000" fill="hold"/>
                                        <p:tgtEl>
                                          <p:spTgt spid="174"/>
                                        </p:tgtEl>
                                        <p:attrNameLst>
                                          <p:attrName>ppt_y</p:attrName>
                                        </p:attrNameLst>
                                      </p:cBhvr>
                                      <p:tavLst>
                                        <p:tav tm="0">
                                          <p:val>
                                            <p:strVal val="1+#ppt_h/2"/>
                                          </p:val>
                                        </p:tav>
                                        <p:tav tm="100000">
                                          <p:val>
                                            <p:strVal val="#ppt_y"/>
                                          </p:val>
                                        </p:tav>
                                      </p:tavLst>
                                    </p:anim>
                                  </p:childTnLst>
                                </p:cTn>
                              </p:par>
                              <p:par>
                                <p:cTn id="39" presetID="45" presetClass="entr" presetSubtype="0" fill="hold" nodeType="withEffect">
                                  <p:stCondLst>
                                    <p:cond delay="300"/>
                                  </p:stCondLst>
                                  <p:childTnLst>
                                    <p:set>
                                      <p:cBhvr>
                                        <p:cTn id="40" dur="1" fill="hold">
                                          <p:stCondLst>
                                            <p:cond delay="0"/>
                                          </p:stCondLst>
                                        </p:cTn>
                                        <p:tgtEl>
                                          <p:spTgt spid="174"/>
                                        </p:tgtEl>
                                        <p:attrNameLst>
                                          <p:attrName>style.visibility</p:attrName>
                                        </p:attrNameLst>
                                      </p:cBhvr>
                                      <p:to>
                                        <p:strVal val="visible"/>
                                      </p:to>
                                    </p:set>
                                    <p:animEffect transition="in" filter="fade">
                                      <p:cBhvr>
                                        <p:cTn id="41" dur="1000"/>
                                        <p:tgtEl>
                                          <p:spTgt spid="174"/>
                                        </p:tgtEl>
                                      </p:cBhvr>
                                    </p:animEffect>
                                    <p:anim calcmode="lin" valueType="num">
                                      <p:cBhvr>
                                        <p:cTn id="42" dur="1000" fill="hold"/>
                                        <p:tgtEl>
                                          <p:spTgt spid="174"/>
                                        </p:tgtEl>
                                        <p:attrNameLst>
                                          <p:attrName>ppt_w</p:attrName>
                                        </p:attrNameLst>
                                      </p:cBhvr>
                                      <p:tavLst>
                                        <p:tav tm="0" fmla="#ppt_w*sin(2.5*pi*$)">
                                          <p:val>
                                            <p:fltVal val="0"/>
                                          </p:val>
                                        </p:tav>
                                        <p:tav tm="100000">
                                          <p:val>
                                            <p:fltVal val="1"/>
                                          </p:val>
                                        </p:tav>
                                      </p:tavLst>
                                    </p:anim>
                                    <p:anim calcmode="lin" valueType="num">
                                      <p:cBhvr>
                                        <p:cTn id="43" dur="1000" fill="hold"/>
                                        <p:tgtEl>
                                          <p:spTgt spid="174"/>
                                        </p:tgtEl>
                                        <p:attrNameLst>
                                          <p:attrName>ppt_h</p:attrName>
                                        </p:attrNameLst>
                                      </p:cBhvr>
                                      <p:tavLst>
                                        <p:tav tm="0">
                                          <p:val>
                                            <p:strVal val="#ppt_h"/>
                                          </p:val>
                                        </p:tav>
                                        <p:tav tm="100000">
                                          <p:val>
                                            <p:strVal val="#ppt_h"/>
                                          </p:val>
                                        </p:tav>
                                      </p:tavLst>
                                    </p:anim>
                                  </p:childTnLst>
                                </p:cTn>
                              </p:par>
                              <p:par>
                                <p:cTn id="44" presetID="2" presetClass="entr" presetSubtype="4" fill="hold" nodeType="withEffect">
                                  <p:stCondLst>
                                    <p:cond delay="500"/>
                                  </p:stCondLst>
                                  <p:childTnLst>
                                    <p:set>
                                      <p:cBhvr>
                                        <p:cTn id="45" dur="1" fill="hold">
                                          <p:stCondLst>
                                            <p:cond delay="0"/>
                                          </p:stCondLst>
                                        </p:cTn>
                                        <p:tgtEl>
                                          <p:spTgt spid="161"/>
                                        </p:tgtEl>
                                        <p:attrNameLst>
                                          <p:attrName>style.visibility</p:attrName>
                                        </p:attrNameLst>
                                      </p:cBhvr>
                                      <p:to>
                                        <p:strVal val="visible"/>
                                      </p:to>
                                    </p:set>
                                    <p:anim calcmode="lin" valueType="num">
                                      <p:cBhvr additive="base">
                                        <p:cTn id="46" dur="1000" fill="hold"/>
                                        <p:tgtEl>
                                          <p:spTgt spid="161"/>
                                        </p:tgtEl>
                                        <p:attrNameLst>
                                          <p:attrName>ppt_x</p:attrName>
                                        </p:attrNameLst>
                                      </p:cBhvr>
                                      <p:tavLst>
                                        <p:tav tm="0">
                                          <p:val>
                                            <p:strVal val="#ppt_x"/>
                                          </p:val>
                                        </p:tav>
                                        <p:tav tm="100000">
                                          <p:val>
                                            <p:strVal val="#ppt_x"/>
                                          </p:val>
                                        </p:tav>
                                      </p:tavLst>
                                    </p:anim>
                                    <p:anim calcmode="lin" valueType="num">
                                      <p:cBhvr additive="base">
                                        <p:cTn id="47" dur="1000" fill="hold"/>
                                        <p:tgtEl>
                                          <p:spTgt spid="161"/>
                                        </p:tgtEl>
                                        <p:attrNameLst>
                                          <p:attrName>ppt_y</p:attrName>
                                        </p:attrNameLst>
                                      </p:cBhvr>
                                      <p:tavLst>
                                        <p:tav tm="0">
                                          <p:val>
                                            <p:strVal val="1+#ppt_h/2"/>
                                          </p:val>
                                        </p:tav>
                                        <p:tav tm="100000">
                                          <p:val>
                                            <p:strVal val="#ppt_y"/>
                                          </p:val>
                                        </p:tav>
                                      </p:tavLst>
                                    </p:anim>
                                  </p:childTnLst>
                                </p:cTn>
                              </p:par>
                              <p:par>
                                <p:cTn id="48" presetID="45" presetClass="entr" presetSubtype="0" fill="hold" nodeType="withEffect">
                                  <p:stCondLst>
                                    <p:cond delay="500"/>
                                  </p:stCondLst>
                                  <p:childTnLst>
                                    <p:set>
                                      <p:cBhvr>
                                        <p:cTn id="49" dur="1" fill="hold">
                                          <p:stCondLst>
                                            <p:cond delay="0"/>
                                          </p:stCondLst>
                                        </p:cTn>
                                        <p:tgtEl>
                                          <p:spTgt spid="161"/>
                                        </p:tgtEl>
                                        <p:attrNameLst>
                                          <p:attrName>style.visibility</p:attrName>
                                        </p:attrNameLst>
                                      </p:cBhvr>
                                      <p:to>
                                        <p:strVal val="visible"/>
                                      </p:to>
                                    </p:set>
                                    <p:animEffect transition="in" filter="fade">
                                      <p:cBhvr>
                                        <p:cTn id="50" dur="1000"/>
                                        <p:tgtEl>
                                          <p:spTgt spid="161"/>
                                        </p:tgtEl>
                                      </p:cBhvr>
                                    </p:animEffect>
                                    <p:anim calcmode="lin" valueType="num">
                                      <p:cBhvr>
                                        <p:cTn id="51" dur="1000" fill="hold"/>
                                        <p:tgtEl>
                                          <p:spTgt spid="161"/>
                                        </p:tgtEl>
                                        <p:attrNameLst>
                                          <p:attrName>ppt_w</p:attrName>
                                        </p:attrNameLst>
                                      </p:cBhvr>
                                      <p:tavLst>
                                        <p:tav tm="0" fmla="#ppt_w*sin(2.5*pi*$)">
                                          <p:val>
                                            <p:fltVal val="0"/>
                                          </p:val>
                                        </p:tav>
                                        <p:tav tm="100000">
                                          <p:val>
                                            <p:fltVal val="1"/>
                                          </p:val>
                                        </p:tav>
                                      </p:tavLst>
                                    </p:anim>
                                    <p:anim calcmode="lin" valueType="num">
                                      <p:cBhvr>
                                        <p:cTn id="52" dur="1000" fill="hold"/>
                                        <p:tgtEl>
                                          <p:spTgt spid="161"/>
                                        </p:tgtEl>
                                        <p:attrNameLst>
                                          <p:attrName>ppt_h</p:attrName>
                                        </p:attrNameLst>
                                      </p:cBhvr>
                                      <p:tavLst>
                                        <p:tav tm="0">
                                          <p:val>
                                            <p:strVal val="#ppt_h"/>
                                          </p:val>
                                        </p:tav>
                                        <p:tav tm="100000">
                                          <p:val>
                                            <p:strVal val="#ppt_h"/>
                                          </p:val>
                                        </p:tav>
                                      </p:tavLst>
                                    </p:anim>
                                  </p:childTnLst>
                                </p:cTn>
                              </p:par>
                              <p:par>
                                <p:cTn id="53" presetID="2" presetClass="entr" presetSubtype="4" fill="hold" nodeType="withEffect">
                                  <p:stCondLst>
                                    <p:cond delay="750"/>
                                  </p:stCondLst>
                                  <p:childTnLst>
                                    <p:set>
                                      <p:cBhvr>
                                        <p:cTn id="54" dur="1" fill="hold">
                                          <p:stCondLst>
                                            <p:cond delay="0"/>
                                          </p:stCondLst>
                                        </p:cTn>
                                        <p:tgtEl>
                                          <p:spTgt spid="152"/>
                                        </p:tgtEl>
                                        <p:attrNameLst>
                                          <p:attrName>style.visibility</p:attrName>
                                        </p:attrNameLst>
                                      </p:cBhvr>
                                      <p:to>
                                        <p:strVal val="visible"/>
                                      </p:to>
                                    </p:set>
                                    <p:anim calcmode="lin" valueType="num">
                                      <p:cBhvr additive="base">
                                        <p:cTn id="55" dur="1000" fill="hold"/>
                                        <p:tgtEl>
                                          <p:spTgt spid="152"/>
                                        </p:tgtEl>
                                        <p:attrNameLst>
                                          <p:attrName>ppt_x</p:attrName>
                                        </p:attrNameLst>
                                      </p:cBhvr>
                                      <p:tavLst>
                                        <p:tav tm="0">
                                          <p:val>
                                            <p:strVal val="#ppt_x"/>
                                          </p:val>
                                        </p:tav>
                                        <p:tav tm="100000">
                                          <p:val>
                                            <p:strVal val="#ppt_x"/>
                                          </p:val>
                                        </p:tav>
                                      </p:tavLst>
                                    </p:anim>
                                    <p:anim calcmode="lin" valueType="num">
                                      <p:cBhvr additive="base">
                                        <p:cTn id="56" dur="1000" fill="hold"/>
                                        <p:tgtEl>
                                          <p:spTgt spid="152"/>
                                        </p:tgtEl>
                                        <p:attrNameLst>
                                          <p:attrName>ppt_y</p:attrName>
                                        </p:attrNameLst>
                                      </p:cBhvr>
                                      <p:tavLst>
                                        <p:tav tm="0">
                                          <p:val>
                                            <p:strVal val="1+#ppt_h/2"/>
                                          </p:val>
                                        </p:tav>
                                        <p:tav tm="100000">
                                          <p:val>
                                            <p:strVal val="#ppt_y"/>
                                          </p:val>
                                        </p:tav>
                                      </p:tavLst>
                                    </p:anim>
                                  </p:childTnLst>
                                </p:cTn>
                              </p:par>
                              <p:par>
                                <p:cTn id="57" presetID="45" presetClass="entr" presetSubtype="0" fill="hold" nodeType="withEffect">
                                  <p:stCondLst>
                                    <p:cond delay="750"/>
                                  </p:stCondLst>
                                  <p:childTnLst>
                                    <p:set>
                                      <p:cBhvr>
                                        <p:cTn id="58" dur="1" fill="hold">
                                          <p:stCondLst>
                                            <p:cond delay="0"/>
                                          </p:stCondLst>
                                        </p:cTn>
                                        <p:tgtEl>
                                          <p:spTgt spid="152"/>
                                        </p:tgtEl>
                                        <p:attrNameLst>
                                          <p:attrName>style.visibility</p:attrName>
                                        </p:attrNameLst>
                                      </p:cBhvr>
                                      <p:to>
                                        <p:strVal val="visible"/>
                                      </p:to>
                                    </p:set>
                                    <p:animEffect transition="in" filter="fade">
                                      <p:cBhvr>
                                        <p:cTn id="59" dur="1000"/>
                                        <p:tgtEl>
                                          <p:spTgt spid="152"/>
                                        </p:tgtEl>
                                      </p:cBhvr>
                                    </p:animEffect>
                                    <p:anim calcmode="lin" valueType="num">
                                      <p:cBhvr>
                                        <p:cTn id="60" dur="1000" fill="hold"/>
                                        <p:tgtEl>
                                          <p:spTgt spid="152"/>
                                        </p:tgtEl>
                                        <p:attrNameLst>
                                          <p:attrName>ppt_w</p:attrName>
                                        </p:attrNameLst>
                                      </p:cBhvr>
                                      <p:tavLst>
                                        <p:tav tm="0" fmla="#ppt_w*sin(2.5*pi*$)">
                                          <p:val>
                                            <p:fltVal val="0"/>
                                          </p:val>
                                        </p:tav>
                                        <p:tav tm="100000">
                                          <p:val>
                                            <p:fltVal val="1"/>
                                          </p:val>
                                        </p:tav>
                                      </p:tavLst>
                                    </p:anim>
                                    <p:anim calcmode="lin" valueType="num">
                                      <p:cBhvr>
                                        <p:cTn id="61" dur="1000" fill="hold"/>
                                        <p:tgtEl>
                                          <p:spTgt spid="152"/>
                                        </p:tgtEl>
                                        <p:attrNameLst>
                                          <p:attrName>ppt_h</p:attrName>
                                        </p:attrNameLst>
                                      </p:cBhvr>
                                      <p:tavLst>
                                        <p:tav tm="0">
                                          <p:val>
                                            <p:strVal val="#ppt_h"/>
                                          </p:val>
                                        </p:tav>
                                        <p:tav tm="100000">
                                          <p:val>
                                            <p:strVal val="#ppt_h"/>
                                          </p:val>
                                        </p:tav>
                                      </p:tavLst>
                                    </p:anim>
                                  </p:childTnLst>
                                </p:cTn>
                              </p:par>
                            </p:childTnLst>
                          </p:cTn>
                        </p:par>
                        <p:par>
                          <p:cTn id="62" fill="hold">
                            <p:stCondLst>
                              <p:cond delay="3750"/>
                            </p:stCondLst>
                            <p:childTnLst>
                              <p:par>
                                <p:cTn id="63" presetID="10" presetClass="entr" presetSubtype="0" fill="hold" grpId="0" nodeType="afterEffect">
                                  <p:stCondLst>
                                    <p:cond delay="0"/>
                                  </p:stCondLst>
                                  <p:childTnLst>
                                    <p:set>
                                      <p:cBhvr>
                                        <p:cTn id="64" dur="1" fill="hold">
                                          <p:stCondLst>
                                            <p:cond delay="0"/>
                                          </p:stCondLst>
                                        </p:cTn>
                                        <p:tgtEl>
                                          <p:spTgt spid="144"/>
                                        </p:tgtEl>
                                        <p:attrNameLst>
                                          <p:attrName>style.visibility</p:attrName>
                                        </p:attrNameLst>
                                      </p:cBhvr>
                                      <p:to>
                                        <p:strVal val="visible"/>
                                      </p:to>
                                    </p:set>
                                    <p:animEffect transition="in" filter="fade">
                                      <p:cBhvr>
                                        <p:cTn id="65" dur="500"/>
                                        <p:tgtEl>
                                          <p:spTgt spid="14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5"/>
                                        </p:tgtEl>
                                        <p:attrNameLst>
                                          <p:attrName>style.visibility</p:attrName>
                                        </p:attrNameLst>
                                      </p:cBhvr>
                                      <p:to>
                                        <p:strVal val="visible"/>
                                      </p:to>
                                    </p:set>
                                    <p:animEffect transition="in" filter="fade">
                                      <p:cBhvr>
                                        <p:cTn id="68" dur="500"/>
                                        <p:tgtEl>
                                          <p:spTgt spid="145"/>
                                        </p:tgtEl>
                                      </p:cBhvr>
                                    </p:animEffect>
                                  </p:childTnLst>
                                </p:cTn>
                              </p:par>
                            </p:childTnLst>
                          </p:cTn>
                        </p:par>
                        <p:par>
                          <p:cTn id="69" fill="hold">
                            <p:stCondLst>
                              <p:cond delay="4250"/>
                            </p:stCondLst>
                            <p:childTnLst>
                              <p:par>
                                <p:cTn id="70" presetID="10" presetClass="entr" presetSubtype="0" fill="hold" grpId="0" nodeType="afterEffect">
                                  <p:stCondLst>
                                    <p:cond delay="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500"/>
                                        <p:tgtEl>
                                          <p:spTgt spid="14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47"/>
                                        </p:tgtEl>
                                        <p:attrNameLst>
                                          <p:attrName>style.visibility</p:attrName>
                                        </p:attrNameLst>
                                      </p:cBhvr>
                                      <p:to>
                                        <p:strVal val="visible"/>
                                      </p:to>
                                    </p:set>
                                    <p:animEffect transition="in" filter="fade">
                                      <p:cBhvr>
                                        <p:cTn id="75" dur="500"/>
                                        <p:tgtEl>
                                          <p:spTgt spid="147"/>
                                        </p:tgtEl>
                                      </p:cBhvr>
                                    </p:animEffect>
                                  </p:childTnLst>
                                </p:cTn>
                              </p:par>
                            </p:childTnLst>
                          </p:cTn>
                        </p:par>
                        <p:par>
                          <p:cTn id="76" fill="hold">
                            <p:stCondLst>
                              <p:cond delay="4750"/>
                            </p:stCondLst>
                            <p:childTnLst>
                              <p:par>
                                <p:cTn id="77" presetID="10" presetClass="entr" presetSubtype="0" fill="hold" grpId="0" nodeType="afterEffect">
                                  <p:stCondLst>
                                    <p:cond delay="0"/>
                                  </p:stCondLst>
                                  <p:childTnLst>
                                    <p:set>
                                      <p:cBhvr>
                                        <p:cTn id="78" dur="1" fill="hold">
                                          <p:stCondLst>
                                            <p:cond delay="0"/>
                                          </p:stCondLst>
                                        </p:cTn>
                                        <p:tgtEl>
                                          <p:spTgt spid="148"/>
                                        </p:tgtEl>
                                        <p:attrNameLst>
                                          <p:attrName>style.visibility</p:attrName>
                                        </p:attrNameLst>
                                      </p:cBhvr>
                                      <p:to>
                                        <p:strVal val="visible"/>
                                      </p:to>
                                    </p:set>
                                    <p:animEffect transition="in" filter="fade">
                                      <p:cBhvr>
                                        <p:cTn id="79" dur="500"/>
                                        <p:tgtEl>
                                          <p:spTgt spid="14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9"/>
                                        </p:tgtEl>
                                        <p:attrNameLst>
                                          <p:attrName>style.visibility</p:attrName>
                                        </p:attrNameLst>
                                      </p:cBhvr>
                                      <p:to>
                                        <p:strVal val="visible"/>
                                      </p:to>
                                    </p:set>
                                    <p:animEffect transition="in" filter="fade">
                                      <p:cBhvr>
                                        <p:cTn id="82" dur="500"/>
                                        <p:tgtEl>
                                          <p:spTgt spid="149"/>
                                        </p:tgtEl>
                                      </p:cBhvr>
                                    </p:animEffect>
                                  </p:childTnLst>
                                </p:cTn>
                              </p:par>
                            </p:childTnLst>
                          </p:cTn>
                        </p:par>
                        <p:par>
                          <p:cTn id="83" fill="hold">
                            <p:stCondLst>
                              <p:cond delay="5250"/>
                            </p:stCondLst>
                            <p:childTnLst>
                              <p:par>
                                <p:cTn id="84" presetID="10" presetClass="entr" presetSubtype="0" fill="hold" grpId="0" nodeType="afterEffect">
                                  <p:stCondLst>
                                    <p:cond delay="0"/>
                                  </p:stCondLst>
                                  <p:childTnLst>
                                    <p:set>
                                      <p:cBhvr>
                                        <p:cTn id="85" dur="1" fill="hold">
                                          <p:stCondLst>
                                            <p:cond delay="0"/>
                                          </p:stCondLst>
                                        </p:cTn>
                                        <p:tgtEl>
                                          <p:spTgt spid="150"/>
                                        </p:tgtEl>
                                        <p:attrNameLst>
                                          <p:attrName>style.visibility</p:attrName>
                                        </p:attrNameLst>
                                      </p:cBhvr>
                                      <p:to>
                                        <p:strVal val="visible"/>
                                      </p:to>
                                    </p:set>
                                    <p:animEffect transition="in" filter="fade">
                                      <p:cBhvr>
                                        <p:cTn id="86" dur="500"/>
                                        <p:tgtEl>
                                          <p:spTgt spid="15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43" grpId="0" animBg="1"/>
      <p:bldP spid="144" grpId="0"/>
      <p:bldP spid="145" grpId="0"/>
      <p:bldP spid="146" grpId="0"/>
      <p:bldP spid="147" grpId="0"/>
      <p:bldP spid="148" grpId="0"/>
      <p:bldP spid="149" grpId="0"/>
      <p:bldP spid="150" grpId="0"/>
      <p:bldP spid="1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BF0A5B-CA18-47D2-801E-5D97420A52F4}" type="slidenum">
              <a:rPr lang="id-ID" smtClean="0"/>
              <a:pPr/>
              <a:t>8</a:t>
            </a:fld>
            <a:endParaRPr lang="id-ID"/>
          </a:p>
        </p:txBody>
      </p:sp>
      <p:sp>
        <p:nvSpPr>
          <p:cNvPr id="7" name="TextBox 6"/>
          <p:cNvSpPr txBox="1"/>
          <p:nvPr/>
        </p:nvSpPr>
        <p:spPr>
          <a:xfrm>
            <a:off x="1061171" y="648661"/>
            <a:ext cx="1550424" cy="523220"/>
          </a:xfrm>
          <a:prstGeom prst="rect">
            <a:avLst/>
          </a:prstGeom>
          <a:noFill/>
        </p:spPr>
        <p:txBody>
          <a:bodyPr wrap="none" lIns="91440" tIns="45720" rIns="91440" bIns="45720" rtlCol="0" anchor="t">
            <a:spAutoFit/>
          </a:bodyPr>
          <a:lstStyle/>
          <a:p>
            <a:pPr algn="ctr"/>
            <a:r>
              <a:rPr lang="id-ID" sz="2800">
                <a:latin typeface="+mj-lt"/>
              </a:rPr>
              <a:t>Modeling</a:t>
            </a:r>
          </a:p>
        </p:txBody>
      </p:sp>
      <p:cxnSp>
        <p:nvCxnSpPr>
          <p:cNvPr id="8" name="Straight Connector 7"/>
          <p:cNvCxnSpPr>
            <a:cxnSpLocks/>
          </p:cNvCxnSpPr>
          <p:nvPr/>
        </p:nvCxnSpPr>
        <p:spPr>
          <a:xfrm>
            <a:off x="409915" y="1178256"/>
            <a:ext cx="2852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928732" y="5575039"/>
            <a:ext cx="1835223" cy="1910862"/>
            <a:chOff x="8349573" y="-1673337"/>
            <a:chExt cx="6162676" cy="6416675"/>
          </a:xfrm>
          <a:solidFill>
            <a:schemeClr val="bg2">
              <a:alpha val="20000"/>
            </a:schemeClr>
          </a:solidFill>
        </p:grpSpPr>
        <p:sp>
          <p:nvSpPr>
            <p:cNvPr id="50"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a:extLst>
              <a:ext uri="{FF2B5EF4-FFF2-40B4-BE49-F238E27FC236}">
                <a16:creationId xmlns:a16="http://schemas.microsoft.com/office/drawing/2014/main" id="{863B462C-B872-852B-B4E6-E4F3A13E985E}"/>
              </a:ext>
            </a:extLst>
          </p:cNvPr>
          <p:cNvGrpSpPr/>
          <p:nvPr/>
        </p:nvGrpSpPr>
        <p:grpSpPr>
          <a:xfrm>
            <a:off x="5723832" y="7477"/>
            <a:ext cx="7348552" cy="6858000"/>
            <a:chOff x="4843448" y="0"/>
            <a:chExt cx="7348552" cy="6858000"/>
          </a:xfrm>
        </p:grpSpPr>
        <p:sp>
          <p:nvSpPr>
            <p:cNvPr id="19" name="Freeform 27">
              <a:extLst>
                <a:ext uri="{FF2B5EF4-FFF2-40B4-BE49-F238E27FC236}">
                  <a16:creationId xmlns:a16="http://schemas.microsoft.com/office/drawing/2014/main" id="{428C9D48-B295-A20C-4304-22D0466B5EFF}"/>
                </a:ext>
              </a:extLst>
            </p:cNvPr>
            <p:cNvSpPr>
              <a:spLocks/>
            </p:cNvSpPr>
            <p:nvPr/>
          </p:nvSpPr>
          <p:spPr bwMode="auto">
            <a:xfrm>
              <a:off x="5407219" y="0"/>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28">
              <a:extLst>
                <a:ext uri="{FF2B5EF4-FFF2-40B4-BE49-F238E27FC236}">
                  <a16:creationId xmlns:a16="http://schemas.microsoft.com/office/drawing/2014/main" id="{D50F3894-7E2A-447C-007C-3D8B591FC9BA}"/>
                </a:ext>
              </a:extLst>
            </p:cNvPr>
            <p:cNvSpPr>
              <a:spLocks/>
            </p:cNvSpPr>
            <p:nvPr/>
          </p:nvSpPr>
          <p:spPr bwMode="auto">
            <a:xfrm>
              <a:off x="5973431" y="0"/>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9">
              <a:extLst>
                <a:ext uri="{FF2B5EF4-FFF2-40B4-BE49-F238E27FC236}">
                  <a16:creationId xmlns:a16="http://schemas.microsoft.com/office/drawing/2014/main" id="{94B34B75-8CEA-CE98-6CEB-7B5B77AF135A}"/>
                </a:ext>
              </a:extLst>
            </p:cNvPr>
            <p:cNvSpPr>
              <a:spLocks/>
            </p:cNvSpPr>
            <p:nvPr/>
          </p:nvSpPr>
          <p:spPr bwMode="auto">
            <a:xfrm>
              <a:off x="6539643" y="0"/>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30">
              <a:extLst>
                <a:ext uri="{FF2B5EF4-FFF2-40B4-BE49-F238E27FC236}">
                  <a16:creationId xmlns:a16="http://schemas.microsoft.com/office/drawing/2014/main" id="{299E42B8-CC7D-A04A-2008-F546B6F22884}"/>
                </a:ext>
              </a:extLst>
            </p:cNvPr>
            <p:cNvSpPr>
              <a:spLocks/>
            </p:cNvSpPr>
            <p:nvPr/>
          </p:nvSpPr>
          <p:spPr bwMode="auto">
            <a:xfrm>
              <a:off x="7103415" y="0"/>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31">
              <a:extLst>
                <a:ext uri="{FF2B5EF4-FFF2-40B4-BE49-F238E27FC236}">
                  <a16:creationId xmlns:a16="http://schemas.microsoft.com/office/drawing/2014/main" id="{142965FB-FC3F-590A-75B7-1DB45743ED49}"/>
                </a:ext>
              </a:extLst>
            </p:cNvPr>
            <p:cNvSpPr>
              <a:spLocks/>
            </p:cNvSpPr>
            <p:nvPr/>
          </p:nvSpPr>
          <p:spPr bwMode="auto">
            <a:xfrm>
              <a:off x="7669627" y="0"/>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32">
              <a:extLst>
                <a:ext uri="{FF2B5EF4-FFF2-40B4-BE49-F238E27FC236}">
                  <a16:creationId xmlns:a16="http://schemas.microsoft.com/office/drawing/2014/main" id="{5AC30FEF-E61A-0215-3742-2CE7C150EB79}"/>
                </a:ext>
              </a:extLst>
            </p:cNvPr>
            <p:cNvSpPr>
              <a:spLocks/>
            </p:cNvSpPr>
            <p:nvPr/>
          </p:nvSpPr>
          <p:spPr bwMode="auto">
            <a:xfrm>
              <a:off x="8799609" y="0"/>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33">
              <a:extLst>
                <a:ext uri="{FF2B5EF4-FFF2-40B4-BE49-F238E27FC236}">
                  <a16:creationId xmlns:a16="http://schemas.microsoft.com/office/drawing/2014/main" id="{425A8805-6852-118A-FB97-BB3EDDC4C5C7}"/>
                </a:ext>
              </a:extLst>
            </p:cNvPr>
            <p:cNvSpPr>
              <a:spLocks/>
            </p:cNvSpPr>
            <p:nvPr/>
          </p:nvSpPr>
          <p:spPr bwMode="auto">
            <a:xfrm>
              <a:off x="9365821" y="0"/>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34">
              <a:extLst>
                <a:ext uri="{FF2B5EF4-FFF2-40B4-BE49-F238E27FC236}">
                  <a16:creationId xmlns:a16="http://schemas.microsoft.com/office/drawing/2014/main" id="{6DA125B2-2E36-AD86-2A2D-F3D75E5807CB}"/>
                </a:ext>
              </a:extLst>
            </p:cNvPr>
            <p:cNvSpPr>
              <a:spLocks/>
            </p:cNvSpPr>
            <p:nvPr/>
          </p:nvSpPr>
          <p:spPr bwMode="auto">
            <a:xfrm>
              <a:off x="10495805" y="0"/>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35">
              <a:extLst>
                <a:ext uri="{FF2B5EF4-FFF2-40B4-BE49-F238E27FC236}">
                  <a16:creationId xmlns:a16="http://schemas.microsoft.com/office/drawing/2014/main" id="{3B387B13-65D1-6AC3-F54D-9D16BA909D14}"/>
                </a:ext>
              </a:extLst>
            </p:cNvPr>
            <p:cNvSpPr>
              <a:spLocks/>
            </p:cNvSpPr>
            <p:nvPr/>
          </p:nvSpPr>
          <p:spPr bwMode="auto">
            <a:xfrm>
              <a:off x="11062017" y="0"/>
              <a:ext cx="1129983" cy="978669"/>
            </a:xfrm>
            <a:custGeom>
              <a:avLst/>
              <a:gdLst>
                <a:gd name="T0" fmla="*/ 463 w 463"/>
                <a:gd name="T1" fmla="*/ 0 h 401"/>
                <a:gd name="T2" fmla="*/ 230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0"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36">
              <a:extLst>
                <a:ext uri="{FF2B5EF4-FFF2-40B4-BE49-F238E27FC236}">
                  <a16:creationId xmlns:a16="http://schemas.microsoft.com/office/drawing/2014/main" id="{7822D164-BF21-3E58-2944-25867CBCD0DD}"/>
                </a:ext>
              </a:extLst>
            </p:cNvPr>
            <p:cNvSpPr>
              <a:spLocks/>
            </p:cNvSpPr>
            <p:nvPr/>
          </p:nvSpPr>
          <p:spPr bwMode="auto">
            <a:xfrm>
              <a:off x="4843448" y="978669"/>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37">
              <a:extLst>
                <a:ext uri="{FF2B5EF4-FFF2-40B4-BE49-F238E27FC236}">
                  <a16:creationId xmlns:a16="http://schemas.microsoft.com/office/drawing/2014/main" id="{D1876446-12F1-A204-072D-430F4F68B799}"/>
                </a:ext>
              </a:extLst>
            </p:cNvPr>
            <p:cNvSpPr>
              <a:spLocks/>
            </p:cNvSpPr>
            <p:nvPr/>
          </p:nvSpPr>
          <p:spPr bwMode="auto">
            <a:xfrm>
              <a:off x="5407219" y="981109"/>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38">
              <a:extLst>
                <a:ext uri="{FF2B5EF4-FFF2-40B4-BE49-F238E27FC236}">
                  <a16:creationId xmlns:a16="http://schemas.microsoft.com/office/drawing/2014/main" id="{4B1007E8-20DE-ACA0-31A8-C17CE3FF8F99}"/>
                </a:ext>
              </a:extLst>
            </p:cNvPr>
            <p:cNvSpPr>
              <a:spLocks/>
            </p:cNvSpPr>
            <p:nvPr/>
          </p:nvSpPr>
          <p:spPr bwMode="auto">
            <a:xfrm>
              <a:off x="5973431" y="978669"/>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9">
              <a:extLst>
                <a:ext uri="{FF2B5EF4-FFF2-40B4-BE49-F238E27FC236}">
                  <a16:creationId xmlns:a16="http://schemas.microsoft.com/office/drawing/2014/main" id="{B3FFDB53-0EF6-46D7-B24F-9F714F49637A}"/>
                </a:ext>
              </a:extLst>
            </p:cNvPr>
            <p:cNvSpPr>
              <a:spLocks/>
            </p:cNvSpPr>
            <p:nvPr/>
          </p:nvSpPr>
          <p:spPr bwMode="auto">
            <a:xfrm>
              <a:off x="7103415" y="981109"/>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40">
              <a:extLst>
                <a:ext uri="{FF2B5EF4-FFF2-40B4-BE49-F238E27FC236}">
                  <a16:creationId xmlns:a16="http://schemas.microsoft.com/office/drawing/2014/main" id="{F209CF36-543B-EE71-7E1E-93B38E1615B3}"/>
                </a:ext>
              </a:extLst>
            </p:cNvPr>
            <p:cNvSpPr>
              <a:spLocks/>
            </p:cNvSpPr>
            <p:nvPr/>
          </p:nvSpPr>
          <p:spPr bwMode="auto">
            <a:xfrm>
              <a:off x="7669627" y="978669"/>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41">
              <a:extLst>
                <a:ext uri="{FF2B5EF4-FFF2-40B4-BE49-F238E27FC236}">
                  <a16:creationId xmlns:a16="http://schemas.microsoft.com/office/drawing/2014/main" id="{42940441-FDB0-E651-26F7-7416AB0BC13F}"/>
                </a:ext>
              </a:extLst>
            </p:cNvPr>
            <p:cNvSpPr>
              <a:spLocks/>
            </p:cNvSpPr>
            <p:nvPr/>
          </p:nvSpPr>
          <p:spPr bwMode="auto">
            <a:xfrm>
              <a:off x="8235839" y="981109"/>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42">
              <a:extLst>
                <a:ext uri="{FF2B5EF4-FFF2-40B4-BE49-F238E27FC236}">
                  <a16:creationId xmlns:a16="http://schemas.microsoft.com/office/drawing/2014/main" id="{6BA124E8-FA5E-38A4-73F0-1D6B0A1E6927}"/>
                </a:ext>
              </a:extLst>
            </p:cNvPr>
            <p:cNvSpPr>
              <a:spLocks/>
            </p:cNvSpPr>
            <p:nvPr/>
          </p:nvSpPr>
          <p:spPr bwMode="auto">
            <a:xfrm>
              <a:off x="8799609" y="978669"/>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5" name="Freeform 43">
              <a:extLst>
                <a:ext uri="{FF2B5EF4-FFF2-40B4-BE49-F238E27FC236}">
                  <a16:creationId xmlns:a16="http://schemas.microsoft.com/office/drawing/2014/main" id="{6A68BFE5-224C-233A-315E-D5143BE7F814}"/>
                </a:ext>
              </a:extLst>
            </p:cNvPr>
            <p:cNvSpPr>
              <a:spLocks/>
            </p:cNvSpPr>
            <p:nvPr/>
          </p:nvSpPr>
          <p:spPr bwMode="auto">
            <a:xfrm>
              <a:off x="9365821" y="981109"/>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44">
              <a:extLst>
                <a:ext uri="{FF2B5EF4-FFF2-40B4-BE49-F238E27FC236}">
                  <a16:creationId xmlns:a16="http://schemas.microsoft.com/office/drawing/2014/main" id="{6C0FB4B5-68C2-4C24-33C5-A2B48C658497}"/>
                </a:ext>
              </a:extLst>
            </p:cNvPr>
            <p:cNvSpPr>
              <a:spLocks/>
            </p:cNvSpPr>
            <p:nvPr/>
          </p:nvSpPr>
          <p:spPr bwMode="auto">
            <a:xfrm>
              <a:off x="9932033" y="978669"/>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7" name="Freeform 45">
              <a:extLst>
                <a:ext uri="{FF2B5EF4-FFF2-40B4-BE49-F238E27FC236}">
                  <a16:creationId xmlns:a16="http://schemas.microsoft.com/office/drawing/2014/main" id="{D9ADA78A-4058-68F2-C412-8FBC26EE7BDD}"/>
                </a:ext>
              </a:extLst>
            </p:cNvPr>
            <p:cNvSpPr>
              <a:spLocks/>
            </p:cNvSpPr>
            <p:nvPr/>
          </p:nvSpPr>
          <p:spPr bwMode="auto">
            <a:xfrm>
              <a:off x="11062017" y="978669"/>
              <a:ext cx="1129983" cy="978669"/>
            </a:xfrm>
            <a:custGeom>
              <a:avLst/>
              <a:gdLst>
                <a:gd name="T0" fmla="*/ 0 w 463"/>
                <a:gd name="T1" fmla="*/ 401 h 401"/>
                <a:gd name="T2" fmla="*/ 230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0"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46">
              <a:extLst>
                <a:ext uri="{FF2B5EF4-FFF2-40B4-BE49-F238E27FC236}">
                  <a16:creationId xmlns:a16="http://schemas.microsoft.com/office/drawing/2014/main" id="{907B5557-5320-CBCB-413F-7ACB228EFEB8}"/>
                </a:ext>
              </a:extLst>
            </p:cNvPr>
            <p:cNvSpPr>
              <a:spLocks/>
            </p:cNvSpPr>
            <p:nvPr/>
          </p:nvSpPr>
          <p:spPr bwMode="auto">
            <a:xfrm>
              <a:off x="4843448" y="1957336"/>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47">
              <a:extLst>
                <a:ext uri="{FF2B5EF4-FFF2-40B4-BE49-F238E27FC236}">
                  <a16:creationId xmlns:a16="http://schemas.microsoft.com/office/drawing/2014/main" id="{D3A77B32-CFE0-9E0B-790C-334089B9DDC1}"/>
                </a:ext>
              </a:extLst>
            </p:cNvPr>
            <p:cNvSpPr>
              <a:spLocks/>
            </p:cNvSpPr>
            <p:nvPr/>
          </p:nvSpPr>
          <p:spPr bwMode="auto">
            <a:xfrm>
              <a:off x="5973431" y="1957336"/>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48">
              <a:extLst>
                <a:ext uri="{FF2B5EF4-FFF2-40B4-BE49-F238E27FC236}">
                  <a16:creationId xmlns:a16="http://schemas.microsoft.com/office/drawing/2014/main" id="{47FA44C6-1FA5-EDBF-8137-DFF477B01F4B}"/>
                </a:ext>
              </a:extLst>
            </p:cNvPr>
            <p:cNvSpPr>
              <a:spLocks/>
            </p:cNvSpPr>
            <p:nvPr/>
          </p:nvSpPr>
          <p:spPr bwMode="auto">
            <a:xfrm>
              <a:off x="6539643" y="1957336"/>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Freeform 49">
              <a:extLst>
                <a:ext uri="{FF2B5EF4-FFF2-40B4-BE49-F238E27FC236}">
                  <a16:creationId xmlns:a16="http://schemas.microsoft.com/office/drawing/2014/main" id="{006C308F-BB71-F0E8-7098-FAB36F986C44}"/>
                </a:ext>
              </a:extLst>
            </p:cNvPr>
            <p:cNvSpPr>
              <a:spLocks/>
            </p:cNvSpPr>
            <p:nvPr/>
          </p:nvSpPr>
          <p:spPr bwMode="auto">
            <a:xfrm>
              <a:off x="7103415" y="1957336"/>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2" name="Freeform 50">
              <a:extLst>
                <a:ext uri="{FF2B5EF4-FFF2-40B4-BE49-F238E27FC236}">
                  <a16:creationId xmlns:a16="http://schemas.microsoft.com/office/drawing/2014/main" id="{EB6EE2AE-13A5-4373-86CC-F6A430EB3DDA}"/>
                </a:ext>
              </a:extLst>
            </p:cNvPr>
            <p:cNvSpPr>
              <a:spLocks/>
            </p:cNvSpPr>
            <p:nvPr/>
          </p:nvSpPr>
          <p:spPr bwMode="auto">
            <a:xfrm>
              <a:off x="7669627" y="1957336"/>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3" name="Freeform 51">
              <a:extLst>
                <a:ext uri="{FF2B5EF4-FFF2-40B4-BE49-F238E27FC236}">
                  <a16:creationId xmlns:a16="http://schemas.microsoft.com/office/drawing/2014/main" id="{B131FC90-15C4-12CF-4A0B-90A20FD5515C}"/>
                </a:ext>
              </a:extLst>
            </p:cNvPr>
            <p:cNvSpPr>
              <a:spLocks/>
            </p:cNvSpPr>
            <p:nvPr/>
          </p:nvSpPr>
          <p:spPr bwMode="auto">
            <a:xfrm>
              <a:off x="8235839" y="1957336"/>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4" name="Freeform 52">
              <a:extLst>
                <a:ext uri="{FF2B5EF4-FFF2-40B4-BE49-F238E27FC236}">
                  <a16:creationId xmlns:a16="http://schemas.microsoft.com/office/drawing/2014/main" id="{DC56A499-AD07-2F09-BD33-F92D229DA4F6}"/>
                </a:ext>
              </a:extLst>
            </p:cNvPr>
            <p:cNvSpPr>
              <a:spLocks/>
            </p:cNvSpPr>
            <p:nvPr/>
          </p:nvSpPr>
          <p:spPr bwMode="auto">
            <a:xfrm>
              <a:off x="9365821" y="1957336"/>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5" name="Freeform 53">
              <a:extLst>
                <a:ext uri="{FF2B5EF4-FFF2-40B4-BE49-F238E27FC236}">
                  <a16:creationId xmlns:a16="http://schemas.microsoft.com/office/drawing/2014/main" id="{5988EFF3-CD66-5BCB-21F3-2D018C613EBC}"/>
                </a:ext>
              </a:extLst>
            </p:cNvPr>
            <p:cNvSpPr>
              <a:spLocks/>
            </p:cNvSpPr>
            <p:nvPr/>
          </p:nvSpPr>
          <p:spPr bwMode="auto">
            <a:xfrm>
              <a:off x="9932033" y="1957336"/>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6" name="Freeform 54">
              <a:extLst>
                <a:ext uri="{FF2B5EF4-FFF2-40B4-BE49-F238E27FC236}">
                  <a16:creationId xmlns:a16="http://schemas.microsoft.com/office/drawing/2014/main" id="{2F774026-2BFC-1836-4F0A-5A74C35B0300}"/>
                </a:ext>
              </a:extLst>
            </p:cNvPr>
            <p:cNvSpPr>
              <a:spLocks/>
            </p:cNvSpPr>
            <p:nvPr/>
          </p:nvSpPr>
          <p:spPr bwMode="auto">
            <a:xfrm>
              <a:off x="10495805" y="1957336"/>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7" name="Freeform 55">
              <a:extLst>
                <a:ext uri="{FF2B5EF4-FFF2-40B4-BE49-F238E27FC236}">
                  <a16:creationId xmlns:a16="http://schemas.microsoft.com/office/drawing/2014/main" id="{9373BAE5-A31F-B7BE-5D12-311C75DD399A}"/>
                </a:ext>
              </a:extLst>
            </p:cNvPr>
            <p:cNvSpPr>
              <a:spLocks/>
            </p:cNvSpPr>
            <p:nvPr/>
          </p:nvSpPr>
          <p:spPr bwMode="auto">
            <a:xfrm>
              <a:off x="11062017" y="1957336"/>
              <a:ext cx="1129983" cy="978669"/>
            </a:xfrm>
            <a:custGeom>
              <a:avLst/>
              <a:gdLst>
                <a:gd name="T0" fmla="*/ 463 w 463"/>
                <a:gd name="T1" fmla="*/ 0 h 401"/>
                <a:gd name="T2" fmla="*/ 230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0"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8" name="Freeform 56">
              <a:extLst>
                <a:ext uri="{FF2B5EF4-FFF2-40B4-BE49-F238E27FC236}">
                  <a16:creationId xmlns:a16="http://schemas.microsoft.com/office/drawing/2014/main" id="{3EBB2B0C-1D73-C1A9-6914-961842FA9E85}"/>
                </a:ext>
              </a:extLst>
            </p:cNvPr>
            <p:cNvSpPr>
              <a:spLocks/>
            </p:cNvSpPr>
            <p:nvPr/>
          </p:nvSpPr>
          <p:spPr bwMode="auto">
            <a:xfrm>
              <a:off x="4843448" y="2936005"/>
              <a:ext cx="1129983" cy="981109"/>
            </a:xfrm>
            <a:custGeom>
              <a:avLst/>
              <a:gdLst>
                <a:gd name="T0" fmla="*/ 463 w 463"/>
                <a:gd name="T1" fmla="*/ 0 h 402"/>
                <a:gd name="T2" fmla="*/ 231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1" y="402"/>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57">
              <a:extLst>
                <a:ext uri="{FF2B5EF4-FFF2-40B4-BE49-F238E27FC236}">
                  <a16:creationId xmlns:a16="http://schemas.microsoft.com/office/drawing/2014/main" id="{D57B62E5-773D-DA5A-B827-5F5045D88719}"/>
                </a:ext>
              </a:extLst>
            </p:cNvPr>
            <p:cNvSpPr>
              <a:spLocks/>
            </p:cNvSpPr>
            <p:nvPr/>
          </p:nvSpPr>
          <p:spPr bwMode="auto">
            <a:xfrm>
              <a:off x="5407219" y="2936005"/>
              <a:ext cx="1132424" cy="981109"/>
            </a:xfrm>
            <a:custGeom>
              <a:avLst/>
              <a:gdLst>
                <a:gd name="T0" fmla="*/ 0 w 464"/>
                <a:gd name="T1" fmla="*/ 402 h 402"/>
                <a:gd name="T2" fmla="*/ 232 w 464"/>
                <a:gd name="T3" fmla="*/ 0 h 402"/>
                <a:gd name="T4" fmla="*/ 464 w 464"/>
                <a:gd name="T5" fmla="*/ 402 h 402"/>
                <a:gd name="T6" fmla="*/ 0 w 464"/>
                <a:gd name="T7" fmla="*/ 402 h 402"/>
              </a:gdLst>
              <a:ahLst/>
              <a:cxnLst>
                <a:cxn ang="0">
                  <a:pos x="T0" y="T1"/>
                </a:cxn>
                <a:cxn ang="0">
                  <a:pos x="T2" y="T3"/>
                </a:cxn>
                <a:cxn ang="0">
                  <a:pos x="T4" y="T5"/>
                </a:cxn>
                <a:cxn ang="0">
                  <a:pos x="T6" y="T7"/>
                </a:cxn>
              </a:cxnLst>
              <a:rect l="0" t="0" r="r" b="b"/>
              <a:pathLst>
                <a:path w="464" h="402">
                  <a:moveTo>
                    <a:pt x="0" y="402"/>
                  </a:moveTo>
                  <a:lnTo>
                    <a:pt x="232" y="0"/>
                  </a:lnTo>
                  <a:lnTo>
                    <a:pt x="464"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58">
              <a:extLst>
                <a:ext uri="{FF2B5EF4-FFF2-40B4-BE49-F238E27FC236}">
                  <a16:creationId xmlns:a16="http://schemas.microsoft.com/office/drawing/2014/main" id="{2B7CA499-342C-857F-3B7E-D0CBCAF3C4F2}"/>
                </a:ext>
              </a:extLst>
            </p:cNvPr>
            <p:cNvSpPr>
              <a:spLocks/>
            </p:cNvSpPr>
            <p:nvPr/>
          </p:nvSpPr>
          <p:spPr bwMode="auto">
            <a:xfrm>
              <a:off x="5973431" y="2936005"/>
              <a:ext cx="1129983" cy="981109"/>
            </a:xfrm>
            <a:custGeom>
              <a:avLst/>
              <a:gdLst>
                <a:gd name="T0" fmla="*/ 463 w 463"/>
                <a:gd name="T1" fmla="*/ 0 h 402"/>
                <a:gd name="T2" fmla="*/ 232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2" y="402"/>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9">
              <a:extLst>
                <a:ext uri="{FF2B5EF4-FFF2-40B4-BE49-F238E27FC236}">
                  <a16:creationId xmlns:a16="http://schemas.microsoft.com/office/drawing/2014/main" id="{0CA951C6-93F6-30F2-6ADE-2B155597896E}"/>
                </a:ext>
              </a:extLst>
            </p:cNvPr>
            <p:cNvSpPr>
              <a:spLocks/>
            </p:cNvSpPr>
            <p:nvPr/>
          </p:nvSpPr>
          <p:spPr bwMode="auto">
            <a:xfrm>
              <a:off x="6539643" y="2936005"/>
              <a:ext cx="1129983" cy="981109"/>
            </a:xfrm>
            <a:custGeom>
              <a:avLst/>
              <a:gdLst>
                <a:gd name="T0" fmla="*/ 0 w 463"/>
                <a:gd name="T1" fmla="*/ 402 h 402"/>
                <a:gd name="T2" fmla="*/ 231 w 463"/>
                <a:gd name="T3" fmla="*/ 0 h 402"/>
                <a:gd name="T4" fmla="*/ 463 w 463"/>
                <a:gd name="T5" fmla="*/ 402 h 402"/>
                <a:gd name="T6" fmla="*/ 0 w 463"/>
                <a:gd name="T7" fmla="*/ 402 h 402"/>
              </a:gdLst>
              <a:ahLst/>
              <a:cxnLst>
                <a:cxn ang="0">
                  <a:pos x="T0" y="T1"/>
                </a:cxn>
                <a:cxn ang="0">
                  <a:pos x="T2" y="T3"/>
                </a:cxn>
                <a:cxn ang="0">
                  <a:pos x="T4" y="T5"/>
                </a:cxn>
                <a:cxn ang="0">
                  <a:pos x="T6" y="T7"/>
                </a:cxn>
              </a:cxnLst>
              <a:rect l="0" t="0" r="r" b="b"/>
              <a:pathLst>
                <a:path w="463" h="402">
                  <a:moveTo>
                    <a:pt x="0" y="402"/>
                  </a:moveTo>
                  <a:lnTo>
                    <a:pt x="231" y="0"/>
                  </a:lnTo>
                  <a:lnTo>
                    <a:pt x="463"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8" name="Freeform 60">
              <a:extLst>
                <a:ext uri="{FF2B5EF4-FFF2-40B4-BE49-F238E27FC236}">
                  <a16:creationId xmlns:a16="http://schemas.microsoft.com/office/drawing/2014/main" id="{471B74A2-2CF5-6DE0-C603-2A18F7F0643C}"/>
                </a:ext>
              </a:extLst>
            </p:cNvPr>
            <p:cNvSpPr>
              <a:spLocks/>
            </p:cNvSpPr>
            <p:nvPr/>
          </p:nvSpPr>
          <p:spPr bwMode="auto">
            <a:xfrm>
              <a:off x="7103415" y="2936005"/>
              <a:ext cx="1132424" cy="981109"/>
            </a:xfrm>
            <a:custGeom>
              <a:avLst/>
              <a:gdLst>
                <a:gd name="T0" fmla="*/ 464 w 464"/>
                <a:gd name="T1" fmla="*/ 0 h 402"/>
                <a:gd name="T2" fmla="*/ 232 w 464"/>
                <a:gd name="T3" fmla="*/ 402 h 402"/>
                <a:gd name="T4" fmla="*/ 0 w 464"/>
                <a:gd name="T5" fmla="*/ 0 h 402"/>
                <a:gd name="T6" fmla="*/ 464 w 464"/>
                <a:gd name="T7" fmla="*/ 0 h 402"/>
              </a:gdLst>
              <a:ahLst/>
              <a:cxnLst>
                <a:cxn ang="0">
                  <a:pos x="T0" y="T1"/>
                </a:cxn>
                <a:cxn ang="0">
                  <a:pos x="T2" y="T3"/>
                </a:cxn>
                <a:cxn ang="0">
                  <a:pos x="T4" y="T5"/>
                </a:cxn>
                <a:cxn ang="0">
                  <a:pos x="T6" y="T7"/>
                </a:cxn>
              </a:cxnLst>
              <a:rect l="0" t="0" r="r" b="b"/>
              <a:pathLst>
                <a:path w="464" h="402">
                  <a:moveTo>
                    <a:pt x="464" y="0"/>
                  </a:moveTo>
                  <a:lnTo>
                    <a:pt x="232" y="402"/>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61">
              <a:extLst>
                <a:ext uri="{FF2B5EF4-FFF2-40B4-BE49-F238E27FC236}">
                  <a16:creationId xmlns:a16="http://schemas.microsoft.com/office/drawing/2014/main" id="{F322D3CB-F8BC-A64A-126D-F301883333D5}"/>
                </a:ext>
              </a:extLst>
            </p:cNvPr>
            <p:cNvSpPr>
              <a:spLocks/>
            </p:cNvSpPr>
            <p:nvPr/>
          </p:nvSpPr>
          <p:spPr bwMode="auto">
            <a:xfrm>
              <a:off x="8235839" y="2936005"/>
              <a:ext cx="1129983" cy="981109"/>
            </a:xfrm>
            <a:custGeom>
              <a:avLst/>
              <a:gdLst>
                <a:gd name="T0" fmla="*/ 463 w 463"/>
                <a:gd name="T1" fmla="*/ 0 h 402"/>
                <a:gd name="T2" fmla="*/ 231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1" y="402"/>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0" name="Freeform 62">
              <a:extLst>
                <a:ext uri="{FF2B5EF4-FFF2-40B4-BE49-F238E27FC236}">
                  <a16:creationId xmlns:a16="http://schemas.microsoft.com/office/drawing/2014/main" id="{BCF4F83D-8374-69F1-95A7-E117FB0D0AB4}"/>
                </a:ext>
              </a:extLst>
            </p:cNvPr>
            <p:cNvSpPr>
              <a:spLocks/>
            </p:cNvSpPr>
            <p:nvPr/>
          </p:nvSpPr>
          <p:spPr bwMode="auto">
            <a:xfrm>
              <a:off x="8799609" y="2936005"/>
              <a:ext cx="1132424" cy="981109"/>
            </a:xfrm>
            <a:custGeom>
              <a:avLst/>
              <a:gdLst>
                <a:gd name="T0" fmla="*/ 0 w 464"/>
                <a:gd name="T1" fmla="*/ 402 h 402"/>
                <a:gd name="T2" fmla="*/ 232 w 464"/>
                <a:gd name="T3" fmla="*/ 0 h 402"/>
                <a:gd name="T4" fmla="*/ 464 w 464"/>
                <a:gd name="T5" fmla="*/ 402 h 402"/>
                <a:gd name="T6" fmla="*/ 0 w 464"/>
                <a:gd name="T7" fmla="*/ 402 h 402"/>
              </a:gdLst>
              <a:ahLst/>
              <a:cxnLst>
                <a:cxn ang="0">
                  <a:pos x="T0" y="T1"/>
                </a:cxn>
                <a:cxn ang="0">
                  <a:pos x="T2" y="T3"/>
                </a:cxn>
                <a:cxn ang="0">
                  <a:pos x="T4" y="T5"/>
                </a:cxn>
                <a:cxn ang="0">
                  <a:pos x="T6" y="T7"/>
                </a:cxn>
              </a:cxnLst>
              <a:rect l="0" t="0" r="r" b="b"/>
              <a:pathLst>
                <a:path w="464" h="402">
                  <a:moveTo>
                    <a:pt x="0" y="402"/>
                  </a:moveTo>
                  <a:lnTo>
                    <a:pt x="232" y="0"/>
                  </a:lnTo>
                  <a:lnTo>
                    <a:pt x="464" y="402"/>
                  </a:lnTo>
                  <a:lnTo>
                    <a:pt x="0" y="402"/>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1" name="Freeform 63">
              <a:extLst>
                <a:ext uri="{FF2B5EF4-FFF2-40B4-BE49-F238E27FC236}">
                  <a16:creationId xmlns:a16="http://schemas.microsoft.com/office/drawing/2014/main" id="{28358DAC-1061-1DD1-DD81-D060B1798934}"/>
                </a:ext>
              </a:extLst>
            </p:cNvPr>
            <p:cNvSpPr>
              <a:spLocks/>
            </p:cNvSpPr>
            <p:nvPr/>
          </p:nvSpPr>
          <p:spPr bwMode="auto">
            <a:xfrm>
              <a:off x="9932033" y="2936005"/>
              <a:ext cx="1129983" cy="981109"/>
            </a:xfrm>
            <a:custGeom>
              <a:avLst/>
              <a:gdLst>
                <a:gd name="T0" fmla="*/ 0 w 463"/>
                <a:gd name="T1" fmla="*/ 402 h 402"/>
                <a:gd name="T2" fmla="*/ 231 w 463"/>
                <a:gd name="T3" fmla="*/ 0 h 402"/>
                <a:gd name="T4" fmla="*/ 463 w 463"/>
                <a:gd name="T5" fmla="*/ 402 h 402"/>
                <a:gd name="T6" fmla="*/ 0 w 463"/>
                <a:gd name="T7" fmla="*/ 402 h 402"/>
              </a:gdLst>
              <a:ahLst/>
              <a:cxnLst>
                <a:cxn ang="0">
                  <a:pos x="T0" y="T1"/>
                </a:cxn>
                <a:cxn ang="0">
                  <a:pos x="T2" y="T3"/>
                </a:cxn>
                <a:cxn ang="0">
                  <a:pos x="T4" y="T5"/>
                </a:cxn>
                <a:cxn ang="0">
                  <a:pos x="T6" y="T7"/>
                </a:cxn>
              </a:cxnLst>
              <a:rect l="0" t="0" r="r" b="b"/>
              <a:pathLst>
                <a:path w="463" h="402">
                  <a:moveTo>
                    <a:pt x="0" y="402"/>
                  </a:moveTo>
                  <a:lnTo>
                    <a:pt x="231" y="0"/>
                  </a:lnTo>
                  <a:lnTo>
                    <a:pt x="463"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2" name="Freeform 64">
              <a:extLst>
                <a:ext uri="{FF2B5EF4-FFF2-40B4-BE49-F238E27FC236}">
                  <a16:creationId xmlns:a16="http://schemas.microsoft.com/office/drawing/2014/main" id="{1053285F-AF76-7147-31C7-3A89F75D59A1}"/>
                </a:ext>
              </a:extLst>
            </p:cNvPr>
            <p:cNvSpPr>
              <a:spLocks/>
            </p:cNvSpPr>
            <p:nvPr/>
          </p:nvSpPr>
          <p:spPr bwMode="auto">
            <a:xfrm>
              <a:off x="10495805" y="2936005"/>
              <a:ext cx="1127543" cy="981109"/>
            </a:xfrm>
            <a:custGeom>
              <a:avLst/>
              <a:gdLst>
                <a:gd name="T0" fmla="*/ 462 w 462"/>
                <a:gd name="T1" fmla="*/ 0 h 402"/>
                <a:gd name="T2" fmla="*/ 232 w 462"/>
                <a:gd name="T3" fmla="*/ 402 h 402"/>
                <a:gd name="T4" fmla="*/ 0 w 462"/>
                <a:gd name="T5" fmla="*/ 0 h 402"/>
                <a:gd name="T6" fmla="*/ 462 w 462"/>
                <a:gd name="T7" fmla="*/ 0 h 402"/>
              </a:gdLst>
              <a:ahLst/>
              <a:cxnLst>
                <a:cxn ang="0">
                  <a:pos x="T0" y="T1"/>
                </a:cxn>
                <a:cxn ang="0">
                  <a:pos x="T2" y="T3"/>
                </a:cxn>
                <a:cxn ang="0">
                  <a:pos x="T4" y="T5"/>
                </a:cxn>
                <a:cxn ang="0">
                  <a:pos x="T6" y="T7"/>
                </a:cxn>
              </a:cxnLst>
              <a:rect l="0" t="0" r="r" b="b"/>
              <a:pathLst>
                <a:path w="462" h="402">
                  <a:moveTo>
                    <a:pt x="462" y="0"/>
                  </a:moveTo>
                  <a:lnTo>
                    <a:pt x="232" y="402"/>
                  </a:lnTo>
                  <a:lnTo>
                    <a:pt x="0" y="0"/>
                  </a:lnTo>
                  <a:lnTo>
                    <a:pt x="462"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65">
              <a:extLst>
                <a:ext uri="{FF2B5EF4-FFF2-40B4-BE49-F238E27FC236}">
                  <a16:creationId xmlns:a16="http://schemas.microsoft.com/office/drawing/2014/main" id="{73D72A04-DFD9-364D-2CA1-742BA37BF7FD}"/>
                </a:ext>
              </a:extLst>
            </p:cNvPr>
            <p:cNvSpPr>
              <a:spLocks/>
            </p:cNvSpPr>
            <p:nvPr/>
          </p:nvSpPr>
          <p:spPr bwMode="auto">
            <a:xfrm>
              <a:off x="5407219" y="3917114"/>
              <a:ext cx="1132424" cy="983550"/>
            </a:xfrm>
            <a:custGeom>
              <a:avLst/>
              <a:gdLst>
                <a:gd name="T0" fmla="*/ 464 w 464"/>
                <a:gd name="T1" fmla="*/ 0 h 403"/>
                <a:gd name="T2" fmla="*/ 232 w 464"/>
                <a:gd name="T3" fmla="*/ 403 h 403"/>
                <a:gd name="T4" fmla="*/ 0 w 464"/>
                <a:gd name="T5" fmla="*/ 0 h 403"/>
                <a:gd name="T6" fmla="*/ 464 w 464"/>
                <a:gd name="T7" fmla="*/ 0 h 403"/>
              </a:gdLst>
              <a:ahLst/>
              <a:cxnLst>
                <a:cxn ang="0">
                  <a:pos x="T0" y="T1"/>
                </a:cxn>
                <a:cxn ang="0">
                  <a:pos x="T2" y="T3"/>
                </a:cxn>
                <a:cxn ang="0">
                  <a:pos x="T4" y="T5"/>
                </a:cxn>
                <a:cxn ang="0">
                  <a:pos x="T6" y="T7"/>
                </a:cxn>
              </a:cxnLst>
              <a:rect l="0" t="0" r="r" b="b"/>
              <a:pathLst>
                <a:path w="464" h="403">
                  <a:moveTo>
                    <a:pt x="464" y="0"/>
                  </a:moveTo>
                  <a:lnTo>
                    <a:pt x="232" y="403"/>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66">
              <a:extLst>
                <a:ext uri="{FF2B5EF4-FFF2-40B4-BE49-F238E27FC236}">
                  <a16:creationId xmlns:a16="http://schemas.microsoft.com/office/drawing/2014/main" id="{0C56DD8A-80D9-16BC-31D4-E5E3CC3F287B}"/>
                </a:ext>
              </a:extLst>
            </p:cNvPr>
            <p:cNvSpPr>
              <a:spLocks/>
            </p:cNvSpPr>
            <p:nvPr/>
          </p:nvSpPr>
          <p:spPr bwMode="auto">
            <a:xfrm>
              <a:off x="6539643" y="3917114"/>
              <a:ext cx="1129983" cy="983550"/>
            </a:xfrm>
            <a:custGeom>
              <a:avLst/>
              <a:gdLst>
                <a:gd name="T0" fmla="*/ 463 w 463"/>
                <a:gd name="T1" fmla="*/ 0 h 403"/>
                <a:gd name="T2" fmla="*/ 231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1" y="403"/>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67">
              <a:extLst>
                <a:ext uri="{FF2B5EF4-FFF2-40B4-BE49-F238E27FC236}">
                  <a16:creationId xmlns:a16="http://schemas.microsoft.com/office/drawing/2014/main" id="{7F72D3BA-D2E2-0BAE-2C77-5732A415D948}"/>
                </a:ext>
              </a:extLst>
            </p:cNvPr>
            <p:cNvSpPr>
              <a:spLocks/>
            </p:cNvSpPr>
            <p:nvPr/>
          </p:nvSpPr>
          <p:spPr bwMode="auto">
            <a:xfrm>
              <a:off x="7103415" y="3917114"/>
              <a:ext cx="1132424" cy="983550"/>
            </a:xfrm>
            <a:custGeom>
              <a:avLst/>
              <a:gdLst>
                <a:gd name="T0" fmla="*/ 0 w 464"/>
                <a:gd name="T1" fmla="*/ 403 h 403"/>
                <a:gd name="T2" fmla="*/ 232 w 464"/>
                <a:gd name="T3" fmla="*/ 0 h 403"/>
                <a:gd name="T4" fmla="*/ 464 w 464"/>
                <a:gd name="T5" fmla="*/ 403 h 403"/>
                <a:gd name="T6" fmla="*/ 0 w 464"/>
                <a:gd name="T7" fmla="*/ 403 h 403"/>
              </a:gdLst>
              <a:ahLst/>
              <a:cxnLst>
                <a:cxn ang="0">
                  <a:pos x="T0" y="T1"/>
                </a:cxn>
                <a:cxn ang="0">
                  <a:pos x="T2" y="T3"/>
                </a:cxn>
                <a:cxn ang="0">
                  <a:pos x="T4" y="T5"/>
                </a:cxn>
                <a:cxn ang="0">
                  <a:pos x="T6" y="T7"/>
                </a:cxn>
              </a:cxnLst>
              <a:rect l="0" t="0" r="r" b="b"/>
              <a:pathLst>
                <a:path w="464" h="403">
                  <a:moveTo>
                    <a:pt x="0" y="403"/>
                  </a:moveTo>
                  <a:lnTo>
                    <a:pt x="232" y="0"/>
                  </a:lnTo>
                  <a:lnTo>
                    <a:pt x="464"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68">
              <a:extLst>
                <a:ext uri="{FF2B5EF4-FFF2-40B4-BE49-F238E27FC236}">
                  <a16:creationId xmlns:a16="http://schemas.microsoft.com/office/drawing/2014/main" id="{235CCD39-197D-EEA3-58F7-8B79507F0A5D}"/>
                </a:ext>
              </a:extLst>
            </p:cNvPr>
            <p:cNvSpPr>
              <a:spLocks/>
            </p:cNvSpPr>
            <p:nvPr/>
          </p:nvSpPr>
          <p:spPr bwMode="auto">
            <a:xfrm>
              <a:off x="7669627" y="3917114"/>
              <a:ext cx="1129983" cy="983550"/>
            </a:xfrm>
            <a:custGeom>
              <a:avLst/>
              <a:gdLst>
                <a:gd name="T0" fmla="*/ 463 w 463"/>
                <a:gd name="T1" fmla="*/ 0 h 403"/>
                <a:gd name="T2" fmla="*/ 232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2" y="403"/>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7" name="Freeform 69">
              <a:extLst>
                <a:ext uri="{FF2B5EF4-FFF2-40B4-BE49-F238E27FC236}">
                  <a16:creationId xmlns:a16="http://schemas.microsoft.com/office/drawing/2014/main" id="{8022D1AE-43DE-9F9B-6183-25564D4BDB18}"/>
                </a:ext>
              </a:extLst>
            </p:cNvPr>
            <p:cNvSpPr>
              <a:spLocks/>
            </p:cNvSpPr>
            <p:nvPr/>
          </p:nvSpPr>
          <p:spPr bwMode="auto">
            <a:xfrm>
              <a:off x="8235839" y="3917114"/>
              <a:ext cx="1129983" cy="983550"/>
            </a:xfrm>
            <a:custGeom>
              <a:avLst/>
              <a:gdLst>
                <a:gd name="T0" fmla="*/ 0 w 463"/>
                <a:gd name="T1" fmla="*/ 403 h 403"/>
                <a:gd name="T2" fmla="*/ 231 w 463"/>
                <a:gd name="T3" fmla="*/ 0 h 403"/>
                <a:gd name="T4" fmla="*/ 463 w 463"/>
                <a:gd name="T5" fmla="*/ 403 h 403"/>
                <a:gd name="T6" fmla="*/ 0 w 463"/>
                <a:gd name="T7" fmla="*/ 403 h 403"/>
              </a:gdLst>
              <a:ahLst/>
              <a:cxnLst>
                <a:cxn ang="0">
                  <a:pos x="T0" y="T1"/>
                </a:cxn>
                <a:cxn ang="0">
                  <a:pos x="T2" y="T3"/>
                </a:cxn>
                <a:cxn ang="0">
                  <a:pos x="T4" y="T5"/>
                </a:cxn>
                <a:cxn ang="0">
                  <a:pos x="T6" y="T7"/>
                </a:cxn>
              </a:cxnLst>
              <a:rect l="0" t="0" r="r" b="b"/>
              <a:pathLst>
                <a:path w="463" h="403">
                  <a:moveTo>
                    <a:pt x="0" y="403"/>
                  </a:moveTo>
                  <a:lnTo>
                    <a:pt x="231" y="0"/>
                  </a:lnTo>
                  <a:lnTo>
                    <a:pt x="463"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8" name="Freeform 70">
              <a:extLst>
                <a:ext uri="{FF2B5EF4-FFF2-40B4-BE49-F238E27FC236}">
                  <a16:creationId xmlns:a16="http://schemas.microsoft.com/office/drawing/2014/main" id="{A64392F1-A862-069A-4470-55FC5EBC9EFF}"/>
                </a:ext>
              </a:extLst>
            </p:cNvPr>
            <p:cNvSpPr>
              <a:spLocks/>
            </p:cNvSpPr>
            <p:nvPr/>
          </p:nvSpPr>
          <p:spPr bwMode="auto">
            <a:xfrm>
              <a:off x="8799609" y="3917114"/>
              <a:ext cx="1132424" cy="983550"/>
            </a:xfrm>
            <a:custGeom>
              <a:avLst/>
              <a:gdLst>
                <a:gd name="T0" fmla="*/ 464 w 464"/>
                <a:gd name="T1" fmla="*/ 0 h 403"/>
                <a:gd name="T2" fmla="*/ 232 w 464"/>
                <a:gd name="T3" fmla="*/ 403 h 403"/>
                <a:gd name="T4" fmla="*/ 0 w 464"/>
                <a:gd name="T5" fmla="*/ 0 h 403"/>
                <a:gd name="T6" fmla="*/ 464 w 464"/>
                <a:gd name="T7" fmla="*/ 0 h 403"/>
              </a:gdLst>
              <a:ahLst/>
              <a:cxnLst>
                <a:cxn ang="0">
                  <a:pos x="T0" y="T1"/>
                </a:cxn>
                <a:cxn ang="0">
                  <a:pos x="T2" y="T3"/>
                </a:cxn>
                <a:cxn ang="0">
                  <a:pos x="T4" y="T5"/>
                </a:cxn>
                <a:cxn ang="0">
                  <a:pos x="T6" y="T7"/>
                </a:cxn>
              </a:cxnLst>
              <a:rect l="0" t="0" r="r" b="b"/>
              <a:pathLst>
                <a:path w="464" h="403">
                  <a:moveTo>
                    <a:pt x="464" y="0"/>
                  </a:moveTo>
                  <a:lnTo>
                    <a:pt x="232" y="403"/>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71">
              <a:extLst>
                <a:ext uri="{FF2B5EF4-FFF2-40B4-BE49-F238E27FC236}">
                  <a16:creationId xmlns:a16="http://schemas.microsoft.com/office/drawing/2014/main" id="{B872B5D3-52C6-4BEE-F51C-EADEDA058A74}"/>
                </a:ext>
              </a:extLst>
            </p:cNvPr>
            <p:cNvSpPr>
              <a:spLocks/>
            </p:cNvSpPr>
            <p:nvPr/>
          </p:nvSpPr>
          <p:spPr bwMode="auto">
            <a:xfrm>
              <a:off x="9365821" y="3917114"/>
              <a:ext cx="1129983" cy="983550"/>
            </a:xfrm>
            <a:custGeom>
              <a:avLst/>
              <a:gdLst>
                <a:gd name="T0" fmla="*/ 0 w 463"/>
                <a:gd name="T1" fmla="*/ 403 h 403"/>
                <a:gd name="T2" fmla="*/ 232 w 463"/>
                <a:gd name="T3" fmla="*/ 0 h 403"/>
                <a:gd name="T4" fmla="*/ 463 w 463"/>
                <a:gd name="T5" fmla="*/ 403 h 403"/>
                <a:gd name="T6" fmla="*/ 0 w 463"/>
                <a:gd name="T7" fmla="*/ 403 h 403"/>
              </a:gdLst>
              <a:ahLst/>
              <a:cxnLst>
                <a:cxn ang="0">
                  <a:pos x="T0" y="T1"/>
                </a:cxn>
                <a:cxn ang="0">
                  <a:pos x="T2" y="T3"/>
                </a:cxn>
                <a:cxn ang="0">
                  <a:pos x="T4" y="T5"/>
                </a:cxn>
                <a:cxn ang="0">
                  <a:pos x="T6" y="T7"/>
                </a:cxn>
              </a:cxnLst>
              <a:rect l="0" t="0" r="r" b="b"/>
              <a:pathLst>
                <a:path w="463" h="403">
                  <a:moveTo>
                    <a:pt x="0" y="403"/>
                  </a:moveTo>
                  <a:lnTo>
                    <a:pt x="232" y="0"/>
                  </a:lnTo>
                  <a:lnTo>
                    <a:pt x="463" y="403"/>
                  </a:lnTo>
                  <a:lnTo>
                    <a:pt x="0" y="403"/>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0" name="Freeform 72">
              <a:extLst>
                <a:ext uri="{FF2B5EF4-FFF2-40B4-BE49-F238E27FC236}">
                  <a16:creationId xmlns:a16="http://schemas.microsoft.com/office/drawing/2014/main" id="{E0C838ED-6693-5121-EBD4-70B35202B928}"/>
                </a:ext>
              </a:extLst>
            </p:cNvPr>
            <p:cNvSpPr>
              <a:spLocks/>
            </p:cNvSpPr>
            <p:nvPr/>
          </p:nvSpPr>
          <p:spPr bwMode="auto">
            <a:xfrm>
              <a:off x="10495805" y="3917114"/>
              <a:ext cx="1127543" cy="983550"/>
            </a:xfrm>
            <a:custGeom>
              <a:avLst/>
              <a:gdLst>
                <a:gd name="T0" fmla="*/ 0 w 462"/>
                <a:gd name="T1" fmla="*/ 403 h 403"/>
                <a:gd name="T2" fmla="*/ 232 w 462"/>
                <a:gd name="T3" fmla="*/ 0 h 403"/>
                <a:gd name="T4" fmla="*/ 462 w 462"/>
                <a:gd name="T5" fmla="*/ 403 h 403"/>
                <a:gd name="T6" fmla="*/ 0 w 462"/>
                <a:gd name="T7" fmla="*/ 403 h 403"/>
              </a:gdLst>
              <a:ahLst/>
              <a:cxnLst>
                <a:cxn ang="0">
                  <a:pos x="T0" y="T1"/>
                </a:cxn>
                <a:cxn ang="0">
                  <a:pos x="T2" y="T3"/>
                </a:cxn>
                <a:cxn ang="0">
                  <a:pos x="T4" y="T5"/>
                </a:cxn>
                <a:cxn ang="0">
                  <a:pos x="T6" y="T7"/>
                </a:cxn>
              </a:cxnLst>
              <a:rect l="0" t="0" r="r" b="b"/>
              <a:pathLst>
                <a:path w="462" h="403">
                  <a:moveTo>
                    <a:pt x="0" y="403"/>
                  </a:moveTo>
                  <a:lnTo>
                    <a:pt x="232" y="0"/>
                  </a:lnTo>
                  <a:lnTo>
                    <a:pt x="462"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1" name="Freeform 73">
              <a:extLst>
                <a:ext uri="{FF2B5EF4-FFF2-40B4-BE49-F238E27FC236}">
                  <a16:creationId xmlns:a16="http://schemas.microsoft.com/office/drawing/2014/main" id="{D8C7B217-B5F4-3A15-7E9C-B43449E1490D}"/>
                </a:ext>
              </a:extLst>
            </p:cNvPr>
            <p:cNvSpPr>
              <a:spLocks/>
            </p:cNvSpPr>
            <p:nvPr/>
          </p:nvSpPr>
          <p:spPr bwMode="auto">
            <a:xfrm>
              <a:off x="11062017" y="3917114"/>
              <a:ext cx="1129983" cy="983550"/>
            </a:xfrm>
            <a:custGeom>
              <a:avLst/>
              <a:gdLst>
                <a:gd name="T0" fmla="*/ 463 w 463"/>
                <a:gd name="T1" fmla="*/ 0 h 403"/>
                <a:gd name="T2" fmla="*/ 230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0" y="403"/>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2" name="Freeform 74">
              <a:extLst>
                <a:ext uri="{FF2B5EF4-FFF2-40B4-BE49-F238E27FC236}">
                  <a16:creationId xmlns:a16="http://schemas.microsoft.com/office/drawing/2014/main" id="{753CD6C4-4569-2426-61BF-483C1E9A852B}"/>
                </a:ext>
              </a:extLst>
            </p:cNvPr>
            <p:cNvSpPr>
              <a:spLocks/>
            </p:cNvSpPr>
            <p:nvPr/>
          </p:nvSpPr>
          <p:spPr bwMode="auto">
            <a:xfrm>
              <a:off x="4843448" y="4900662"/>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3" name="Freeform 75">
              <a:extLst>
                <a:ext uri="{FF2B5EF4-FFF2-40B4-BE49-F238E27FC236}">
                  <a16:creationId xmlns:a16="http://schemas.microsoft.com/office/drawing/2014/main" id="{B3348784-9D60-4703-427F-941FB91F0833}"/>
                </a:ext>
              </a:extLst>
            </p:cNvPr>
            <p:cNvSpPr>
              <a:spLocks/>
            </p:cNvSpPr>
            <p:nvPr/>
          </p:nvSpPr>
          <p:spPr bwMode="auto">
            <a:xfrm>
              <a:off x="5407219" y="4900662"/>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4" name="Freeform 76">
              <a:extLst>
                <a:ext uri="{FF2B5EF4-FFF2-40B4-BE49-F238E27FC236}">
                  <a16:creationId xmlns:a16="http://schemas.microsoft.com/office/drawing/2014/main" id="{D6544BFB-0058-5889-58E5-8695A3DE11F9}"/>
                </a:ext>
              </a:extLst>
            </p:cNvPr>
            <p:cNvSpPr>
              <a:spLocks/>
            </p:cNvSpPr>
            <p:nvPr/>
          </p:nvSpPr>
          <p:spPr bwMode="auto">
            <a:xfrm>
              <a:off x="5973431" y="4900662"/>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5" name="Freeform 77">
              <a:extLst>
                <a:ext uri="{FF2B5EF4-FFF2-40B4-BE49-F238E27FC236}">
                  <a16:creationId xmlns:a16="http://schemas.microsoft.com/office/drawing/2014/main" id="{6774DCC4-6407-19EF-EFFA-D880178ED474}"/>
                </a:ext>
              </a:extLst>
            </p:cNvPr>
            <p:cNvSpPr>
              <a:spLocks/>
            </p:cNvSpPr>
            <p:nvPr/>
          </p:nvSpPr>
          <p:spPr bwMode="auto">
            <a:xfrm>
              <a:off x="6539643" y="4900662"/>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8">
              <a:extLst>
                <a:ext uri="{FF2B5EF4-FFF2-40B4-BE49-F238E27FC236}">
                  <a16:creationId xmlns:a16="http://schemas.microsoft.com/office/drawing/2014/main" id="{7C40A372-C85C-2F45-11FC-4C0851D7C6FA}"/>
                </a:ext>
              </a:extLst>
            </p:cNvPr>
            <p:cNvSpPr>
              <a:spLocks/>
            </p:cNvSpPr>
            <p:nvPr/>
          </p:nvSpPr>
          <p:spPr bwMode="auto">
            <a:xfrm>
              <a:off x="7669627" y="4900662"/>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9">
              <a:extLst>
                <a:ext uri="{FF2B5EF4-FFF2-40B4-BE49-F238E27FC236}">
                  <a16:creationId xmlns:a16="http://schemas.microsoft.com/office/drawing/2014/main" id="{ECE3867A-210E-3CB4-0333-4074AF0ECFDE}"/>
                </a:ext>
              </a:extLst>
            </p:cNvPr>
            <p:cNvSpPr>
              <a:spLocks/>
            </p:cNvSpPr>
            <p:nvPr/>
          </p:nvSpPr>
          <p:spPr bwMode="auto">
            <a:xfrm>
              <a:off x="8235839" y="4900662"/>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80">
              <a:extLst>
                <a:ext uri="{FF2B5EF4-FFF2-40B4-BE49-F238E27FC236}">
                  <a16:creationId xmlns:a16="http://schemas.microsoft.com/office/drawing/2014/main" id="{DB19ED0F-5971-1096-8AB7-78064F0472AA}"/>
                </a:ext>
              </a:extLst>
            </p:cNvPr>
            <p:cNvSpPr>
              <a:spLocks/>
            </p:cNvSpPr>
            <p:nvPr/>
          </p:nvSpPr>
          <p:spPr bwMode="auto">
            <a:xfrm>
              <a:off x="9365821" y="4900662"/>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9" name="Freeform 81">
              <a:extLst>
                <a:ext uri="{FF2B5EF4-FFF2-40B4-BE49-F238E27FC236}">
                  <a16:creationId xmlns:a16="http://schemas.microsoft.com/office/drawing/2014/main" id="{1E99ECE6-B9C4-96CF-EF6E-07F34B0D2362}"/>
                </a:ext>
              </a:extLst>
            </p:cNvPr>
            <p:cNvSpPr>
              <a:spLocks/>
            </p:cNvSpPr>
            <p:nvPr/>
          </p:nvSpPr>
          <p:spPr bwMode="auto">
            <a:xfrm>
              <a:off x="9932033" y="4900662"/>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0" name="Freeform 82">
              <a:extLst>
                <a:ext uri="{FF2B5EF4-FFF2-40B4-BE49-F238E27FC236}">
                  <a16:creationId xmlns:a16="http://schemas.microsoft.com/office/drawing/2014/main" id="{F616402A-276F-2AF5-4D4E-22BA2BA4BBF6}"/>
                </a:ext>
              </a:extLst>
            </p:cNvPr>
            <p:cNvSpPr>
              <a:spLocks/>
            </p:cNvSpPr>
            <p:nvPr/>
          </p:nvSpPr>
          <p:spPr bwMode="auto">
            <a:xfrm>
              <a:off x="10495805" y="4900662"/>
              <a:ext cx="1127543" cy="978669"/>
            </a:xfrm>
            <a:custGeom>
              <a:avLst/>
              <a:gdLst>
                <a:gd name="T0" fmla="*/ 462 w 462"/>
                <a:gd name="T1" fmla="*/ 0 h 401"/>
                <a:gd name="T2" fmla="*/ 232 w 462"/>
                <a:gd name="T3" fmla="*/ 401 h 401"/>
                <a:gd name="T4" fmla="*/ 0 w 462"/>
                <a:gd name="T5" fmla="*/ 0 h 401"/>
                <a:gd name="T6" fmla="*/ 462 w 462"/>
                <a:gd name="T7" fmla="*/ 0 h 401"/>
              </a:gdLst>
              <a:ahLst/>
              <a:cxnLst>
                <a:cxn ang="0">
                  <a:pos x="T0" y="T1"/>
                </a:cxn>
                <a:cxn ang="0">
                  <a:pos x="T2" y="T3"/>
                </a:cxn>
                <a:cxn ang="0">
                  <a:pos x="T4" y="T5"/>
                </a:cxn>
                <a:cxn ang="0">
                  <a:pos x="T6" y="T7"/>
                </a:cxn>
              </a:cxnLst>
              <a:rect l="0" t="0" r="r" b="b"/>
              <a:pathLst>
                <a:path w="462" h="401">
                  <a:moveTo>
                    <a:pt x="462" y="0"/>
                  </a:moveTo>
                  <a:lnTo>
                    <a:pt x="232" y="401"/>
                  </a:lnTo>
                  <a:lnTo>
                    <a:pt x="0" y="0"/>
                  </a:lnTo>
                  <a:lnTo>
                    <a:pt x="462"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1" name="Freeform 83">
              <a:extLst>
                <a:ext uri="{FF2B5EF4-FFF2-40B4-BE49-F238E27FC236}">
                  <a16:creationId xmlns:a16="http://schemas.microsoft.com/office/drawing/2014/main" id="{EB9CA10E-D95A-7DB8-DC01-8AC51CD9CEE2}"/>
                </a:ext>
              </a:extLst>
            </p:cNvPr>
            <p:cNvSpPr>
              <a:spLocks/>
            </p:cNvSpPr>
            <p:nvPr/>
          </p:nvSpPr>
          <p:spPr bwMode="auto">
            <a:xfrm>
              <a:off x="11062017" y="4900662"/>
              <a:ext cx="1129983" cy="978669"/>
            </a:xfrm>
            <a:custGeom>
              <a:avLst/>
              <a:gdLst>
                <a:gd name="T0" fmla="*/ 0 w 463"/>
                <a:gd name="T1" fmla="*/ 401 h 401"/>
                <a:gd name="T2" fmla="*/ 230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0"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2" name="Freeform 84">
              <a:extLst>
                <a:ext uri="{FF2B5EF4-FFF2-40B4-BE49-F238E27FC236}">
                  <a16:creationId xmlns:a16="http://schemas.microsoft.com/office/drawing/2014/main" id="{0406F3DA-22E8-BBAE-C442-6962648B7D8D}"/>
                </a:ext>
              </a:extLst>
            </p:cNvPr>
            <p:cNvSpPr>
              <a:spLocks/>
            </p:cNvSpPr>
            <p:nvPr/>
          </p:nvSpPr>
          <p:spPr bwMode="auto">
            <a:xfrm>
              <a:off x="4843448" y="5879331"/>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3" name="Freeform 85">
              <a:extLst>
                <a:ext uri="{FF2B5EF4-FFF2-40B4-BE49-F238E27FC236}">
                  <a16:creationId xmlns:a16="http://schemas.microsoft.com/office/drawing/2014/main" id="{87D3B961-B242-2EE3-FCAE-0DA8E94EE601}"/>
                </a:ext>
              </a:extLst>
            </p:cNvPr>
            <p:cNvSpPr>
              <a:spLocks/>
            </p:cNvSpPr>
            <p:nvPr/>
          </p:nvSpPr>
          <p:spPr bwMode="auto">
            <a:xfrm>
              <a:off x="5407219" y="5879331"/>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4" name="Freeform 86">
              <a:extLst>
                <a:ext uri="{FF2B5EF4-FFF2-40B4-BE49-F238E27FC236}">
                  <a16:creationId xmlns:a16="http://schemas.microsoft.com/office/drawing/2014/main" id="{026A7FBC-C2CE-D5B0-69EC-C49C2114F608}"/>
                </a:ext>
              </a:extLst>
            </p:cNvPr>
            <p:cNvSpPr>
              <a:spLocks/>
            </p:cNvSpPr>
            <p:nvPr/>
          </p:nvSpPr>
          <p:spPr bwMode="auto">
            <a:xfrm>
              <a:off x="6539643" y="5879331"/>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5" name="Freeform 87">
              <a:extLst>
                <a:ext uri="{FF2B5EF4-FFF2-40B4-BE49-F238E27FC236}">
                  <a16:creationId xmlns:a16="http://schemas.microsoft.com/office/drawing/2014/main" id="{DF76814D-ADB0-B753-8794-02621844DBFF}"/>
                </a:ext>
              </a:extLst>
            </p:cNvPr>
            <p:cNvSpPr>
              <a:spLocks/>
            </p:cNvSpPr>
            <p:nvPr/>
          </p:nvSpPr>
          <p:spPr bwMode="auto">
            <a:xfrm>
              <a:off x="7103415" y="5879331"/>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6" name="Freeform 88">
              <a:extLst>
                <a:ext uri="{FF2B5EF4-FFF2-40B4-BE49-F238E27FC236}">
                  <a16:creationId xmlns:a16="http://schemas.microsoft.com/office/drawing/2014/main" id="{C34B2DB6-94CE-87A2-F641-E68EF3477D5B}"/>
                </a:ext>
              </a:extLst>
            </p:cNvPr>
            <p:cNvSpPr>
              <a:spLocks/>
            </p:cNvSpPr>
            <p:nvPr/>
          </p:nvSpPr>
          <p:spPr bwMode="auto">
            <a:xfrm>
              <a:off x="7669627" y="5879331"/>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7" name="Freeform 89">
              <a:extLst>
                <a:ext uri="{FF2B5EF4-FFF2-40B4-BE49-F238E27FC236}">
                  <a16:creationId xmlns:a16="http://schemas.microsoft.com/office/drawing/2014/main" id="{8220C0A2-B6F3-D6BD-4316-5A1F7C70265E}"/>
                </a:ext>
              </a:extLst>
            </p:cNvPr>
            <p:cNvSpPr>
              <a:spLocks/>
            </p:cNvSpPr>
            <p:nvPr/>
          </p:nvSpPr>
          <p:spPr bwMode="auto">
            <a:xfrm>
              <a:off x="8235839" y="5879331"/>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8" name="Freeform 90">
              <a:extLst>
                <a:ext uri="{FF2B5EF4-FFF2-40B4-BE49-F238E27FC236}">
                  <a16:creationId xmlns:a16="http://schemas.microsoft.com/office/drawing/2014/main" id="{C0EADB1C-2B7B-488D-18C0-EA61712F1A46}"/>
                </a:ext>
              </a:extLst>
            </p:cNvPr>
            <p:cNvSpPr>
              <a:spLocks/>
            </p:cNvSpPr>
            <p:nvPr/>
          </p:nvSpPr>
          <p:spPr bwMode="auto">
            <a:xfrm>
              <a:off x="8799609" y="5879331"/>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9" name="Freeform 91">
              <a:extLst>
                <a:ext uri="{FF2B5EF4-FFF2-40B4-BE49-F238E27FC236}">
                  <a16:creationId xmlns:a16="http://schemas.microsoft.com/office/drawing/2014/main" id="{06D37A00-CBFE-DA52-EDCC-4E170D73C1BE}"/>
                </a:ext>
              </a:extLst>
            </p:cNvPr>
            <p:cNvSpPr>
              <a:spLocks/>
            </p:cNvSpPr>
            <p:nvPr/>
          </p:nvSpPr>
          <p:spPr bwMode="auto">
            <a:xfrm>
              <a:off x="9365821" y="5879331"/>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0" name="Freeform 92">
              <a:extLst>
                <a:ext uri="{FF2B5EF4-FFF2-40B4-BE49-F238E27FC236}">
                  <a16:creationId xmlns:a16="http://schemas.microsoft.com/office/drawing/2014/main" id="{CF979CC2-8A98-B9E3-56E4-272BF9E3FB43}"/>
                </a:ext>
              </a:extLst>
            </p:cNvPr>
            <p:cNvSpPr>
              <a:spLocks/>
            </p:cNvSpPr>
            <p:nvPr/>
          </p:nvSpPr>
          <p:spPr bwMode="auto">
            <a:xfrm>
              <a:off x="10495805" y="5879331"/>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11" name="TextBox 110">
            <a:extLst>
              <a:ext uri="{FF2B5EF4-FFF2-40B4-BE49-F238E27FC236}">
                <a16:creationId xmlns:a16="http://schemas.microsoft.com/office/drawing/2014/main" id="{79AEF1D7-95CA-4A2D-A402-7A080140907F}"/>
              </a:ext>
            </a:extLst>
          </p:cNvPr>
          <p:cNvSpPr txBox="1"/>
          <p:nvPr/>
        </p:nvSpPr>
        <p:spPr>
          <a:xfrm>
            <a:off x="249601" y="1475480"/>
            <a:ext cx="4085332" cy="1323439"/>
          </a:xfrm>
          <a:prstGeom prst="rect">
            <a:avLst/>
          </a:prstGeom>
          <a:noFill/>
        </p:spPr>
        <p:txBody>
          <a:bodyPr wrap="square" lIns="91440" tIns="45720" rIns="91440" bIns="45720" rtlCol="0" anchor="t">
            <a:spAutoFit/>
          </a:bodyPr>
          <a:lstStyle/>
          <a:p>
            <a:pPr marL="742950" lvl="1" indent="-285750" algn="just">
              <a:buFont typeface="Arial"/>
              <a:buChar char="•"/>
            </a:pPr>
            <a:r>
              <a:rPr lang="en-GB" sz="1600" dirty="0">
                <a:latin typeface="Calibri"/>
                <a:cs typeface="Calibri"/>
              </a:rPr>
              <a:t>Three models ran in different scenarios.  </a:t>
            </a:r>
          </a:p>
          <a:p>
            <a:pPr marL="742950" lvl="1" indent="-285750" algn="just">
              <a:buFont typeface="Arial,Sans-Serif"/>
              <a:buChar char="•"/>
            </a:pPr>
            <a:r>
              <a:rPr lang="en-GB" sz="1600" dirty="0">
                <a:latin typeface="Calibri"/>
                <a:ea typeface="+mn-lt"/>
                <a:cs typeface="+mn-lt"/>
              </a:rPr>
              <a:t>Stochastic Gradient Descent was the best performer when TF–IDF used</a:t>
            </a:r>
            <a:endParaRPr lang="en-US" sz="1600" dirty="0">
              <a:latin typeface="Calibri"/>
              <a:ea typeface="+mn-lt"/>
              <a:cs typeface="+mn-lt"/>
            </a:endParaRPr>
          </a:p>
          <a:p>
            <a:pPr marL="742950" lvl="1" indent="-285750" algn="just">
              <a:buFont typeface="Arial,Sans-Serif"/>
              <a:buChar char="•"/>
            </a:pPr>
            <a:r>
              <a:rPr lang="en-GB" sz="1600" dirty="0">
                <a:latin typeface="Calibri"/>
                <a:ea typeface="+mn-lt"/>
                <a:cs typeface="+mn-lt"/>
              </a:rPr>
              <a:t>Accuracy on the Test data was 54.5%</a:t>
            </a:r>
            <a:endParaRPr lang="en-US" sz="1600" dirty="0">
              <a:latin typeface="Calibri"/>
              <a:ea typeface="+mn-lt"/>
              <a:cs typeface="+mn-lt"/>
            </a:endParaRPr>
          </a:p>
        </p:txBody>
      </p:sp>
      <p:sp>
        <p:nvSpPr>
          <p:cNvPr id="2" name="TextBox 1">
            <a:extLst>
              <a:ext uri="{FF2B5EF4-FFF2-40B4-BE49-F238E27FC236}">
                <a16:creationId xmlns:a16="http://schemas.microsoft.com/office/drawing/2014/main" id="{5E356D32-DC16-0D6F-4DEA-466DC2A11E60}"/>
              </a:ext>
            </a:extLst>
          </p:cNvPr>
          <p:cNvSpPr txBox="1"/>
          <p:nvPr/>
        </p:nvSpPr>
        <p:spPr>
          <a:xfrm>
            <a:off x="249601" y="3621343"/>
            <a:ext cx="4728268" cy="2308324"/>
          </a:xfrm>
          <a:prstGeom prst="rect">
            <a:avLst/>
          </a:prstGeom>
          <a:noFill/>
        </p:spPr>
        <p:txBody>
          <a:bodyPr wrap="square" lIns="91440" tIns="45720" rIns="91440" bIns="45720" rtlCol="0" anchor="t">
            <a:spAutoFit/>
          </a:bodyPr>
          <a:lstStyle/>
          <a:p>
            <a:pPr lvl="1" algn="just"/>
            <a:endParaRPr lang="en-GB" sz="1600">
              <a:latin typeface="Calibri"/>
              <a:cs typeface="Calibri"/>
            </a:endParaRPr>
          </a:p>
          <a:p>
            <a:pPr marL="742950" lvl="1" indent="-285750" algn="just">
              <a:buFont typeface="Arial"/>
              <a:buChar char="•"/>
            </a:pPr>
            <a:r>
              <a:rPr lang="en-GB" sz="1600">
                <a:latin typeface="Calibri"/>
                <a:cs typeface="Calibri"/>
              </a:rPr>
              <a:t>We did handle the imbalance data using the techniques Oversampling and under sampling techniques. </a:t>
            </a:r>
          </a:p>
          <a:p>
            <a:pPr marL="742950" lvl="1" indent="-285750" algn="just">
              <a:buFont typeface="Arial"/>
              <a:buChar char="•"/>
            </a:pPr>
            <a:r>
              <a:rPr lang="en-GB" sz="1600">
                <a:latin typeface="Calibri"/>
                <a:cs typeface="Calibri"/>
              </a:rPr>
              <a:t>We ran the grid search with Stochastic Gradient Descent on the new data. </a:t>
            </a:r>
          </a:p>
          <a:p>
            <a:pPr marL="742950" lvl="1" indent="-285750" algn="just">
              <a:buFont typeface="Arial"/>
              <a:buChar char="•"/>
            </a:pPr>
            <a:r>
              <a:rPr lang="en-GB" sz="1600">
                <a:latin typeface="Calibri"/>
                <a:cs typeface="Calibri"/>
              </a:rPr>
              <a:t>Model Accuracy got improved comparatively.</a:t>
            </a:r>
          </a:p>
          <a:p>
            <a:pPr marL="742950" lvl="1" indent="-285750" algn="just">
              <a:buFont typeface="Arial"/>
              <a:buChar char="•"/>
            </a:pPr>
            <a:r>
              <a:rPr lang="en-GB" sz="1600">
                <a:latin typeface="Calibri"/>
                <a:cs typeface="Calibri"/>
              </a:rPr>
              <a:t>Accuracy on Test data in table.</a:t>
            </a:r>
          </a:p>
          <a:p>
            <a:pPr lvl="1" algn="just"/>
            <a:endParaRPr lang="en-GB" sz="1600">
              <a:latin typeface="Calibri"/>
              <a:cs typeface="Calibri"/>
            </a:endParaRPr>
          </a:p>
        </p:txBody>
      </p:sp>
      <p:graphicFrame>
        <p:nvGraphicFramePr>
          <p:cNvPr id="5" name="Table 8">
            <a:extLst>
              <a:ext uri="{FF2B5EF4-FFF2-40B4-BE49-F238E27FC236}">
                <a16:creationId xmlns:a16="http://schemas.microsoft.com/office/drawing/2014/main" id="{0F3A070E-CD11-F3A7-B6D6-0CAFF2BCF255}"/>
              </a:ext>
            </a:extLst>
          </p:cNvPr>
          <p:cNvGraphicFramePr>
            <a:graphicFrameLocks noGrp="1"/>
          </p:cNvGraphicFramePr>
          <p:nvPr>
            <p:extLst>
              <p:ext uri="{D42A27DB-BD31-4B8C-83A1-F6EECF244321}">
                <p14:modId xmlns:p14="http://schemas.microsoft.com/office/powerpoint/2010/main" val="304172646"/>
              </p:ext>
            </p:extLst>
          </p:nvPr>
        </p:nvGraphicFramePr>
        <p:xfrm>
          <a:off x="5641473" y="1122947"/>
          <a:ext cx="5763350" cy="2588296"/>
        </p:xfrm>
        <a:graphic>
          <a:graphicData uri="http://schemas.openxmlformats.org/drawingml/2006/table">
            <a:tbl>
              <a:tblPr firstRow="1" bandRow="1">
                <a:tableStyleId>{5C22544A-7EE6-4342-B048-85BDC9FD1C3A}</a:tableStyleId>
              </a:tblPr>
              <a:tblGrid>
                <a:gridCol w="1152670">
                  <a:extLst>
                    <a:ext uri="{9D8B030D-6E8A-4147-A177-3AD203B41FA5}">
                      <a16:colId xmlns:a16="http://schemas.microsoft.com/office/drawing/2014/main" val="1430175142"/>
                    </a:ext>
                  </a:extLst>
                </a:gridCol>
                <a:gridCol w="1152670">
                  <a:extLst>
                    <a:ext uri="{9D8B030D-6E8A-4147-A177-3AD203B41FA5}">
                      <a16:colId xmlns:a16="http://schemas.microsoft.com/office/drawing/2014/main" val="50299028"/>
                    </a:ext>
                  </a:extLst>
                </a:gridCol>
                <a:gridCol w="1152670">
                  <a:extLst>
                    <a:ext uri="{9D8B030D-6E8A-4147-A177-3AD203B41FA5}">
                      <a16:colId xmlns:a16="http://schemas.microsoft.com/office/drawing/2014/main" val="3599133520"/>
                    </a:ext>
                  </a:extLst>
                </a:gridCol>
                <a:gridCol w="1152670">
                  <a:extLst>
                    <a:ext uri="{9D8B030D-6E8A-4147-A177-3AD203B41FA5}">
                      <a16:colId xmlns:a16="http://schemas.microsoft.com/office/drawing/2014/main" val="3458904398"/>
                    </a:ext>
                  </a:extLst>
                </a:gridCol>
                <a:gridCol w="1152670">
                  <a:extLst>
                    <a:ext uri="{9D8B030D-6E8A-4147-A177-3AD203B41FA5}">
                      <a16:colId xmlns:a16="http://schemas.microsoft.com/office/drawing/2014/main" val="764885141"/>
                    </a:ext>
                  </a:extLst>
                </a:gridCol>
              </a:tblGrid>
              <a:tr h="615764">
                <a:tc>
                  <a:txBody>
                    <a:bodyPr/>
                    <a:lstStyle/>
                    <a:p>
                      <a:r>
                        <a:rPr lang="en-US" sz="1600" dirty="0"/>
                        <a:t>Models</a:t>
                      </a:r>
                    </a:p>
                  </a:txBody>
                  <a:tcPr/>
                </a:tc>
                <a:tc>
                  <a:txBody>
                    <a:bodyPr/>
                    <a:lstStyle/>
                    <a:p>
                      <a:r>
                        <a:rPr lang="en-US" sz="1600" dirty="0"/>
                        <a:t>Bag 0f Words</a:t>
                      </a:r>
                    </a:p>
                  </a:txBody>
                  <a:tcPr/>
                </a:tc>
                <a:tc>
                  <a:txBody>
                    <a:bodyPr/>
                    <a:lstStyle/>
                    <a:p>
                      <a:r>
                        <a:rPr lang="en-US" sz="1600" dirty="0"/>
                        <a:t>TF-IDF</a:t>
                      </a:r>
                    </a:p>
                  </a:txBody>
                  <a:tcPr/>
                </a:tc>
                <a:tc>
                  <a:txBody>
                    <a:bodyPr/>
                    <a:lstStyle/>
                    <a:p>
                      <a:r>
                        <a:rPr lang="en-US" sz="1600" dirty="0"/>
                        <a:t>Topic Modelling</a:t>
                      </a:r>
                    </a:p>
                  </a:txBody>
                  <a:tcPr/>
                </a:tc>
                <a:tc>
                  <a:txBody>
                    <a:bodyPr/>
                    <a:lstStyle/>
                    <a:p>
                      <a:r>
                        <a:rPr lang="en-US" sz="1600" dirty="0"/>
                        <a:t>Word Embedding</a:t>
                      </a:r>
                    </a:p>
                  </a:txBody>
                  <a:tcPr/>
                </a:tc>
                <a:extLst>
                  <a:ext uri="{0D108BD9-81ED-4DB2-BD59-A6C34878D82A}">
                    <a16:rowId xmlns:a16="http://schemas.microsoft.com/office/drawing/2014/main" val="3137059323"/>
                  </a:ext>
                </a:extLst>
              </a:tr>
              <a:tr h="615764">
                <a:tc>
                  <a:txBody>
                    <a:bodyPr/>
                    <a:lstStyle/>
                    <a:p>
                      <a:r>
                        <a:rPr lang="en-US" sz="1600" dirty="0"/>
                        <a:t>Logistic Regression</a:t>
                      </a:r>
                    </a:p>
                  </a:txBody>
                  <a:tcPr/>
                </a:tc>
                <a:tc>
                  <a:txBody>
                    <a:bodyPr/>
                    <a:lstStyle/>
                    <a:p>
                      <a:r>
                        <a:rPr lang="en-US" sz="1600" dirty="0"/>
                        <a:t>69 </a:t>
                      </a:r>
                    </a:p>
                  </a:txBody>
                  <a:tcPr/>
                </a:tc>
                <a:tc>
                  <a:txBody>
                    <a:bodyPr/>
                    <a:lstStyle/>
                    <a:p>
                      <a:r>
                        <a:rPr lang="en-US" sz="1600" dirty="0"/>
                        <a:t>69.28</a:t>
                      </a:r>
                    </a:p>
                  </a:txBody>
                  <a:tcPr/>
                </a:tc>
                <a:tc>
                  <a:txBody>
                    <a:bodyPr/>
                    <a:lstStyle/>
                    <a:p>
                      <a:r>
                        <a:rPr lang="en-US" sz="1600" dirty="0"/>
                        <a:t>62.3</a:t>
                      </a:r>
                    </a:p>
                  </a:txBody>
                  <a:tcPr/>
                </a:tc>
                <a:tc>
                  <a:txBody>
                    <a:bodyPr/>
                    <a:lstStyle/>
                    <a:p>
                      <a:r>
                        <a:rPr lang="en-US" sz="1600" dirty="0"/>
                        <a:t>66.3</a:t>
                      </a:r>
                    </a:p>
                  </a:txBody>
                  <a:tcPr/>
                </a:tc>
                <a:extLst>
                  <a:ext uri="{0D108BD9-81ED-4DB2-BD59-A6C34878D82A}">
                    <a16:rowId xmlns:a16="http://schemas.microsoft.com/office/drawing/2014/main" val="2749704155"/>
                  </a:ext>
                </a:extLst>
              </a:tr>
              <a:tr h="793188">
                <a:tc>
                  <a:txBody>
                    <a:bodyPr/>
                    <a:lstStyle/>
                    <a:p>
                      <a:r>
                        <a:rPr lang="en-US" sz="1400" dirty="0"/>
                        <a:t>Stochastic  Gradient Descent</a:t>
                      </a:r>
                    </a:p>
                  </a:txBody>
                  <a:tcPr/>
                </a:tc>
                <a:tc>
                  <a:txBody>
                    <a:bodyPr/>
                    <a:lstStyle/>
                    <a:p>
                      <a:r>
                        <a:rPr lang="en-US" sz="1600" dirty="0"/>
                        <a:t>68.58</a:t>
                      </a:r>
                    </a:p>
                  </a:txBody>
                  <a:tcPr/>
                </a:tc>
                <a:tc>
                  <a:txBody>
                    <a:bodyPr/>
                    <a:lstStyle/>
                    <a:p>
                      <a:r>
                        <a:rPr lang="en-US" sz="1600" dirty="0"/>
                        <a:t>70.1</a:t>
                      </a:r>
                    </a:p>
                  </a:txBody>
                  <a:tcPr/>
                </a:tc>
                <a:tc>
                  <a:txBody>
                    <a:bodyPr/>
                    <a:lstStyle/>
                    <a:p>
                      <a:r>
                        <a:rPr lang="en-US" sz="1600" dirty="0"/>
                        <a:t>62.5</a:t>
                      </a:r>
                    </a:p>
                  </a:txBody>
                  <a:tcPr/>
                </a:tc>
                <a:tc>
                  <a:txBody>
                    <a:bodyPr/>
                    <a:lstStyle/>
                    <a:p>
                      <a:r>
                        <a:rPr lang="en-US" sz="1600" dirty="0"/>
                        <a:t>66.93</a:t>
                      </a:r>
                    </a:p>
                  </a:txBody>
                  <a:tcPr/>
                </a:tc>
                <a:extLst>
                  <a:ext uri="{0D108BD9-81ED-4DB2-BD59-A6C34878D82A}">
                    <a16:rowId xmlns:a16="http://schemas.microsoft.com/office/drawing/2014/main" val="3952444189"/>
                  </a:ext>
                </a:extLst>
              </a:tr>
              <a:tr h="563580">
                <a:tc>
                  <a:txBody>
                    <a:bodyPr/>
                    <a:lstStyle/>
                    <a:p>
                      <a:r>
                        <a:rPr lang="en-US" sz="1400" dirty="0"/>
                        <a:t>Multinomial Naïve Bayes</a:t>
                      </a:r>
                    </a:p>
                  </a:txBody>
                  <a:tcPr/>
                </a:tc>
                <a:tc>
                  <a:txBody>
                    <a:bodyPr/>
                    <a:lstStyle/>
                    <a:p>
                      <a:r>
                        <a:rPr lang="en-US" sz="1600" dirty="0"/>
                        <a:t>68.83</a:t>
                      </a:r>
                    </a:p>
                  </a:txBody>
                  <a:tcPr/>
                </a:tc>
                <a:tc>
                  <a:txBody>
                    <a:bodyPr/>
                    <a:lstStyle/>
                    <a:p>
                      <a:r>
                        <a:rPr lang="en-US" sz="1600" dirty="0"/>
                        <a:t>69.33</a:t>
                      </a:r>
                    </a:p>
                  </a:txBody>
                  <a:tcPr/>
                </a:tc>
                <a:tc>
                  <a:txBody>
                    <a:bodyPr/>
                    <a:lstStyle/>
                    <a:p>
                      <a:r>
                        <a:rPr lang="en-US" sz="1600" dirty="0"/>
                        <a:t>60.1</a:t>
                      </a:r>
                    </a:p>
                  </a:txBody>
                  <a:tcPr/>
                </a:tc>
                <a:tc>
                  <a:txBody>
                    <a:bodyPr/>
                    <a:lstStyle/>
                    <a:p>
                      <a:r>
                        <a:rPr lang="en-US" sz="1600" dirty="0"/>
                        <a:t>57.93</a:t>
                      </a:r>
                    </a:p>
                  </a:txBody>
                  <a:tcPr/>
                </a:tc>
                <a:extLst>
                  <a:ext uri="{0D108BD9-81ED-4DB2-BD59-A6C34878D82A}">
                    <a16:rowId xmlns:a16="http://schemas.microsoft.com/office/drawing/2014/main" val="2710572341"/>
                  </a:ext>
                </a:extLst>
              </a:tr>
            </a:tbl>
          </a:graphicData>
        </a:graphic>
      </p:graphicFrame>
      <p:graphicFrame>
        <p:nvGraphicFramePr>
          <p:cNvPr id="3" name="Table 3">
            <a:extLst>
              <a:ext uri="{FF2B5EF4-FFF2-40B4-BE49-F238E27FC236}">
                <a16:creationId xmlns:a16="http://schemas.microsoft.com/office/drawing/2014/main" id="{DFF104CF-C1D8-8AF4-BB48-7A80375330C5}"/>
              </a:ext>
            </a:extLst>
          </p:cNvPr>
          <p:cNvGraphicFramePr>
            <a:graphicFrameLocks noGrp="1"/>
          </p:cNvGraphicFramePr>
          <p:nvPr>
            <p:extLst>
              <p:ext uri="{D42A27DB-BD31-4B8C-83A1-F6EECF244321}">
                <p14:modId xmlns:p14="http://schemas.microsoft.com/office/powerpoint/2010/main" val="3383620630"/>
              </p:ext>
            </p:extLst>
          </p:nvPr>
        </p:nvGraphicFramePr>
        <p:xfrm>
          <a:off x="5645024" y="3930315"/>
          <a:ext cx="5749737" cy="1959326"/>
        </p:xfrm>
        <a:graphic>
          <a:graphicData uri="http://schemas.openxmlformats.org/drawingml/2006/table">
            <a:tbl>
              <a:tblPr firstRow="1" bandRow="1">
                <a:tableStyleId>{5C22544A-7EE6-4342-B048-85BDC9FD1C3A}</a:tableStyleId>
              </a:tblPr>
              <a:tblGrid>
                <a:gridCol w="1501567">
                  <a:extLst>
                    <a:ext uri="{9D8B030D-6E8A-4147-A177-3AD203B41FA5}">
                      <a16:colId xmlns:a16="http://schemas.microsoft.com/office/drawing/2014/main" val="261033086"/>
                    </a:ext>
                  </a:extLst>
                </a:gridCol>
                <a:gridCol w="1346246">
                  <a:extLst>
                    <a:ext uri="{9D8B030D-6E8A-4147-A177-3AD203B41FA5}">
                      <a16:colId xmlns:a16="http://schemas.microsoft.com/office/drawing/2014/main" val="3356183870"/>
                    </a:ext>
                  </a:extLst>
                </a:gridCol>
                <a:gridCol w="1450962">
                  <a:extLst>
                    <a:ext uri="{9D8B030D-6E8A-4147-A177-3AD203B41FA5}">
                      <a16:colId xmlns:a16="http://schemas.microsoft.com/office/drawing/2014/main" val="3784706278"/>
                    </a:ext>
                  </a:extLst>
                </a:gridCol>
                <a:gridCol w="1450962">
                  <a:extLst>
                    <a:ext uri="{9D8B030D-6E8A-4147-A177-3AD203B41FA5}">
                      <a16:colId xmlns:a16="http://schemas.microsoft.com/office/drawing/2014/main" val="2882539462"/>
                    </a:ext>
                  </a:extLst>
                </a:gridCol>
              </a:tblGrid>
              <a:tr h="533598">
                <a:tc>
                  <a:txBody>
                    <a:bodyPr/>
                    <a:lstStyle/>
                    <a:p>
                      <a:pPr lvl="0">
                        <a:buNone/>
                      </a:pPr>
                      <a:r>
                        <a:rPr lang="en-US" sz="1600" b="0" i="0" u="none" strike="noStrike" noProof="0" dirty="0">
                          <a:latin typeface="Calibri"/>
                        </a:rPr>
                        <a:t>Test Accuracy  </a:t>
                      </a:r>
                    </a:p>
                  </a:txBody>
                  <a:tcPr/>
                </a:tc>
                <a:tc>
                  <a:txBody>
                    <a:bodyPr/>
                    <a:lstStyle/>
                    <a:p>
                      <a:pPr lvl="0">
                        <a:buNone/>
                      </a:pPr>
                      <a:r>
                        <a:rPr lang="en-US" sz="1600" b="0" i="0" u="none" strike="noStrike" noProof="0" dirty="0">
                          <a:latin typeface="Calibri"/>
                        </a:rPr>
                        <a:t>Test Accuracy</a:t>
                      </a:r>
                      <a:endParaRPr lang="en-US" sz="1600" dirty="0">
                        <a:latin typeface="Calibri"/>
                      </a:endParaRPr>
                    </a:p>
                  </a:txBody>
                  <a:tcPr/>
                </a:tc>
                <a:tc>
                  <a:txBody>
                    <a:bodyPr/>
                    <a:lstStyle/>
                    <a:p>
                      <a:pPr lvl="0">
                        <a:buNone/>
                      </a:pPr>
                      <a:r>
                        <a:rPr lang="en-US" sz="1600" b="0" i="0" u="none" strike="noStrike" noProof="0" dirty="0">
                          <a:latin typeface="Calibri"/>
                        </a:rPr>
                        <a:t>Test Accuracy</a:t>
                      </a:r>
                      <a:endParaRPr lang="en-US" sz="1600" dirty="0">
                        <a:latin typeface="Calibri"/>
                      </a:endParaRPr>
                    </a:p>
                  </a:txBody>
                  <a:tcPr/>
                </a:tc>
                <a:tc>
                  <a:txBody>
                    <a:bodyPr/>
                    <a:lstStyle/>
                    <a:p>
                      <a:pPr lvl="0">
                        <a:buNone/>
                      </a:pPr>
                      <a:r>
                        <a:rPr lang="en-US" sz="1600" b="0" i="0" u="none" strike="noStrike" noProof="0" dirty="0">
                          <a:latin typeface="Calibri"/>
                        </a:rPr>
                        <a:t>Test Accuracy</a:t>
                      </a:r>
                      <a:endParaRPr lang="en-US" sz="1600" dirty="0">
                        <a:latin typeface="Calibri"/>
                      </a:endParaRPr>
                    </a:p>
                  </a:txBody>
                  <a:tcPr/>
                </a:tc>
                <a:extLst>
                  <a:ext uri="{0D108BD9-81ED-4DB2-BD59-A6C34878D82A}">
                    <a16:rowId xmlns:a16="http://schemas.microsoft.com/office/drawing/2014/main" val="682384866"/>
                  </a:ext>
                </a:extLst>
              </a:tr>
              <a:tr h="602768">
                <a:tc>
                  <a:txBody>
                    <a:bodyPr/>
                    <a:lstStyle/>
                    <a:p>
                      <a:pPr lvl="0">
                        <a:buNone/>
                      </a:pPr>
                      <a:r>
                        <a:rPr lang="en-US" sz="1600" b="0" i="0" u="none" strike="noStrike" noProof="0" dirty="0">
                          <a:latin typeface="Calibri"/>
                        </a:rPr>
                        <a:t>56.20 (</a:t>
                      </a:r>
                      <a:r>
                        <a:rPr lang="en-US" sz="1600" b="0" i="0" u="none" strike="noStrike" noProof="0" dirty="0" err="1">
                          <a:latin typeface="Calibri"/>
                        </a:rPr>
                        <a:t>ROS_lem</a:t>
                      </a:r>
                      <a:r>
                        <a:rPr lang="en-US" sz="1600" b="0" i="0" u="none" strike="noStrike" noProof="0" dirty="0">
                          <a:latin typeface="Calibri"/>
                        </a:rPr>
                        <a:t>)</a:t>
                      </a:r>
                    </a:p>
                  </a:txBody>
                  <a:tcPr/>
                </a:tc>
                <a:tc>
                  <a:txBody>
                    <a:bodyPr/>
                    <a:lstStyle/>
                    <a:p>
                      <a:pPr lvl="0" algn="l">
                        <a:lnSpc>
                          <a:spcPct val="100000"/>
                        </a:lnSpc>
                        <a:spcBef>
                          <a:spcPts val="0"/>
                        </a:spcBef>
                        <a:spcAft>
                          <a:spcPts val="0"/>
                        </a:spcAft>
                        <a:buNone/>
                      </a:pPr>
                      <a:r>
                        <a:rPr lang="en-US" sz="1600" b="0" i="0" u="none" strike="noStrike" noProof="0" dirty="0">
                          <a:latin typeface="Calibri"/>
                        </a:rPr>
                        <a:t>46.80 (</a:t>
                      </a:r>
                      <a:r>
                        <a:rPr lang="en-US" sz="1600" b="0" i="0" u="none" strike="noStrike" noProof="0" dirty="0" err="1">
                          <a:latin typeface="Calibri"/>
                        </a:rPr>
                        <a:t>Smote_lem</a:t>
                      </a:r>
                      <a:r>
                        <a:rPr lang="en-US" sz="1600" b="0" i="0" u="none" strike="noStrike" noProof="0" dirty="0">
                          <a:latin typeface="Calibri"/>
                        </a:rPr>
                        <a:t>)</a:t>
                      </a:r>
                    </a:p>
                  </a:txBody>
                  <a:tcPr/>
                </a:tc>
                <a:tc>
                  <a:txBody>
                    <a:bodyPr/>
                    <a:lstStyle/>
                    <a:p>
                      <a:pPr lvl="0">
                        <a:buNone/>
                      </a:pPr>
                      <a:r>
                        <a:rPr lang="en-US" sz="1600" b="0" i="0" u="none" strike="noStrike" noProof="0" dirty="0">
                          <a:latin typeface="Calibri"/>
                        </a:rPr>
                        <a:t>54.49 (</a:t>
                      </a:r>
                      <a:r>
                        <a:rPr lang="en-US" sz="1600" b="0" i="0" u="none" strike="noStrike" noProof="0" dirty="0" err="1">
                          <a:latin typeface="Calibri"/>
                        </a:rPr>
                        <a:t>Ros_Stem</a:t>
                      </a:r>
                      <a:r>
                        <a:rPr lang="en-US" sz="1600" b="0" i="0" u="none" strike="noStrike" noProof="0" dirty="0">
                          <a:latin typeface="Calibri"/>
                        </a:rPr>
                        <a:t>)</a:t>
                      </a:r>
                    </a:p>
                  </a:txBody>
                  <a:tcPr/>
                </a:tc>
                <a:tc>
                  <a:txBody>
                    <a:bodyPr/>
                    <a:lstStyle/>
                    <a:p>
                      <a:pPr lvl="0">
                        <a:buNone/>
                      </a:pPr>
                      <a:r>
                        <a:rPr lang="en-US" sz="1600" b="0" i="0" u="none" strike="noStrike" noProof="0" dirty="0">
                          <a:latin typeface="Calibri"/>
                        </a:rPr>
                        <a:t>54.17 </a:t>
                      </a:r>
                    </a:p>
                    <a:p>
                      <a:pPr lvl="0">
                        <a:buNone/>
                      </a:pPr>
                      <a:r>
                        <a:rPr lang="en-US" sz="1600" b="0" i="0" u="none" strike="noStrike" noProof="0" dirty="0">
                          <a:latin typeface="Calibri"/>
                        </a:rPr>
                        <a:t>(Smote_stem)</a:t>
                      </a:r>
                    </a:p>
                  </a:txBody>
                  <a:tcPr/>
                </a:tc>
                <a:extLst>
                  <a:ext uri="{0D108BD9-81ED-4DB2-BD59-A6C34878D82A}">
                    <a16:rowId xmlns:a16="http://schemas.microsoft.com/office/drawing/2014/main" val="1574836529"/>
                  </a:ext>
                </a:extLst>
              </a:tr>
              <a:tr h="602768">
                <a:tc>
                  <a:txBody>
                    <a:bodyPr/>
                    <a:lstStyle/>
                    <a:p>
                      <a:pPr lvl="0" algn="l">
                        <a:lnSpc>
                          <a:spcPct val="100000"/>
                        </a:lnSpc>
                        <a:spcBef>
                          <a:spcPts val="0"/>
                        </a:spcBef>
                        <a:spcAft>
                          <a:spcPts val="0"/>
                        </a:spcAft>
                        <a:buNone/>
                      </a:pPr>
                      <a:r>
                        <a:rPr lang="en-US" sz="1600" b="0" i="0" u="none" strike="noStrike" noProof="0" dirty="0">
                          <a:latin typeface="Calibri"/>
                        </a:rPr>
                        <a:t>58.06</a:t>
                      </a:r>
                    </a:p>
                    <a:p>
                      <a:pPr lvl="0" algn="l">
                        <a:lnSpc>
                          <a:spcPct val="100000"/>
                        </a:lnSpc>
                        <a:spcBef>
                          <a:spcPts val="0"/>
                        </a:spcBef>
                        <a:spcAft>
                          <a:spcPts val="0"/>
                        </a:spcAft>
                        <a:buNone/>
                      </a:pPr>
                      <a:r>
                        <a:rPr lang="en-US" sz="1600" b="0" i="0" u="none" strike="noStrike" noProof="0" dirty="0">
                          <a:latin typeface="Calibri"/>
                        </a:rPr>
                        <a:t>(</a:t>
                      </a:r>
                      <a:r>
                        <a:rPr lang="en-US" sz="1600" b="0" i="0" u="none" strike="noStrike" noProof="0" dirty="0" err="1">
                          <a:latin typeface="Calibri"/>
                        </a:rPr>
                        <a:t>Rus_lem</a:t>
                      </a:r>
                      <a:r>
                        <a:rPr lang="en-US" sz="1600" b="0" i="0" u="none" strike="noStrike" noProof="0" dirty="0">
                          <a:latin typeface="Calibri"/>
                        </a:rPr>
                        <a:t>)</a:t>
                      </a:r>
                    </a:p>
                  </a:txBody>
                  <a:tcPr/>
                </a:tc>
                <a:tc>
                  <a:txBody>
                    <a:bodyPr/>
                    <a:lstStyle/>
                    <a:p>
                      <a:pPr lvl="0">
                        <a:buNone/>
                      </a:pPr>
                      <a:r>
                        <a:rPr lang="en-US" sz="1600" b="0" i="0" u="none" strike="noStrike" noProof="0" dirty="0">
                          <a:latin typeface="Calibri"/>
                        </a:rPr>
                        <a:t>41.51</a:t>
                      </a:r>
                      <a:br>
                        <a:rPr lang="en-US" sz="1600" b="0" i="0" u="none" strike="noStrike" noProof="0" dirty="0">
                          <a:latin typeface="Calibri"/>
                        </a:rPr>
                      </a:br>
                      <a:r>
                        <a:rPr lang="en-US" sz="1600" b="0" i="0" u="none" strike="noStrike" noProof="0" dirty="0">
                          <a:latin typeface="Calibri"/>
                        </a:rPr>
                        <a:t>(</a:t>
                      </a:r>
                      <a:r>
                        <a:rPr lang="en-US" sz="1600" b="0" i="0" u="none" strike="noStrike" noProof="0" dirty="0" err="1">
                          <a:latin typeface="Calibri"/>
                        </a:rPr>
                        <a:t>nearmiss_lem</a:t>
                      </a:r>
                      <a:r>
                        <a:rPr lang="en-US" sz="1600" b="0" i="0" u="none" strike="noStrike" noProof="0" dirty="0">
                          <a:latin typeface="Calibri"/>
                        </a:rPr>
                        <a:t>)</a:t>
                      </a:r>
                    </a:p>
                  </a:txBody>
                  <a:tcPr/>
                </a:tc>
                <a:tc>
                  <a:txBody>
                    <a:bodyPr/>
                    <a:lstStyle/>
                    <a:p>
                      <a:pPr lvl="0" algn="l">
                        <a:lnSpc>
                          <a:spcPct val="100000"/>
                        </a:lnSpc>
                        <a:spcBef>
                          <a:spcPts val="0"/>
                        </a:spcBef>
                        <a:spcAft>
                          <a:spcPts val="0"/>
                        </a:spcAft>
                        <a:buNone/>
                      </a:pPr>
                      <a:r>
                        <a:rPr lang="en-US" sz="1600" b="0" i="0" u="none" strike="noStrike" noProof="0" dirty="0">
                          <a:latin typeface="Calibri"/>
                        </a:rPr>
                        <a:t>40.79</a:t>
                      </a:r>
                      <a:br>
                        <a:rPr lang="en-US" sz="1600" b="0" i="0" u="none" strike="noStrike" noProof="0" dirty="0">
                          <a:latin typeface="Calibri"/>
                        </a:rPr>
                      </a:br>
                      <a:r>
                        <a:rPr lang="en-US" sz="1600" b="0" i="0" u="none" strike="noStrike" noProof="0" dirty="0">
                          <a:latin typeface="Calibri"/>
                        </a:rPr>
                        <a:t>(</a:t>
                      </a:r>
                      <a:r>
                        <a:rPr lang="en-US" sz="1600" b="0" i="0" u="none" strike="noStrike" noProof="0" dirty="0" err="1">
                          <a:latin typeface="Calibri"/>
                        </a:rPr>
                        <a:t>Rus_stem</a:t>
                      </a:r>
                      <a:r>
                        <a:rPr lang="en-US" sz="1600" b="0" i="0" u="none" strike="noStrike" noProof="0" dirty="0">
                          <a:latin typeface="Calibri"/>
                        </a:rPr>
                        <a:t>)</a:t>
                      </a:r>
                    </a:p>
                  </a:txBody>
                  <a:tcPr/>
                </a:tc>
                <a:tc>
                  <a:txBody>
                    <a:bodyPr/>
                    <a:lstStyle/>
                    <a:p>
                      <a:pPr lvl="0" algn="l">
                        <a:lnSpc>
                          <a:spcPct val="100000"/>
                        </a:lnSpc>
                        <a:spcBef>
                          <a:spcPts val="0"/>
                        </a:spcBef>
                        <a:spcAft>
                          <a:spcPts val="0"/>
                        </a:spcAft>
                        <a:buNone/>
                      </a:pPr>
                      <a:r>
                        <a:rPr lang="en-US" sz="1600" b="0" i="0" u="none" strike="noStrike" noProof="0" dirty="0">
                          <a:latin typeface="Calibri"/>
                        </a:rPr>
                        <a:t>55.58</a:t>
                      </a:r>
                    </a:p>
                    <a:p>
                      <a:pPr lvl="0">
                        <a:buNone/>
                      </a:pPr>
                      <a:r>
                        <a:rPr lang="en-US" sz="1600" dirty="0">
                          <a:latin typeface="Calibri"/>
                        </a:rPr>
                        <a:t>(</a:t>
                      </a:r>
                      <a:r>
                        <a:rPr lang="en-US" sz="1600" dirty="0" err="1">
                          <a:latin typeface="Calibri"/>
                        </a:rPr>
                        <a:t>nearmiss_stem</a:t>
                      </a:r>
                      <a:r>
                        <a:rPr lang="en-US" sz="1600" dirty="0">
                          <a:latin typeface="Calibri"/>
                        </a:rPr>
                        <a:t>)</a:t>
                      </a:r>
                    </a:p>
                  </a:txBody>
                  <a:tcPr/>
                </a:tc>
                <a:extLst>
                  <a:ext uri="{0D108BD9-81ED-4DB2-BD59-A6C34878D82A}">
                    <a16:rowId xmlns:a16="http://schemas.microsoft.com/office/drawing/2014/main" val="3398119231"/>
                  </a:ext>
                </a:extLst>
              </a:tr>
            </a:tbl>
          </a:graphicData>
        </a:graphic>
      </p:graphicFrame>
      <p:sp>
        <p:nvSpPr>
          <p:cNvPr id="4" name="TextBox 3">
            <a:extLst>
              <a:ext uri="{FF2B5EF4-FFF2-40B4-BE49-F238E27FC236}">
                <a16:creationId xmlns:a16="http://schemas.microsoft.com/office/drawing/2014/main" id="{FC3FD122-B259-3F33-D1C7-F51467CAA927}"/>
              </a:ext>
            </a:extLst>
          </p:cNvPr>
          <p:cNvSpPr txBox="1"/>
          <p:nvPr/>
        </p:nvSpPr>
        <p:spPr>
          <a:xfrm>
            <a:off x="410766" y="3357562"/>
            <a:ext cx="40743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Oversampling &amp; </a:t>
            </a:r>
            <a:r>
              <a:rPr lang="en-US" b="1" u="sng" dirty="0" err="1">
                <a:cs typeface="Calibri"/>
              </a:rPr>
              <a:t>Undersampling</a:t>
            </a:r>
          </a:p>
        </p:txBody>
      </p:sp>
    </p:spTree>
    <p:extLst>
      <p:ext uri="{BB962C8B-B14F-4D97-AF65-F5344CB8AC3E}">
        <p14:creationId xmlns:p14="http://schemas.microsoft.com/office/powerpoint/2010/main" val="2035698671"/>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par>
                                <p:cTn id="9" presetID="16" presetClass="entr" presetSubtype="37"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4" fill="hold"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wipe(down)">
                                      <p:cBhvr>
                                        <p:cTn id="14" dur="500"/>
                                        <p:tgtEl>
                                          <p:spTgt spid="49"/>
                                        </p:tgtEl>
                                      </p:cBhvr>
                                    </p:animEffect>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BF0A5B-CA18-47D2-801E-5D97420A52F4}" type="slidenum">
              <a:rPr lang="id-ID" smtClean="0"/>
              <a:pPr/>
              <a:t>9</a:t>
            </a:fld>
            <a:endParaRPr lang="id-ID"/>
          </a:p>
        </p:txBody>
      </p:sp>
      <p:sp>
        <p:nvSpPr>
          <p:cNvPr id="7" name="TextBox 6"/>
          <p:cNvSpPr txBox="1"/>
          <p:nvPr/>
        </p:nvSpPr>
        <p:spPr>
          <a:xfrm>
            <a:off x="956975" y="648661"/>
            <a:ext cx="1758815" cy="523220"/>
          </a:xfrm>
          <a:prstGeom prst="rect">
            <a:avLst/>
          </a:prstGeom>
          <a:noFill/>
        </p:spPr>
        <p:txBody>
          <a:bodyPr wrap="none" lIns="91440" tIns="45720" rIns="91440" bIns="45720" rtlCol="0" anchor="t">
            <a:spAutoFit/>
          </a:bodyPr>
          <a:lstStyle/>
          <a:p>
            <a:pPr algn="ctr"/>
            <a:r>
              <a:rPr lang="id-ID" sz="2800" dirty="0" err="1">
                <a:latin typeface="+mj-lt"/>
                <a:cs typeface="Calibri Light"/>
              </a:rPr>
              <a:t>Conclusion</a:t>
            </a:r>
            <a:endParaRPr lang="en-US" dirty="0" err="1"/>
          </a:p>
        </p:txBody>
      </p:sp>
      <p:cxnSp>
        <p:nvCxnSpPr>
          <p:cNvPr id="8" name="Straight Connector 7"/>
          <p:cNvCxnSpPr>
            <a:cxnSpLocks/>
          </p:cNvCxnSpPr>
          <p:nvPr/>
        </p:nvCxnSpPr>
        <p:spPr>
          <a:xfrm>
            <a:off x="409915" y="1178256"/>
            <a:ext cx="2852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928732" y="5575039"/>
            <a:ext cx="1835223" cy="1910862"/>
            <a:chOff x="8349573" y="-1673337"/>
            <a:chExt cx="6162676" cy="6416675"/>
          </a:xfrm>
          <a:solidFill>
            <a:schemeClr val="bg2">
              <a:alpha val="20000"/>
            </a:schemeClr>
          </a:solidFill>
        </p:grpSpPr>
        <p:sp>
          <p:nvSpPr>
            <p:cNvPr id="50"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a:extLst>
              <a:ext uri="{FF2B5EF4-FFF2-40B4-BE49-F238E27FC236}">
                <a16:creationId xmlns:a16="http://schemas.microsoft.com/office/drawing/2014/main" id="{863B462C-B872-852B-B4E6-E4F3A13E985E}"/>
              </a:ext>
            </a:extLst>
          </p:cNvPr>
          <p:cNvGrpSpPr/>
          <p:nvPr/>
        </p:nvGrpSpPr>
        <p:grpSpPr>
          <a:xfrm>
            <a:off x="5723832" y="7477"/>
            <a:ext cx="7348552" cy="6858000"/>
            <a:chOff x="4843448" y="0"/>
            <a:chExt cx="7348552" cy="6858000"/>
          </a:xfrm>
        </p:grpSpPr>
        <p:sp>
          <p:nvSpPr>
            <p:cNvPr id="19" name="Freeform 27">
              <a:extLst>
                <a:ext uri="{FF2B5EF4-FFF2-40B4-BE49-F238E27FC236}">
                  <a16:creationId xmlns:a16="http://schemas.microsoft.com/office/drawing/2014/main" id="{428C9D48-B295-A20C-4304-22D0466B5EFF}"/>
                </a:ext>
              </a:extLst>
            </p:cNvPr>
            <p:cNvSpPr>
              <a:spLocks/>
            </p:cNvSpPr>
            <p:nvPr/>
          </p:nvSpPr>
          <p:spPr bwMode="auto">
            <a:xfrm>
              <a:off x="5407219" y="0"/>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28">
              <a:extLst>
                <a:ext uri="{FF2B5EF4-FFF2-40B4-BE49-F238E27FC236}">
                  <a16:creationId xmlns:a16="http://schemas.microsoft.com/office/drawing/2014/main" id="{D50F3894-7E2A-447C-007C-3D8B591FC9BA}"/>
                </a:ext>
              </a:extLst>
            </p:cNvPr>
            <p:cNvSpPr>
              <a:spLocks/>
            </p:cNvSpPr>
            <p:nvPr/>
          </p:nvSpPr>
          <p:spPr bwMode="auto">
            <a:xfrm>
              <a:off x="5973431" y="0"/>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9">
              <a:extLst>
                <a:ext uri="{FF2B5EF4-FFF2-40B4-BE49-F238E27FC236}">
                  <a16:creationId xmlns:a16="http://schemas.microsoft.com/office/drawing/2014/main" id="{94B34B75-8CEA-CE98-6CEB-7B5B77AF135A}"/>
                </a:ext>
              </a:extLst>
            </p:cNvPr>
            <p:cNvSpPr>
              <a:spLocks/>
            </p:cNvSpPr>
            <p:nvPr/>
          </p:nvSpPr>
          <p:spPr bwMode="auto">
            <a:xfrm>
              <a:off x="6539643" y="0"/>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30">
              <a:extLst>
                <a:ext uri="{FF2B5EF4-FFF2-40B4-BE49-F238E27FC236}">
                  <a16:creationId xmlns:a16="http://schemas.microsoft.com/office/drawing/2014/main" id="{299E42B8-CC7D-A04A-2008-F546B6F22884}"/>
                </a:ext>
              </a:extLst>
            </p:cNvPr>
            <p:cNvSpPr>
              <a:spLocks/>
            </p:cNvSpPr>
            <p:nvPr/>
          </p:nvSpPr>
          <p:spPr bwMode="auto">
            <a:xfrm>
              <a:off x="7103415" y="0"/>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31">
              <a:extLst>
                <a:ext uri="{FF2B5EF4-FFF2-40B4-BE49-F238E27FC236}">
                  <a16:creationId xmlns:a16="http://schemas.microsoft.com/office/drawing/2014/main" id="{142965FB-FC3F-590A-75B7-1DB45743ED49}"/>
                </a:ext>
              </a:extLst>
            </p:cNvPr>
            <p:cNvSpPr>
              <a:spLocks/>
            </p:cNvSpPr>
            <p:nvPr/>
          </p:nvSpPr>
          <p:spPr bwMode="auto">
            <a:xfrm>
              <a:off x="7669627" y="0"/>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32">
              <a:extLst>
                <a:ext uri="{FF2B5EF4-FFF2-40B4-BE49-F238E27FC236}">
                  <a16:creationId xmlns:a16="http://schemas.microsoft.com/office/drawing/2014/main" id="{5AC30FEF-E61A-0215-3742-2CE7C150EB79}"/>
                </a:ext>
              </a:extLst>
            </p:cNvPr>
            <p:cNvSpPr>
              <a:spLocks/>
            </p:cNvSpPr>
            <p:nvPr/>
          </p:nvSpPr>
          <p:spPr bwMode="auto">
            <a:xfrm>
              <a:off x="8799609" y="0"/>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33">
              <a:extLst>
                <a:ext uri="{FF2B5EF4-FFF2-40B4-BE49-F238E27FC236}">
                  <a16:creationId xmlns:a16="http://schemas.microsoft.com/office/drawing/2014/main" id="{425A8805-6852-118A-FB97-BB3EDDC4C5C7}"/>
                </a:ext>
              </a:extLst>
            </p:cNvPr>
            <p:cNvSpPr>
              <a:spLocks/>
            </p:cNvSpPr>
            <p:nvPr/>
          </p:nvSpPr>
          <p:spPr bwMode="auto">
            <a:xfrm>
              <a:off x="9365821" y="0"/>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34">
              <a:extLst>
                <a:ext uri="{FF2B5EF4-FFF2-40B4-BE49-F238E27FC236}">
                  <a16:creationId xmlns:a16="http://schemas.microsoft.com/office/drawing/2014/main" id="{6DA125B2-2E36-AD86-2A2D-F3D75E5807CB}"/>
                </a:ext>
              </a:extLst>
            </p:cNvPr>
            <p:cNvSpPr>
              <a:spLocks/>
            </p:cNvSpPr>
            <p:nvPr/>
          </p:nvSpPr>
          <p:spPr bwMode="auto">
            <a:xfrm>
              <a:off x="10495805" y="0"/>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35">
              <a:extLst>
                <a:ext uri="{FF2B5EF4-FFF2-40B4-BE49-F238E27FC236}">
                  <a16:creationId xmlns:a16="http://schemas.microsoft.com/office/drawing/2014/main" id="{3B387B13-65D1-6AC3-F54D-9D16BA909D14}"/>
                </a:ext>
              </a:extLst>
            </p:cNvPr>
            <p:cNvSpPr>
              <a:spLocks/>
            </p:cNvSpPr>
            <p:nvPr/>
          </p:nvSpPr>
          <p:spPr bwMode="auto">
            <a:xfrm>
              <a:off x="11062017" y="0"/>
              <a:ext cx="1129983" cy="978669"/>
            </a:xfrm>
            <a:custGeom>
              <a:avLst/>
              <a:gdLst>
                <a:gd name="T0" fmla="*/ 463 w 463"/>
                <a:gd name="T1" fmla="*/ 0 h 401"/>
                <a:gd name="T2" fmla="*/ 230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0"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36">
              <a:extLst>
                <a:ext uri="{FF2B5EF4-FFF2-40B4-BE49-F238E27FC236}">
                  <a16:creationId xmlns:a16="http://schemas.microsoft.com/office/drawing/2014/main" id="{7822D164-BF21-3E58-2944-25867CBCD0DD}"/>
                </a:ext>
              </a:extLst>
            </p:cNvPr>
            <p:cNvSpPr>
              <a:spLocks/>
            </p:cNvSpPr>
            <p:nvPr/>
          </p:nvSpPr>
          <p:spPr bwMode="auto">
            <a:xfrm>
              <a:off x="4843448" y="978669"/>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37">
              <a:extLst>
                <a:ext uri="{FF2B5EF4-FFF2-40B4-BE49-F238E27FC236}">
                  <a16:creationId xmlns:a16="http://schemas.microsoft.com/office/drawing/2014/main" id="{D1876446-12F1-A204-072D-430F4F68B799}"/>
                </a:ext>
              </a:extLst>
            </p:cNvPr>
            <p:cNvSpPr>
              <a:spLocks/>
            </p:cNvSpPr>
            <p:nvPr/>
          </p:nvSpPr>
          <p:spPr bwMode="auto">
            <a:xfrm>
              <a:off x="5407219" y="981109"/>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38">
              <a:extLst>
                <a:ext uri="{FF2B5EF4-FFF2-40B4-BE49-F238E27FC236}">
                  <a16:creationId xmlns:a16="http://schemas.microsoft.com/office/drawing/2014/main" id="{4B1007E8-20DE-ACA0-31A8-C17CE3FF8F99}"/>
                </a:ext>
              </a:extLst>
            </p:cNvPr>
            <p:cNvSpPr>
              <a:spLocks/>
            </p:cNvSpPr>
            <p:nvPr/>
          </p:nvSpPr>
          <p:spPr bwMode="auto">
            <a:xfrm>
              <a:off x="5973431" y="978669"/>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9">
              <a:extLst>
                <a:ext uri="{FF2B5EF4-FFF2-40B4-BE49-F238E27FC236}">
                  <a16:creationId xmlns:a16="http://schemas.microsoft.com/office/drawing/2014/main" id="{B3FFDB53-0EF6-46D7-B24F-9F714F49637A}"/>
                </a:ext>
              </a:extLst>
            </p:cNvPr>
            <p:cNvSpPr>
              <a:spLocks/>
            </p:cNvSpPr>
            <p:nvPr/>
          </p:nvSpPr>
          <p:spPr bwMode="auto">
            <a:xfrm>
              <a:off x="7103415" y="981109"/>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40">
              <a:extLst>
                <a:ext uri="{FF2B5EF4-FFF2-40B4-BE49-F238E27FC236}">
                  <a16:creationId xmlns:a16="http://schemas.microsoft.com/office/drawing/2014/main" id="{F209CF36-543B-EE71-7E1E-93B38E1615B3}"/>
                </a:ext>
              </a:extLst>
            </p:cNvPr>
            <p:cNvSpPr>
              <a:spLocks/>
            </p:cNvSpPr>
            <p:nvPr/>
          </p:nvSpPr>
          <p:spPr bwMode="auto">
            <a:xfrm>
              <a:off x="7669627" y="978669"/>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41">
              <a:extLst>
                <a:ext uri="{FF2B5EF4-FFF2-40B4-BE49-F238E27FC236}">
                  <a16:creationId xmlns:a16="http://schemas.microsoft.com/office/drawing/2014/main" id="{42940441-FDB0-E651-26F7-7416AB0BC13F}"/>
                </a:ext>
              </a:extLst>
            </p:cNvPr>
            <p:cNvSpPr>
              <a:spLocks/>
            </p:cNvSpPr>
            <p:nvPr/>
          </p:nvSpPr>
          <p:spPr bwMode="auto">
            <a:xfrm>
              <a:off x="8235839" y="981109"/>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42">
              <a:extLst>
                <a:ext uri="{FF2B5EF4-FFF2-40B4-BE49-F238E27FC236}">
                  <a16:creationId xmlns:a16="http://schemas.microsoft.com/office/drawing/2014/main" id="{6BA124E8-FA5E-38A4-73F0-1D6B0A1E6927}"/>
                </a:ext>
              </a:extLst>
            </p:cNvPr>
            <p:cNvSpPr>
              <a:spLocks/>
            </p:cNvSpPr>
            <p:nvPr/>
          </p:nvSpPr>
          <p:spPr bwMode="auto">
            <a:xfrm>
              <a:off x="8799609" y="978669"/>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5" name="Freeform 43">
              <a:extLst>
                <a:ext uri="{FF2B5EF4-FFF2-40B4-BE49-F238E27FC236}">
                  <a16:creationId xmlns:a16="http://schemas.microsoft.com/office/drawing/2014/main" id="{6A68BFE5-224C-233A-315E-D5143BE7F814}"/>
                </a:ext>
              </a:extLst>
            </p:cNvPr>
            <p:cNvSpPr>
              <a:spLocks/>
            </p:cNvSpPr>
            <p:nvPr/>
          </p:nvSpPr>
          <p:spPr bwMode="auto">
            <a:xfrm>
              <a:off x="9365821" y="981109"/>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44">
              <a:extLst>
                <a:ext uri="{FF2B5EF4-FFF2-40B4-BE49-F238E27FC236}">
                  <a16:creationId xmlns:a16="http://schemas.microsoft.com/office/drawing/2014/main" id="{6C0FB4B5-68C2-4C24-33C5-A2B48C658497}"/>
                </a:ext>
              </a:extLst>
            </p:cNvPr>
            <p:cNvSpPr>
              <a:spLocks/>
            </p:cNvSpPr>
            <p:nvPr/>
          </p:nvSpPr>
          <p:spPr bwMode="auto">
            <a:xfrm>
              <a:off x="9932033" y="978669"/>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7" name="Freeform 45">
              <a:extLst>
                <a:ext uri="{FF2B5EF4-FFF2-40B4-BE49-F238E27FC236}">
                  <a16:creationId xmlns:a16="http://schemas.microsoft.com/office/drawing/2014/main" id="{D9ADA78A-4058-68F2-C412-8FBC26EE7BDD}"/>
                </a:ext>
              </a:extLst>
            </p:cNvPr>
            <p:cNvSpPr>
              <a:spLocks/>
            </p:cNvSpPr>
            <p:nvPr/>
          </p:nvSpPr>
          <p:spPr bwMode="auto">
            <a:xfrm>
              <a:off x="11062017" y="978669"/>
              <a:ext cx="1129983" cy="978669"/>
            </a:xfrm>
            <a:custGeom>
              <a:avLst/>
              <a:gdLst>
                <a:gd name="T0" fmla="*/ 0 w 463"/>
                <a:gd name="T1" fmla="*/ 401 h 401"/>
                <a:gd name="T2" fmla="*/ 230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0"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46">
              <a:extLst>
                <a:ext uri="{FF2B5EF4-FFF2-40B4-BE49-F238E27FC236}">
                  <a16:creationId xmlns:a16="http://schemas.microsoft.com/office/drawing/2014/main" id="{907B5557-5320-CBCB-413F-7ACB228EFEB8}"/>
                </a:ext>
              </a:extLst>
            </p:cNvPr>
            <p:cNvSpPr>
              <a:spLocks/>
            </p:cNvSpPr>
            <p:nvPr/>
          </p:nvSpPr>
          <p:spPr bwMode="auto">
            <a:xfrm>
              <a:off x="4843448" y="1957336"/>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47">
              <a:extLst>
                <a:ext uri="{FF2B5EF4-FFF2-40B4-BE49-F238E27FC236}">
                  <a16:creationId xmlns:a16="http://schemas.microsoft.com/office/drawing/2014/main" id="{D3A77B32-CFE0-9E0B-790C-334089B9DDC1}"/>
                </a:ext>
              </a:extLst>
            </p:cNvPr>
            <p:cNvSpPr>
              <a:spLocks/>
            </p:cNvSpPr>
            <p:nvPr/>
          </p:nvSpPr>
          <p:spPr bwMode="auto">
            <a:xfrm>
              <a:off x="5973431" y="1957336"/>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48">
              <a:extLst>
                <a:ext uri="{FF2B5EF4-FFF2-40B4-BE49-F238E27FC236}">
                  <a16:creationId xmlns:a16="http://schemas.microsoft.com/office/drawing/2014/main" id="{47FA44C6-1FA5-EDBF-8137-DFF477B01F4B}"/>
                </a:ext>
              </a:extLst>
            </p:cNvPr>
            <p:cNvSpPr>
              <a:spLocks/>
            </p:cNvSpPr>
            <p:nvPr/>
          </p:nvSpPr>
          <p:spPr bwMode="auto">
            <a:xfrm>
              <a:off x="6539643" y="1957336"/>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Freeform 49">
              <a:extLst>
                <a:ext uri="{FF2B5EF4-FFF2-40B4-BE49-F238E27FC236}">
                  <a16:creationId xmlns:a16="http://schemas.microsoft.com/office/drawing/2014/main" id="{006C308F-BB71-F0E8-7098-FAB36F986C44}"/>
                </a:ext>
              </a:extLst>
            </p:cNvPr>
            <p:cNvSpPr>
              <a:spLocks/>
            </p:cNvSpPr>
            <p:nvPr/>
          </p:nvSpPr>
          <p:spPr bwMode="auto">
            <a:xfrm>
              <a:off x="7103415" y="1957336"/>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2" name="Freeform 50">
              <a:extLst>
                <a:ext uri="{FF2B5EF4-FFF2-40B4-BE49-F238E27FC236}">
                  <a16:creationId xmlns:a16="http://schemas.microsoft.com/office/drawing/2014/main" id="{EB6EE2AE-13A5-4373-86CC-F6A430EB3DDA}"/>
                </a:ext>
              </a:extLst>
            </p:cNvPr>
            <p:cNvSpPr>
              <a:spLocks/>
            </p:cNvSpPr>
            <p:nvPr/>
          </p:nvSpPr>
          <p:spPr bwMode="auto">
            <a:xfrm>
              <a:off x="7669627" y="1957336"/>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3" name="Freeform 51">
              <a:extLst>
                <a:ext uri="{FF2B5EF4-FFF2-40B4-BE49-F238E27FC236}">
                  <a16:creationId xmlns:a16="http://schemas.microsoft.com/office/drawing/2014/main" id="{B131FC90-15C4-12CF-4A0B-90A20FD5515C}"/>
                </a:ext>
              </a:extLst>
            </p:cNvPr>
            <p:cNvSpPr>
              <a:spLocks/>
            </p:cNvSpPr>
            <p:nvPr/>
          </p:nvSpPr>
          <p:spPr bwMode="auto">
            <a:xfrm>
              <a:off x="8235839" y="1957336"/>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4" name="Freeform 52">
              <a:extLst>
                <a:ext uri="{FF2B5EF4-FFF2-40B4-BE49-F238E27FC236}">
                  <a16:creationId xmlns:a16="http://schemas.microsoft.com/office/drawing/2014/main" id="{DC56A499-AD07-2F09-BD33-F92D229DA4F6}"/>
                </a:ext>
              </a:extLst>
            </p:cNvPr>
            <p:cNvSpPr>
              <a:spLocks/>
            </p:cNvSpPr>
            <p:nvPr/>
          </p:nvSpPr>
          <p:spPr bwMode="auto">
            <a:xfrm>
              <a:off x="9365821" y="1957336"/>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5" name="Freeform 53">
              <a:extLst>
                <a:ext uri="{FF2B5EF4-FFF2-40B4-BE49-F238E27FC236}">
                  <a16:creationId xmlns:a16="http://schemas.microsoft.com/office/drawing/2014/main" id="{5988EFF3-CD66-5BCB-21F3-2D018C613EBC}"/>
                </a:ext>
              </a:extLst>
            </p:cNvPr>
            <p:cNvSpPr>
              <a:spLocks/>
            </p:cNvSpPr>
            <p:nvPr/>
          </p:nvSpPr>
          <p:spPr bwMode="auto">
            <a:xfrm>
              <a:off x="9932033" y="1957336"/>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6" name="Freeform 54">
              <a:extLst>
                <a:ext uri="{FF2B5EF4-FFF2-40B4-BE49-F238E27FC236}">
                  <a16:creationId xmlns:a16="http://schemas.microsoft.com/office/drawing/2014/main" id="{2F774026-2BFC-1836-4F0A-5A74C35B0300}"/>
                </a:ext>
              </a:extLst>
            </p:cNvPr>
            <p:cNvSpPr>
              <a:spLocks/>
            </p:cNvSpPr>
            <p:nvPr/>
          </p:nvSpPr>
          <p:spPr bwMode="auto">
            <a:xfrm>
              <a:off x="10495805" y="1957336"/>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7" name="Freeform 55">
              <a:extLst>
                <a:ext uri="{FF2B5EF4-FFF2-40B4-BE49-F238E27FC236}">
                  <a16:creationId xmlns:a16="http://schemas.microsoft.com/office/drawing/2014/main" id="{9373BAE5-A31F-B7BE-5D12-311C75DD399A}"/>
                </a:ext>
              </a:extLst>
            </p:cNvPr>
            <p:cNvSpPr>
              <a:spLocks/>
            </p:cNvSpPr>
            <p:nvPr/>
          </p:nvSpPr>
          <p:spPr bwMode="auto">
            <a:xfrm>
              <a:off x="11062017" y="1957336"/>
              <a:ext cx="1129983" cy="978669"/>
            </a:xfrm>
            <a:custGeom>
              <a:avLst/>
              <a:gdLst>
                <a:gd name="T0" fmla="*/ 463 w 463"/>
                <a:gd name="T1" fmla="*/ 0 h 401"/>
                <a:gd name="T2" fmla="*/ 230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0"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8" name="Freeform 56">
              <a:extLst>
                <a:ext uri="{FF2B5EF4-FFF2-40B4-BE49-F238E27FC236}">
                  <a16:creationId xmlns:a16="http://schemas.microsoft.com/office/drawing/2014/main" id="{3EBB2B0C-1D73-C1A9-6914-961842FA9E85}"/>
                </a:ext>
              </a:extLst>
            </p:cNvPr>
            <p:cNvSpPr>
              <a:spLocks/>
            </p:cNvSpPr>
            <p:nvPr/>
          </p:nvSpPr>
          <p:spPr bwMode="auto">
            <a:xfrm>
              <a:off x="4843448" y="2936005"/>
              <a:ext cx="1129983" cy="981109"/>
            </a:xfrm>
            <a:custGeom>
              <a:avLst/>
              <a:gdLst>
                <a:gd name="T0" fmla="*/ 463 w 463"/>
                <a:gd name="T1" fmla="*/ 0 h 402"/>
                <a:gd name="T2" fmla="*/ 231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1" y="402"/>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57">
              <a:extLst>
                <a:ext uri="{FF2B5EF4-FFF2-40B4-BE49-F238E27FC236}">
                  <a16:creationId xmlns:a16="http://schemas.microsoft.com/office/drawing/2014/main" id="{D57B62E5-773D-DA5A-B827-5F5045D88719}"/>
                </a:ext>
              </a:extLst>
            </p:cNvPr>
            <p:cNvSpPr>
              <a:spLocks/>
            </p:cNvSpPr>
            <p:nvPr/>
          </p:nvSpPr>
          <p:spPr bwMode="auto">
            <a:xfrm>
              <a:off x="5407219" y="2936005"/>
              <a:ext cx="1132424" cy="981109"/>
            </a:xfrm>
            <a:custGeom>
              <a:avLst/>
              <a:gdLst>
                <a:gd name="T0" fmla="*/ 0 w 464"/>
                <a:gd name="T1" fmla="*/ 402 h 402"/>
                <a:gd name="T2" fmla="*/ 232 w 464"/>
                <a:gd name="T3" fmla="*/ 0 h 402"/>
                <a:gd name="T4" fmla="*/ 464 w 464"/>
                <a:gd name="T5" fmla="*/ 402 h 402"/>
                <a:gd name="T6" fmla="*/ 0 w 464"/>
                <a:gd name="T7" fmla="*/ 402 h 402"/>
              </a:gdLst>
              <a:ahLst/>
              <a:cxnLst>
                <a:cxn ang="0">
                  <a:pos x="T0" y="T1"/>
                </a:cxn>
                <a:cxn ang="0">
                  <a:pos x="T2" y="T3"/>
                </a:cxn>
                <a:cxn ang="0">
                  <a:pos x="T4" y="T5"/>
                </a:cxn>
                <a:cxn ang="0">
                  <a:pos x="T6" y="T7"/>
                </a:cxn>
              </a:cxnLst>
              <a:rect l="0" t="0" r="r" b="b"/>
              <a:pathLst>
                <a:path w="464" h="402">
                  <a:moveTo>
                    <a:pt x="0" y="402"/>
                  </a:moveTo>
                  <a:lnTo>
                    <a:pt x="232" y="0"/>
                  </a:lnTo>
                  <a:lnTo>
                    <a:pt x="464"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58">
              <a:extLst>
                <a:ext uri="{FF2B5EF4-FFF2-40B4-BE49-F238E27FC236}">
                  <a16:creationId xmlns:a16="http://schemas.microsoft.com/office/drawing/2014/main" id="{2B7CA499-342C-857F-3B7E-D0CBCAF3C4F2}"/>
                </a:ext>
              </a:extLst>
            </p:cNvPr>
            <p:cNvSpPr>
              <a:spLocks/>
            </p:cNvSpPr>
            <p:nvPr/>
          </p:nvSpPr>
          <p:spPr bwMode="auto">
            <a:xfrm>
              <a:off x="5973431" y="2936005"/>
              <a:ext cx="1129983" cy="981109"/>
            </a:xfrm>
            <a:custGeom>
              <a:avLst/>
              <a:gdLst>
                <a:gd name="T0" fmla="*/ 463 w 463"/>
                <a:gd name="T1" fmla="*/ 0 h 402"/>
                <a:gd name="T2" fmla="*/ 232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2" y="402"/>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9">
              <a:extLst>
                <a:ext uri="{FF2B5EF4-FFF2-40B4-BE49-F238E27FC236}">
                  <a16:creationId xmlns:a16="http://schemas.microsoft.com/office/drawing/2014/main" id="{0CA951C6-93F6-30F2-6ADE-2B155597896E}"/>
                </a:ext>
              </a:extLst>
            </p:cNvPr>
            <p:cNvSpPr>
              <a:spLocks/>
            </p:cNvSpPr>
            <p:nvPr/>
          </p:nvSpPr>
          <p:spPr bwMode="auto">
            <a:xfrm>
              <a:off x="6539643" y="2936005"/>
              <a:ext cx="1129983" cy="981109"/>
            </a:xfrm>
            <a:custGeom>
              <a:avLst/>
              <a:gdLst>
                <a:gd name="T0" fmla="*/ 0 w 463"/>
                <a:gd name="T1" fmla="*/ 402 h 402"/>
                <a:gd name="T2" fmla="*/ 231 w 463"/>
                <a:gd name="T3" fmla="*/ 0 h 402"/>
                <a:gd name="T4" fmla="*/ 463 w 463"/>
                <a:gd name="T5" fmla="*/ 402 h 402"/>
                <a:gd name="T6" fmla="*/ 0 w 463"/>
                <a:gd name="T7" fmla="*/ 402 h 402"/>
              </a:gdLst>
              <a:ahLst/>
              <a:cxnLst>
                <a:cxn ang="0">
                  <a:pos x="T0" y="T1"/>
                </a:cxn>
                <a:cxn ang="0">
                  <a:pos x="T2" y="T3"/>
                </a:cxn>
                <a:cxn ang="0">
                  <a:pos x="T4" y="T5"/>
                </a:cxn>
                <a:cxn ang="0">
                  <a:pos x="T6" y="T7"/>
                </a:cxn>
              </a:cxnLst>
              <a:rect l="0" t="0" r="r" b="b"/>
              <a:pathLst>
                <a:path w="463" h="402">
                  <a:moveTo>
                    <a:pt x="0" y="402"/>
                  </a:moveTo>
                  <a:lnTo>
                    <a:pt x="231" y="0"/>
                  </a:lnTo>
                  <a:lnTo>
                    <a:pt x="463"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8" name="Freeform 60">
              <a:extLst>
                <a:ext uri="{FF2B5EF4-FFF2-40B4-BE49-F238E27FC236}">
                  <a16:creationId xmlns:a16="http://schemas.microsoft.com/office/drawing/2014/main" id="{471B74A2-2CF5-6DE0-C603-2A18F7F0643C}"/>
                </a:ext>
              </a:extLst>
            </p:cNvPr>
            <p:cNvSpPr>
              <a:spLocks/>
            </p:cNvSpPr>
            <p:nvPr/>
          </p:nvSpPr>
          <p:spPr bwMode="auto">
            <a:xfrm>
              <a:off x="7103415" y="2936005"/>
              <a:ext cx="1132424" cy="981109"/>
            </a:xfrm>
            <a:custGeom>
              <a:avLst/>
              <a:gdLst>
                <a:gd name="T0" fmla="*/ 464 w 464"/>
                <a:gd name="T1" fmla="*/ 0 h 402"/>
                <a:gd name="T2" fmla="*/ 232 w 464"/>
                <a:gd name="T3" fmla="*/ 402 h 402"/>
                <a:gd name="T4" fmla="*/ 0 w 464"/>
                <a:gd name="T5" fmla="*/ 0 h 402"/>
                <a:gd name="T6" fmla="*/ 464 w 464"/>
                <a:gd name="T7" fmla="*/ 0 h 402"/>
              </a:gdLst>
              <a:ahLst/>
              <a:cxnLst>
                <a:cxn ang="0">
                  <a:pos x="T0" y="T1"/>
                </a:cxn>
                <a:cxn ang="0">
                  <a:pos x="T2" y="T3"/>
                </a:cxn>
                <a:cxn ang="0">
                  <a:pos x="T4" y="T5"/>
                </a:cxn>
                <a:cxn ang="0">
                  <a:pos x="T6" y="T7"/>
                </a:cxn>
              </a:cxnLst>
              <a:rect l="0" t="0" r="r" b="b"/>
              <a:pathLst>
                <a:path w="464" h="402">
                  <a:moveTo>
                    <a:pt x="464" y="0"/>
                  </a:moveTo>
                  <a:lnTo>
                    <a:pt x="232" y="402"/>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61">
              <a:extLst>
                <a:ext uri="{FF2B5EF4-FFF2-40B4-BE49-F238E27FC236}">
                  <a16:creationId xmlns:a16="http://schemas.microsoft.com/office/drawing/2014/main" id="{F322D3CB-F8BC-A64A-126D-F301883333D5}"/>
                </a:ext>
              </a:extLst>
            </p:cNvPr>
            <p:cNvSpPr>
              <a:spLocks/>
            </p:cNvSpPr>
            <p:nvPr/>
          </p:nvSpPr>
          <p:spPr bwMode="auto">
            <a:xfrm>
              <a:off x="8235839" y="2936005"/>
              <a:ext cx="1129983" cy="981109"/>
            </a:xfrm>
            <a:custGeom>
              <a:avLst/>
              <a:gdLst>
                <a:gd name="T0" fmla="*/ 463 w 463"/>
                <a:gd name="T1" fmla="*/ 0 h 402"/>
                <a:gd name="T2" fmla="*/ 231 w 463"/>
                <a:gd name="T3" fmla="*/ 402 h 402"/>
                <a:gd name="T4" fmla="*/ 0 w 463"/>
                <a:gd name="T5" fmla="*/ 0 h 402"/>
                <a:gd name="T6" fmla="*/ 463 w 463"/>
                <a:gd name="T7" fmla="*/ 0 h 402"/>
              </a:gdLst>
              <a:ahLst/>
              <a:cxnLst>
                <a:cxn ang="0">
                  <a:pos x="T0" y="T1"/>
                </a:cxn>
                <a:cxn ang="0">
                  <a:pos x="T2" y="T3"/>
                </a:cxn>
                <a:cxn ang="0">
                  <a:pos x="T4" y="T5"/>
                </a:cxn>
                <a:cxn ang="0">
                  <a:pos x="T6" y="T7"/>
                </a:cxn>
              </a:cxnLst>
              <a:rect l="0" t="0" r="r" b="b"/>
              <a:pathLst>
                <a:path w="463" h="402">
                  <a:moveTo>
                    <a:pt x="463" y="0"/>
                  </a:moveTo>
                  <a:lnTo>
                    <a:pt x="231" y="402"/>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0" name="Freeform 62">
              <a:extLst>
                <a:ext uri="{FF2B5EF4-FFF2-40B4-BE49-F238E27FC236}">
                  <a16:creationId xmlns:a16="http://schemas.microsoft.com/office/drawing/2014/main" id="{BCF4F83D-8374-69F1-95A7-E117FB0D0AB4}"/>
                </a:ext>
              </a:extLst>
            </p:cNvPr>
            <p:cNvSpPr>
              <a:spLocks/>
            </p:cNvSpPr>
            <p:nvPr/>
          </p:nvSpPr>
          <p:spPr bwMode="auto">
            <a:xfrm>
              <a:off x="8799609" y="2936005"/>
              <a:ext cx="1132424" cy="981109"/>
            </a:xfrm>
            <a:custGeom>
              <a:avLst/>
              <a:gdLst>
                <a:gd name="T0" fmla="*/ 0 w 464"/>
                <a:gd name="T1" fmla="*/ 402 h 402"/>
                <a:gd name="T2" fmla="*/ 232 w 464"/>
                <a:gd name="T3" fmla="*/ 0 h 402"/>
                <a:gd name="T4" fmla="*/ 464 w 464"/>
                <a:gd name="T5" fmla="*/ 402 h 402"/>
                <a:gd name="T6" fmla="*/ 0 w 464"/>
                <a:gd name="T7" fmla="*/ 402 h 402"/>
              </a:gdLst>
              <a:ahLst/>
              <a:cxnLst>
                <a:cxn ang="0">
                  <a:pos x="T0" y="T1"/>
                </a:cxn>
                <a:cxn ang="0">
                  <a:pos x="T2" y="T3"/>
                </a:cxn>
                <a:cxn ang="0">
                  <a:pos x="T4" y="T5"/>
                </a:cxn>
                <a:cxn ang="0">
                  <a:pos x="T6" y="T7"/>
                </a:cxn>
              </a:cxnLst>
              <a:rect l="0" t="0" r="r" b="b"/>
              <a:pathLst>
                <a:path w="464" h="402">
                  <a:moveTo>
                    <a:pt x="0" y="402"/>
                  </a:moveTo>
                  <a:lnTo>
                    <a:pt x="232" y="0"/>
                  </a:lnTo>
                  <a:lnTo>
                    <a:pt x="464" y="402"/>
                  </a:lnTo>
                  <a:lnTo>
                    <a:pt x="0" y="402"/>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1" name="Freeform 63">
              <a:extLst>
                <a:ext uri="{FF2B5EF4-FFF2-40B4-BE49-F238E27FC236}">
                  <a16:creationId xmlns:a16="http://schemas.microsoft.com/office/drawing/2014/main" id="{28358DAC-1061-1DD1-DD81-D060B1798934}"/>
                </a:ext>
              </a:extLst>
            </p:cNvPr>
            <p:cNvSpPr>
              <a:spLocks/>
            </p:cNvSpPr>
            <p:nvPr/>
          </p:nvSpPr>
          <p:spPr bwMode="auto">
            <a:xfrm>
              <a:off x="9932033" y="2936005"/>
              <a:ext cx="1129983" cy="981109"/>
            </a:xfrm>
            <a:custGeom>
              <a:avLst/>
              <a:gdLst>
                <a:gd name="T0" fmla="*/ 0 w 463"/>
                <a:gd name="T1" fmla="*/ 402 h 402"/>
                <a:gd name="T2" fmla="*/ 231 w 463"/>
                <a:gd name="T3" fmla="*/ 0 h 402"/>
                <a:gd name="T4" fmla="*/ 463 w 463"/>
                <a:gd name="T5" fmla="*/ 402 h 402"/>
                <a:gd name="T6" fmla="*/ 0 w 463"/>
                <a:gd name="T7" fmla="*/ 402 h 402"/>
              </a:gdLst>
              <a:ahLst/>
              <a:cxnLst>
                <a:cxn ang="0">
                  <a:pos x="T0" y="T1"/>
                </a:cxn>
                <a:cxn ang="0">
                  <a:pos x="T2" y="T3"/>
                </a:cxn>
                <a:cxn ang="0">
                  <a:pos x="T4" y="T5"/>
                </a:cxn>
                <a:cxn ang="0">
                  <a:pos x="T6" y="T7"/>
                </a:cxn>
              </a:cxnLst>
              <a:rect l="0" t="0" r="r" b="b"/>
              <a:pathLst>
                <a:path w="463" h="402">
                  <a:moveTo>
                    <a:pt x="0" y="402"/>
                  </a:moveTo>
                  <a:lnTo>
                    <a:pt x="231" y="0"/>
                  </a:lnTo>
                  <a:lnTo>
                    <a:pt x="463" y="402"/>
                  </a:lnTo>
                  <a:lnTo>
                    <a:pt x="0" y="402"/>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2" name="Freeform 64">
              <a:extLst>
                <a:ext uri="{FF2B5EF4-FFF2-40B4-BE49-F238E27FC236}">
                  <a16:creationId xmlns:a16="http://schemas.microsoft.com/office/drawing/2014/main" id="{1053285F-AF76-7147-31C7-3A89F75D59A1}"/>
                </a:ext>
              </a:extLst>
            </p:cNvPr>
            <p:cNvSpPr>
              <a:spLocks/>
            </p:cNvSpPr>
            <p:nvPr/>
          </p:nvSpPr>
          <p:spPr bwMode="auto">
            <a:xfrm>
              <a:off x="10495805" y="2936005"/>
              <a:ext cx="1127543" cy="981109"/>
            </a:xfrm>
            <a:custGeom>
              <a:avLst/>
              <a:gdLst>
                <a:gd name="T0" fmla="*/ 462 w 462"/>
                <a:gd name="T1" fmla="*/ 0 h 402"/>
                <a:gd name="T2" fmla="*/ 232 w 462"/>
                <a:gd name="T3" fmla="*/ 402 h 402"/>
                <a:gd name="T4" fmla="*/ 0 w 462"/>
                <a:gd name="T5" fmla="*/ 0 h 402"/>
                <a:gd name="T6" fmla="*/ 462 w 462"/>
                <a:gd name="T7" fmla="*/ 0 h 402"/>
              </a:gdLst>
              <a:ahLst/>
              <a:cxnLst>
                <a:cxn ang="0">
                  <a:pos x="T0" y="T1"/>
                </a:cxn>
                <a:cxn ang="0">
                  <a:pos x="T2" y="T3"/>
                </a:cxn>
                <a:cxn ang="0">
                  <a:pos x="T4" y="T5"/>
                </a:cxn>
                <a:cxn ang="0">
                  <a:pos x="T6" y="T7"/>
                </a:cxn>
              </a:cxnLst>
              <a:rect l="0" t="0" r="r" b="b"/>
              <a:pathLst>
                <a:path w="462" h="402">
                  <a:moveTo>
                    <a:pt x="462" y="0"/>
                  </a:moveTo>
                  <a:lnTo>
                    <a:pt x="232" y="402"/>
                  </a:lnTo>
                  <a:lnTo>
                    <a:pt x="0" y="0"/>
                  </a:lnTo>
                  <a:lnTo>
                    <a:pt x="462"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65">
              <a:extLst>
                <a:ext uri="{FF2B5EF4-FFF2-40B4-BE49-F238E27FC236}">
                  <a16:creationId xmlns:a16="http://schemas.microsoft.com/office/drawing/2014/main" id="{73D72A04-DFD9-364D-2CA1-742BA37BF7FD}"/>
                </a:ext>
              </a:extLst>
            </p:cNvPr>
            <p:cNvSpPr>
              <a:spLocks/>
            </p:cNvSpPr>
            <p:nvPr/>
          </p:nvSpPr>
          <p:spPr bwMode="auto">
            <a:xfrm>
              <a:off x="5407219" y="3917114"/>
              <a:ext cx="1132424" cy="983550"/>
            </a:xfrm>
            <a:custGeom>
              <a:avLst/>
              <a:gdLst>
                <a:gd name="T0" fmla="*/ 464 w 464"/>
                <a:gd name="T1" fmla="*/ 0 h 403"/>
                <a:gd name="T2" fmla="*/ 232 w 464"/>
                <a:gd name="T3" fmla="*/ 403 h 403"/>
                <a:gd name="T4" fmla="*/ 0 w 464"/>
                <a:gd name="T5" fmla="*/ 0 h 403"/>
                <a:gd name="T6" fmla="*/ 464 w 464"/>
                <a:gd name="T7" fmla="*/ 0 h 403"/>
              </a:gdLst>
              <a:ahLst/>
              <a:cxnLst>
                <a:cxn ang="0">
                  <a:pos x="T0" y="T1"/>
                </a:cxn>
                <a:cxn ang="0">
                  <a:pos x="T2" y="T3"/>
                </a:cxn>
                <a:cxn ang="0">
                  <a:pos x="T4" y="T5"/>
                </a:cxn>
                <a:cxn ang="0">
                  <a:pos x="T6" y="T7"/>
                </a:cxn>
              </a:cxnLst>
              <a:rect l="0" t="0" r="r" b="b"/>
              <a:pathLst>
                <a:path w="464" h="403">
                  <a:moveTo>
                    <a:pt x="464" y="0"/>
                  </a:moveTo>
                  <a:lnTo>
                    <a:pt x="232" y="403"/>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66">
              <a:extLst>
                <a:ext uri="{FF2B5EF4-FFF2-40B4-BE49-F238E27FC236}">
                  <a16:creationId xmlns:a16="http://schemas.microsoft.com/office/drawing/2014/main" id="{0C56DD8A-80D9-16BC-31D4-E5E3CC3F287B}"/>
                </a:ext>
              </a:extLst>
            </p:cNvPr>
            <p:cNvSpPr>
              <a:spLocks/>
            </p:cNvSpPr>
            <p:nvPr/>
          </p:nvSpPr>
          <p:spPr bwMode="auto">
            <a:xfrm>
              <a:off x="6539643" y="3917114"/>
              <a:ext cx="1129983" cy="983550"/>
            </a:xfrm>
            <a:custGeom>
              <a:avLst/>
              <a:gdLst>
                <a:gd name="T0" fmla="*/ 463 w 463"/>
                <a:gd name="T1" fmla="*/ 0 h 403"/>
                <a:gd name="T2" fmla="*/ 231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1" y="403"/>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67">
              <a:extLst>
                <a:ext uri="{FF2B5EF4-FFF2-40B4-BE49-F238E27FC236}">
                  <a16:creationId xmlns:a16="http://schemas.microsoft.com/office/drawing/2014/main" id="{7F72D3BA-D2E2-0BAE-2C77-5732A415D948}"/>
                </a:ext>
              </a:extLst>
            </p:cNvPr>
            <p:cNvSpPr>
              <a:spLocks/>
            </p:cNvSpPr>
            <p:nvPr/>
          </p:nvSpPr>
          <p:spPr bwMode="auto">
            <a:xfrm>
              <a:off x="7103415" y="3917114"/>
              <a:ext cx="1132424" cy="983550"/>
            </a:xfrm>
            <a:custGeom>
              <a:avLst/>
              <a:gdLst>
                <a:gd name="T0" fmla="*/ 0 w 464"/>
                <a:gd name="T1" fmla="*/ 403 h 403"/>
                <a:gd name="T2" fmla="*/ 232 w 464"/>
                <a:gd name="T3" fmla="*/ 0 h 403"/>
                <a:gd name="T4" fmla="*/ 464 w 464"/>
                <a:gd name="T5" fmla="*/ 403 h 403"/>
                <a:gd name="T6" fmla="*/ 0 w 464"/>
                <a:gd name="T7" fmla="*/ 403 h 403"/>
              </a:gdLst>
              <a:ahLst/>
              <a:cxnLst>
                <a:cxn ang="0">
                  <a:pos x="T0" y="T1"/>
                </a:cxn>
                <a:cxn ang="0">
                  <a:pos x="T2" y="T3"/>
                </a:cxn>
                <a:cxn ang="0">
                  <a:pos x="T4" y="T5"/>
                </a:cxn>
                <a:cxn ang="0">
                  <a:pos x="T6" y="T7"/>
                </a:cxn>
              </a:cxnLst>
              <a:rect l="0" t="0" r="r" b="b"/>
              <a:pathLst>
                <a:path w="464" h="403">
                  <a:moveTo>
                    <a:pt x="0" y="403"/>
                  </a:moveTo>
                  <a:lnTo>
                    <a:pt x="232" y="0"/>
                  </a:lnTo>
                  <a:lnTo>
                    <a:pt x="464"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68">
              <a:extLst>
                <a:ext uri="{FF2B5EF4-FFF2-40B4-BE49-F238E27FC236}">
                  <a16:creationId xmlns:a16="http://schemas.microsoft.com/office/drawing/2014/main" id="{235CCD39-197D-EEA3-58F7-8B79507F0A5D}"/>
                </a:ext>
              </a:extLst>
            </p:cNvPr>
            <p:cNvSpPr>
              <a:spLocks/>
            </p:cNvSpPr>
            <p:nvPr/>
          </p:nvSpPr>
          <p:spPr bwMode="auto">
            <a:xfrm>
              <a:off x="7669627" y="3917114"/>
              <a:ext cx="1129983" cy="983550"/>
            </a:xfrm>
            <a:custGeom>
              <a:avLst/>
              <a:gdLst>
                <a:gd name="T0" fmla="*/ 463 w 463"/>
                <a:gd name="T1" fmla="*/ 0 h 403"/>
                <a:gd name="T2" fmla="*/ 232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2" y="403"/>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7" name="Freeform 69">
              <a:extLst>
                <a:ext uri="{FF2B5EF4-FFF2-40B4-BE49-F238E27FC236}">
                  <a16:creationId xmlns:a16="http://schemas.microsoft.com/office/drawing/2014/main" id="{8022D1AE-43DE-9F9B-6183-25564D4BDB18}"/>
                </a:ext>
              </a:extLst>
            </p:cNvPr>
            <p:cNvSpPr>
              <a:spLocks/>
            </p:cNvSpPr>
            <p:nvPr/>
          </p:nvSpPr>
          <p:spPr bwMode="auto">
            <a:xfrm>
              <a:off x="8235839" y="3917114"/>
              <a:ext cx="1129983" cy="983550"/>
            </a:xfrm>
            <a:custGeom>
              <a:avLst/>
              <a:gdLst>
                <a:gd name="T0" fmla="*/ 0 w 463"/>
                <a:gd name="T1" fmla="*/ 403 h 403"/>
                <a:gd name="T2" fmla="*/ 231 w 463"/>
                <a:gd name="T3" fmla="*/ 0 h 403"/>
                <a:gd name="T4" fmla="*/ 463 w 463"/>
                <a:gd name="T5" fmla="*/ 403 h 403"/>
                <a:gd name="T6" fmla="*/ 0 w 463"/>
                <a:gd name="T7" fmla="*/ 403 h 403"/>
              </a:gdLst>
              <a:ahLst/>
              <a:cxnLst>
                <a:cxn ang="0">
                  <a:pos x="T0" y="T1"/>
                </a:cxn>
                <a:cxn ang="0">
                  <a:pos x="T2" y="T3"/>
                </a:cxn>
                <a:cxn ang="0">
                  <a:pos x="T4" y="T5"/>
                </a:cxn>
                <a:cxn ang="0">
                  <a:pos x="T6" y="T7"/>
                </a:cxn>
              </a:cxnLst>
              <a:rect l="0" t="0" r="r" b="b"/>
              <a:pathLst>
                <a:path w="463" h="403">
                  <a:moveTo>
                    <a:pt x="0" y="403"/>
                  </a:moveTo>
                  <a:lnTo>
                    <a:pt x="231" y="0"/>
                  </a:lnTo>
                  <a:lnTo>
                    <a:pt x="463"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8" name="Freeform 70">
              <a:extLst>
                <a:ext uri="{FF2B5EF4-FFF2-40B4-BE49-F238E27FC236}">
                  <a16:creationId xmlns:a16="http://schemas.microsoft.com/office/drawing/2014/main" id="{A64392F1-A862-069A-4470-55FC5EBC9EFF}"/>
                </a:ext>
              </a:extLst>
            </p:cNvPr>
            <p:cNvSpPr>
              <a:spLocks/>
            </p:cNvSpPr>
            <p:nvPr/>
          </p:nvSpPr>
          <p:spPr bwMode="auto">
            <a:xfrm>
              <a:off x="8799609" y="3917114"/>
              <a:ext cx="1132424" cy="983550"/>
            </a:xfrm>
            <a:custGeom>
              <a:avLst/>
              <a:gdLst>
                <a:gd name="T0" fmla="*/ 464 w 464"/>
                <a:gd name="T1" fmla="*/ 0 h 403"/>
                <a:gd name="T2" fmla="*/ 232 w 464"/>
                <a:gd name="T3" fmla="*/ 403 h 403"/>
                <a:gd name="T4" fmla="*/ 0 w 464"/>
                <a:gd name="T5" fmla="*/ 0 h 403"/>
                <a:gd name="T6" fmla="*/ 464 w 464"/>
                <a:gd name="T7" fmla="*/ 0 h 403"/>
              </a:gdLst>
              <a:ahLst/>
              <a:cxnLst>
                <a:cxn ang="0">
                  <a:pos x="T0" y="T1"/>
                </a:cxn>
                <a:cxn ang="0">
                  <a:pos x="T2" y="T3"/>
                </a:cxn>
                <a:cxn ang="0">
                  <a:pos x="T4" y="T5"/>
                </a:cxn>
                <a:cxn ang="0">
                  <a:pos x="T6" y="T7"/>
                </a:cxn>
              </a:cxnLst>
              <a:rect l="0" t="0" r="r" b="b"/>
              <a:pathLst>
                <a:path w="464" h="403">
                  <a:moveTo>
                    <a:pt x="464" y="0"/>
                  </a:moveTo>
                  <a:lnTo>
                    <a:pt x="232" y="403"/>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71">
              <a:extLst>
                <a:ext uri="{FF2B5EF4-FFF2-40B4-BE49-F238E27FC236}">
                  <a16:creationId xmlns:a16="http://schemas.microsoft.com/office/drawing/2014/main" id="{B872B5D3-52C6-4BEE-F51C-EADEDA058A74}"/>
                </a:ext>
              </a:extLst>
            </p:cNvPr>
            <p:cNvSpPr>
              <a:spLocks/>
            </p:cNvSpPr>
            <p:nvPr/>
          </p:nvSpPr>
          <p:spPr bwMode="auto">
            <a:xfrm>
              <a:off x="9365821" y="3917114"/>
              <a:ext cx="1129983" cy="983550"/>
            </a:xfrm>
            <a:custGeom>
              <a:avLst/>
              <a:gdLst>
                <a:gd name="T0" fmla="*/ 0 w 463"/>
                <a:gd name="T1" fmla="*/ 403 h 403"/>
                <a:gd name="T2" fmla="*/ 232 w 463"/>
                <a:gd name="T3" fmla="*/ 0 h 403"/>
                <a:gd name="T4" fmla="*/ 463 w 463"/>
                <a:gd name="T5" fmla="*/ 403 h 403"/>
                <a:gd name="T6" fmla="*/ 0 w 463"/>
                <a:gd name="T7" fmla="*/ 403 h 403"/>
              </a:gdLst>
              <a:ahLst/>
              <a:cxnLst>
                <a:cxn ang="0">
                  <a:pos x="T0" y="T1"/>
                </a:cxn>
                <a:cxn ang="0">
                  <a:pos x="T2" y="T3"/>
                </a:cxn>
                <a:cxn ang="0">
                  <a:pos x="T4" y="T5"/>
                </a:cxn>
                <a:cxn ang="0">
                  <a:pos x="T6" y="T7"/>
                </a:cxn>
              </a:cxnLst>
              <a:rect l="0" t="0" r="r" b="b"/>
              <a:pathLst>
                <a:path w="463" h="403">
                  <a:moveTo>
                    <a:pt x="0" y="403"/>
                  </a:moveTo>
                  <a:lnTo>
                    <a:pt x="232" y="0"/>
                  </a:lnTo>
                  <a:lnTo>
                    <a:pt x="463" y="403"/>
                  </a:lnTo>
                  <a:lnTo>
                    <a:pt x="0" y="403"/>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0" name="Freeform 72">
              <a:extLst>
                <a:ext uri="{FF2B5EF4-FFF2-40B4-BE49-F238E27FC236}">
                  <a16:creationId xmlns:a16="http://schemas.microsoft.com/office/drawing/2014/main" id="{E0C838ED-6693-5121-EBD4-70B35202B928}"/>
                </a:ext>
              </a:extLst>
            </p:cNvPr>
            <p:cNvSpPr>
              <a:spLocks/>
            </p:cNvSpPr>
            <p:nvPr/>
          </p:nvSpPr>
          <p:spPr bwMode="auto">
            <a:xfrm>
              <a:off x="10495805" y="3917114"/>
              <a:ext cx="1127543" cy="983550"/>
            </a:xfrm>
            <a:custGeom>
              <a:avLst/>
              <a:gdLst>
                <a:gd name="T0" fmla="*/ 0 w 462"/>
                <a:gd name="T1" fmla="*/ 403 h 403"/>
                <a:gd name="T2" fmla="*/ 232 w 462"/>
                <a:gd name="T3" fmla="*/ 0 h 403"/>
                <a:gd name="T4" fmla="*/ 462 w 462"/>
                <a:gd name="T5" fmla="*/ 403 h 403"/>
                <a:gd name="T6" fmla="*/ 0 w 462"/>
                <a:gd name="T7" fmla="*/ 403 h 403"/>
              </a:gdLst>
              <a:ahLst/>
              <a:cxnLst>
                <a:cxn ang="0">
                  <a:pos x="T0" y="T1"/>
                </a:cxn>
                <a:cxn ang="0">
                  <a:pos x="T2" y="T3"/>
                </a:cxn>
                <a:cxn ang="0">
                  <a:pos x="T4" y="T5"/>
                </a:cxn>
                <a:cxn ang="0">
                  <a:pos x="T6" y="T7"/>
                </a:cxn>
              </a:cxnLst>
              <a:rect l="0" t="0" r="r" b="b"/>
              <a:pathLst>
                <a:path w="462" h="403">
                  <a:moveTo>
                    <a:pt x="0" y="403"/>
                  </a:moveTo>
                  <a:lnTo>
                    <a:pt x="232" y="0"/>
                  </a:lnTo>
                  <a:lnTo>
                    <a:pt x="462" y="403"/>
                  </a:lnTo>
                  <a:lnTo>
                    <a:pt x="0" y="403"/>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1" name="Freeform 73">
              <a:extLst>
                <a:ext uri="{FF2B5EF4-FFF2-40B4-BE49-F238E27FC236}">
                  <a16:creationId xmlns:a16="http://schemas.microsoft.com/office/drawing/2014/main" id="{D8C7B217-B5F4-3A15-7E9C-B43449E1490D}"/>
                </a:ext>
              </a:extLst>
            </p:cNvPr>
            <p:cNvSpPr>
              <a:spLocks/>
            </p:cNvSpPr>
            <p:nvPr/>
          </p:nvSpPr>
          <p:spPr bwMode="auto">
            <a:xfrm>
              <a:off x="11062017" y="3917114"/>
              <a:ext cx="1129983" cy="983550"/>
            </a:xfrm>
            <a:custGeom>
              <a:avLst/>
              <a:gdLst>
                <a:gd name="T0" fmla="*/ 463 w 463"/>
                <a:gd name="T1" fmla="*/ 0 h 403"/>
                <a:gd name="T2" fmla="*/ 230 w 463"/>
                <a:gd name="T3" fmla="*/ 403 h 403"/>
                <a:gd name="T4" fmla="*/ 0 w 463"/>
                <a:gd name="T5" fmla="*/ 0 h 403"/>
                <a:gd name="T6" fmla="*/ 463 w 463"/>
                <a:gd name="T7" fmla="*/ 0 h 403"/>
              </a:gdLst>
              <a:ahLst/>
              <a:cxnLst>
                <a:cxn ang="0">
                  <a:pos x="T0" y="T1"/>
                </a:cxn>
                <a:cxn ang="0">
                  <a:pos x="T2" y="T3"/>
                </a:cxn>
                <a:cxn ang="0">
                  <a:pos x="T4" y="T5"/>
                </a:cxn>
                <a:cxn ang="0">
                  <a:pos x="T6" y="T7"/>
                </a:cxn>
              </a:cxnLst>
              <a:rect l="0" t="0" r="r" b="b"/>
              <a:pathLst>
                <a:path w="463" h="403">
                  <a:moveTo>
                    <a:pt x="463" y="0"/>
                  </a:moveTo>
                  <a:lnTo>
                    <a:pt x="230" y="403"/>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2" name="Freeform 74">
              <a:extLst>
                <a:ext uri="{FF2B5EF4-FFF2-40B4-BE49-F238E27FC236}">
                  <a16:creationId xmlns:a16="http://schemas.microsoft.com/office/drawing/2014/main" id="{753CD6C4-4569-2426-61BF-483C1E9A852B}"/>
                </a:ext>
              </a:extLst>
            </p:cNvPr>
            <p:cNvSpPr>
              <a:spLocks/>
            </p:cNvSpPr>
            <p:nvPr/>
          </p:nvSpPr>
          <p:spPr bwMode="auto">
            <a:xfrm>
              <a:off x="4843448" y="4900662"/>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3" name="Freeform 75">
              <a:extLst>
                <a:ext uri="{FF2B5EF4-FFF2-40B4-BE49-F238E27FC236}">
                  <a16:creationId xmlns:a16="http://schemas.microsoft.com/office/drawing/2014/main" id="{B3348784-9D60-4703-427F-941FB91F0833}"/>
                </a:ext>
              </a:extLst>
            </p:cNvPr>
            <p:cNvSpPr>
              <a:spLocks/>
            </p:cNvSpPr>
            <p:nvPr/>
          </p:nvSpPr>
          <p:spPr bwMode="auto">
            <a:xfrm>
              <a:off x="5407219" y="4900662"/>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4" name="Freeform 76">
              <a:extLst>
                <a:ext uri="{FF2B5EF4-FFF2-40B4-BE49-F238E27FC236}">
                  <a16:creationId xmlns:a16="http://schemas.microsoft.com/office/drawing/2014/main" id="{D6544BFB-0058-5889-58E5-8695A3DE11F9}"/>
                </a:ext>
              </a:extLst>
            </p:cNvPr>
            <p:cNvSpPr>
              <a:spLocks/>
            </p:cNvSpPr>
            <p:nvPr/>
          </p:nvSpPr>
          <p:spPr bwMode="auto">
            <a:xfrm>
              <a:off x="5973431" y="4900662"/>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5" name="Freeform 77">
              <a:extLst>
                <a:ext uri="{FF2B5EF4-FFF2-40B4-BE49-F238E27FC236}">
                  <a16:creationId xmlns:a16="http://schemas.microsoft.com/office/drawing/2014/main" id="{6774DCC4-6407-19EF-EFFA-D880178ED474}"/>
                </a:ext>
              </a:extLst>
            </p:cNvPr>
            <p:cNvSpPr>
              <a:spLocks/>
            </p:cNvSpPr>
            <p:nvPr/>
          </p:nvSpPr>
          <p:spPr bwMode="auto">
            <a:xfrm>
              <a:off x="6539643" y="4900662"/>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8">
              <a:extLst>
                <a:ext uri="{FF2B5EF4-FFF2-40B4-BE49-F238E27FC236}">
                  <a16:creationId xmlns:a16="http://schemas.microsoft.com/office/drawing/2014/main" id="{7C40A372-C85C-2F45-11FC-4C0851D7C6FA}"/>
                </a:ext>
              </a:extLst>
            </p:cNvPr>
            <p:cNvSpPr>
              <a:spLocks/>
            </p:cNvSpPr>
            <p:nvPr/>
          </p:nvSpPr>
          <p:spPr bwMode="auto">
            <a:xfrm>
              <a:off x="7669627" y="4900662"/>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9">
              <a:extLst>
                <a:ext uri="{FF2B5EF4-FFF2-40B4-BE49-F238E27FC236}">
                  <a16:creationId xmlns:a16="http://schemas.microsoft.com/office/drawing/2014/main" id="{ECE3867A-210E-3CB4-0333-4074AF0ECFDE}"/>
                </a:ext>
              </a:extLst>
            </p:cNvPr>
            <p:cNvSpPr>
              <a:spLocks/>
            </p:cNvSpPr>
            <p:nvPr/>
          </p:nvSpPr>
          <p:spPr bwMode="auto">
            <a:xfrm>
              <a:off x="8235839" y="4900662"/>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80">
              <a:extLst>
                <a:ext uri="{FF2B5EF4-FFF2-40B4-BE49-F238E27FC236}">
                  <a16:creationId xmlns:a16="http://schemas.microsoft.com/office/drawing/2014/main" id="{DB19ED0F-5971-1096-8AB7-78064F0472AA}"/>
                </a:ext>
              </a:extLst>
            </p:cNvPr>
            <p:cNvSpPr>
              <a:spLocks/>
            </p:cNvSpPr>
            <p:nvPr/>
          </p:nvSpPr>
          <p:spPr bwMode="auto">
            <a:xfrm>
              <a:off x="9365821" y="4900662"/>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9" name="Freeform 81">
              <a:extLst>
                <a:ext uri="{FF2B5EF4-FFF2-40B4-BE49-F238E27FC236}">
                  <a16:creationId xmlns:a16="http://schemas.microsoft.com/office/drawing/2014/main" id="{1E99ECE6-B9C4-96CF-EF6E-07F34B0D2362}"/>
                </a:ext>
              </a:extLst>
            </p:cNvPr>
            <p:cNvSpPr>
              <a:spLocks/>
            </p:cNvSpPr>
            <p:nvPr/>
          </p:nvSpPr>
          <p:spPr bwMode="auto">
            <a:xfrm>
              <a:off x="9932033" y="4900662"/>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0" name="Freeform 82">
              <a:extLst>
                <a:ext uri="{FF2B5EF4-FFF2-40B4-BE49-F238E27FC236}">
                  <a16:creationId xmlns:a16="http://schemas.microsoft.com/office/drawing/2014/main" id="{F616402A-276F-2AF5-4D4E-22BA2BA4BBF6}"/>
                </a:ext>
              </a:extLst>
            </p:cNvPr>
            <p:cNvSpPr>
              <a:spLocks/>
            </p:cNvSpPr>
            <p:nvPr/>
          </p:nvSpPr>
          <p:spPr bwMode="auto">
            <a:xfrm>
              <a:off x="10495805" y="4900662"/>
              <a:ext cx="1127543" cy="978669"/>
            </a:xfrm>
            <a:custGeom>
              <a:avLst/>
              <a:gdLst>
                <a:gd name="T0" fmla="*/ 462 w 462"/>
                <a:gd name="T1" fmla="*/ 0 h 401"/>
                <a:gd name="T2" fmla="*/ 232 w 462"/>
                <a:gd name="T3" fmla="*/ 401 h 401"/>
                <a:gd name="T4" fmla="*/ 0 w 462"/>
                <a:gd name="T5" fmla="*/ 0 h 401"/>
                <a:gd name="T6" fmla="*/ 462 w 462"/>
                <a:gd name="T7" fmla="*/ 0 h 401"/>
              </a:gdLst>
              <a:ahLst/>
              <a:cxnLst>
                <a:cxn ang="0">
                  <a:pos x="T0" y="T1"/>
                </a:cxn>
                <a:cxn ang="0">
                  <a:pos x="T2" y="T3"/>
                </a:cxn>
                <a:cxn ang="0">
                  <a:pos x="T4" y="T5"/>
                </a:cxn>
                <a:cxn ang="0">
                  <a:pos x="T6" y="T7"/>
                </a:cxn>
              </a:cxnLst>
              <a:rect l="0" t="0" r="r" b="b"/>
              <a:pathLst>
                <a:path w="462" h="401">
                  <a:moveTo>
                    <a:pt x="462" y="0"/>
                  </a:moveTo>
                  <a:lnTo>
                    <a:pt x="232" y="401"/>
                  </a:lnTo>
                  <a:lnTo>
                    <a:pt x="0" y="0"/>
                  </a:lnTo>
                  <a:lnTo>
                    <a:pt x="462"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1" name="Freeform 83">
              <a:extLst>
                <a:ext uri="{FF2B5EF4-FFF2-40B4-BE49-F238E27FC236}">
                  <a16:creationId xmlns:a16="http://schemas.microsoft.com/office/drawing/2014/main" id="{EB9CA10E-D95A-7DB8-DC01-8AC51CD9CEE2}"/>
                </a:ext>
              </a:extLst>
            </p:cNvPr>
            <p:cNvSpPr>
              <a:spLocks/>
            </p:cNvSpPr>
            <p:nvPr/>
          </p:nvSpPr>
          <p:spPr bwMode="auto">
            <a:xfrm>
              <a:off x="11062017" y="4900662"/>
              <a:ext cx="1129983" cy="978669"/>
            </a:xfrm>
            <a:custGeom>
              <a:avLst/>
              <a:gdLst>
                <a:gd name="T0" fmla="*/ 0 w 463"/>
                <a:gd name="T1" fmla="*/ 401 h 401"/>
                <a:gd name="T2" fmla="*/ 230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0"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2" name="Freeform 84">
              <a:extLst>
                <a:ext uri="{FF2B5EF4-FFF2-40B4-BE49-F238E27FC236}">
                  <a16:creationId xmlns:a16="http://schemas.microsoft.com/office/drawing/2014/main" id="{0406F3DA-22E8-BBAE-C442-6962648B7D8D}"/>
                </a:ext>
              </a:extLst>
            </p:cNvPr>
            <p:cNvSpPr>
              <a:spLocks/>
            </p:cNvSpPr>
            <p:nvPr/>
          </p:nvSpPr>
          <p:spPr bwMode="auto">
            <a:xfrm>
              <a:off x="4843448" y="5879331"/>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3" name="Freeform 85">
              <a:extLst>
                <a:ext uri="{FF2B5EF4-FFF2-40B4-BE49-F238E27FC236}">
                  <a16:creationId xmlns:a16="http://schemas.microsoft.com/office/drawing/2014/main" id="{87D3B961-B242-2EE3-FCAE-0DA8E94EE601}"/>
                </a:ext>
              </a:extLst>
            </p:cNvPr>
            <p:cNvSpPr>
              <a:spLocks/>
            </p:cNvSpPr>
            <p:nvPr/>
          </p:nvSpPr>
          <p:spPr bwMode="auto">
            <a:xfrm>
              <a:off x="5407219" y="5879331"/>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4" name="Freeform 86">
              <a:extLst>
                <a:ext uri="{FF2B5EF4-FFF2-40B4-BE49-F238E27FC236}">
                  <a16:creationId xmlns:a16="http://schemas.microsoft.com/office/drawing/2014/main" id="{026A7FBC-C2CE-D5B0-69EC-C49C2114F608}"/>
                </a:ext>
              </a:extLst>
            </p:cNvPr>
            <p:cNvSpPr>
              <a:spLocks/>
            </p:cNvSpPr>
            <p:nvPr/>
          </p:nvSpPr>
          <p:spPr bwMode="auto">
            <a:xfrm>
              <a:off x="6539643" y="5879331"/>
              <a:ext cx="1129983" cy="978669"/>
            </a:xfrm>
            <a:custGeom>
              <a:avLst/>
              <a:gdLst>
                <a:gd name="T0" fmla="*/ 463 w 463"/>
                <a:gd name="T1" fmla="*/ 0 h 401"/>
                <a:gd name="T2" fmla="*/ 231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1"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5" name="Freeform 87">
              <a:extLst>
                <a:ext uri="{FF2B5EF4-FFF2-40B4-BE49-F238E27FC236}">
                  <a16:creationId xmlns:a16="http://schemas.microsoft.com/office/drawing/2014/main" id="{DF76814D-ADB0-B753-8794-02621844DBFF}"/>
                </a:ext>
              </a:extLst>
            </p:cNvPr>
            <p:cNvSpPr>
              <a:spLocks/>
            </p:cNvSpPr>
            <p:nvPr/>
          </p:nvSpPr>
          <p:spPr bwMode="auto">
            <a:xfrm>
              <a:off x="7103415" y="5879331"/>
              <a:ext cx="1132424" cy="978669"/>
            </a:xfrm>
            <a:custGeom>
              <a:avLst/>
              <a:gdLst>
                <a:gd name="T0" fmla="*/ 0 w 464"/>
                <a:gd name="T1" fmla="*/ 401 h 401"/>
                <a:gd name="T2" fmla="*/ 232 w 464"/>
                <a:gd name="T3" fmla="*/ 0 h 401"/>
                <a:gd name="T4" fmla="*/ 464 w 464"/>
                <a:gd name="T5" fmla="*/ 401 h 401"/>
                <a:gd name="T6" fmla="*/ 0 w 464"/>
                <a:gd name="T7" fmla="*/ 401 h 401"/>
              </a:gdLst>
              <a:ahLst/>
              <a:cxnLst>
                <a:cxn ang="0">
                  <a:pos x="T0" y="T1"/>
                </a:cxn>
                <a:cxn ang="0">
                  <a:pos x="T2" y="T3"/>
                </a:cxn>
                <a:cxn ang="0">
                  <a:pos x="T4" y="T5"/>
                </a:cxn>
                <a:cxn ang="0">
                  <a:pos x="T6" y="T7"/>
                </a:cxn>
              </a:cxnLst>
              <a:rect l="0" t="0" r="r" b="b"/>
              <a:pathLst>
                <a:path w="464" h="401">
                  <a:moveTo>
                    <a:pt x="0" y="401"/>
                  </a:moveTo>
                  <a:lnTo>
                    <a:pt x="232" y="0"/>
                  </a:lnTo>
                  <a:lnTo>
                    <a:pt x="464"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6" name="Freeform 88">
              <a:extLst>
                <a:ext uri="{FF2B5EF4-FFF2-40B4-BE49-F238E27FC236}">
                  <a16:creationId xmlns:a16="http://schemas.microsoft.com/office/drawing/2014/main" id="{C34B2DB6-94CE-87A2-F641-E68EF3477D5B}"/>
                </a:ext>
              </a:extLst>
            </p:cNvPr>
            <p:cNvSpPr>
              <a:spLocks/>
            </p:cNvSpPr>
            <p:nvPr/>
          </p:nvSpPr>
          <p:spPr bwMode="auto">
            <a:xfrm>
              <a:off x="7669627" y="5879331"/>
              <a:ext cx="1129983" cy="978669"/>
            </a:xfrm>
            <a:custGeom>
              <a:avLst/>
              <a:gdLst>
                <a:gd name="T0" fmla="*/ 463 w 463"/>
                <a:gd name="T1" fmla="*/ 0 h 401"/>
                <a:gd name="T2" fmla="*/ 232 w 463"/>
                <a:gd name="T3" fmla="*/ 401 h 401"/>
                <a:gd name="T4" fmla="*/ 0 w 463"/>
                <a:gd name="T5" fmla="*/ 0 h 401"/>
                <a:gd name="T6" fmla="*/ 463 w 463"/>
                <a:gd name="T7" fmla="*/ 0 h 401"/>
              </a:gdLst>
              <a:ahLst/>
              <a:cxnLst>
                <a:cxn ang="0">
                  <a:pos x="T0" y="T1"/>
                </a:cxn>
                <a:cxn ang="0">
                  <a:pos x="T2" y="T3"/>
                </a:cxn>
                <a:cxn ang="0">
                  <a:pos x="T4" y="T5"/>
                </a:cxn>
                <a:cxn ang="0">
                  <a:pos x="T6" y="T7"/>
                </a:cxn>
              </a:cxnLst>
              <a:rect l="0" t="0" r="r" b="b"/>
              <a:pathLst>
                <a:path w="463" h="401">
                  <a:moveTo>
                    <a:pt x="463" y="0"/>
                  </a:moveTo>
                  <a:lnTo>
                    <a:pt x="232" y="401"/>
                  </a:lnTo>
                  <a:lnTo>
                    <a:pt x="0" y="0"/>
                  </a:lnTo>
                  <a:lnTo>
                    <a:pt x="463" y="0"/>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7" name="Freeform 89">
              <a:extLst>
                <a:ext uri="{FF2B5EF4-FFF2-40B4-BE49-F238E27FC236}">
                  <a16:creationId xmlns:a16="http://schemas.microsoft.com/office/drawing/2014/main" id="{8220C0A2-B6F3-D6BD-4316-5A1F7C70265E}"/>
                </a:ext>
              </a:extLst>
            </p:cNvPr>
            <p:cNvSpPr>
              <a:spLocks/>
            </p:cNvSpPr>
            <p:nvPr/>
          </p:nvSpPr>
          <p:spPr bwMode="auto">
            <a:xfrm>
              <a:off x="8235839" y="5879331"/>
              <a:ext cx="1129983" cy="978669"/>
            </a:xfrm>
            <a:custGeom>
              <a:avLst/>
              <a:gdLst>
                <a:gd name="T0" fmla="*/ 0 w 463"/>
                <a:gd name="T1" fmla="*/ 401 h 401"/>
                <a:gd name="T2" fmla="*/ 231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1"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8" name="Freeform 90">
              <a:extLst>
                <a:ext uri="{FF2B5EF4-FFF2-40B4-BE49-F238E27FC236}">
                  <a16:creationId xmlns:a16="http://schemas.microsoft.com/office/drawing/2014/main" id="{C0EADB1C-2B7B-488D-18C0-EA61712F1A46}"/>
                </a:ext>
              </a:extLst>
            </p:cNvPr>
            <p:cNvSpPr>
              <a:spLocks/>
            </p:cNvSpPr>
            <p:nvPr/>
          </p:nvSpPr>
          <p:spPr bwMode="auto">
            <a:xfrm>
              <a:off x="8799609" y="5879331"/>
              <a:ext cx="1132424" cy="978669"/>
            </a:xfrm>
            <a:custGeom>
              <a:avLst/>
              <a:gdLst>
                <a:gd name="T0" fmla="*/ 464 w 464"/>
                <a:gd name="T1" fmla="*/ 0 h 401"/>
                <a:gd name="T2" fmla="*/ 232 w 464"/>
                <a:gd name="T3" fmla="*/ 401 h 401"/>
                <a:gd name="T4" fmla="*/ 0 w 464"/>
                <a:gd name="T5" fmla="*/ 0 h 401"/>
                <a:gd name="T6" fmla="*/ 464 w 464"/>
                <a:gd name="T7" fmla="*/ 0 h 401"/>
              </a:gdLst>
              <a:ahLst/>
              <a:cxnLst>
                <a:cxn ang="0">
                  <a:pos x="T0" y="T1"/>
                </a:cxn>
                <a:cxn ang="0">
                  <a:pos x="T2" y="T3"/>
                </a:cxn>
                <a:cxn ang="0">
                  <a:pos x="T4" y="T5"/>
                </a:cxn>
                <a:cxn ang="0">
                  <a:pos x="T6" y="T7"/>
                </a:cxn>
              </a:cxnLst>
              <a:rect l="0" t="0" r="r" b="b"/>
              <a:pathLst>
                <a:path w="464" h="401">
                  <a:moveTo>
                    <a:pt x="464" y="0"/>
                  </a:moveTo>
                  <a:lnTo>
                    <a:pt x="232" y="401"/>
                  </a:lnTo>
                  <a:lnTo>
                    <a:pt x="0" y="0"/>
                  </a:lnTo>
                  <a:lnTo>
                    <a:pt x="46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9" name="Freeform 91">
              <a:extLst>
                <a:ext uri="{FF2B5EF4-FFF2-40B4-BE49-F238E27FC236}">
                  <a16:creationId xmlns:a16="http://schemas.microsoft.com/office/drawing/2014/main" id="{06D37A00-CBFE-DA52-EDCC-4E170D73C1BE}"/>
                </a:ext>
              </a:extLst>
            </p:cNvPr>
            <p:cNvSpPr>
              <a:spLocks/>
            </p:cNvSpPr>
            <p:nvPr/>
          </p:nvSpPr>
          <p:spPr bwMode="auto">
            <a:xfrm>
              <a:off x="9365821" y="5879331"/>
              <a:ext cx="1129983" cy="978669"/>
            </a:xfrm>
            <a:custGeom>
              <a:avLst/>
              <a:gdLst>
                <a:gd name="T0" fmla="*/ 0 w 463"/>
                <a:gd name="T1" fmla="*/ 401 h 401"/>
                <a:gd name="T2" fmla="*/ 232 w 463"/>
                <a:gd name="T3" fmla="*/ 0 h 401"/>
                <a:gd name="T4" fmla="*/ 463 w 463"/>
                <a:gd name="T5" fmla="*/ 401 h 401"/>
                <a:gd name="T6" fmla="*/ 0 w 463"/>
                <a:gd name="T7" fmla="*/ 401 h 401"/>
              </a:gdLst>
              <a:ahLst/>
              <a:cxnLst>
                <a:cxn ang="0">
                  <a:pos x="T0" y="T1"/>
                </a:cxn>
                <a:cxn ang="0">
                  <a:pos x="T2" y="T3"/>
                </a:cxn>
                <a:cxn ang="0">
                  <a:pos x="T4" y="T5"/>
                </a:cxn>
                <a:cxn ang="0">
                  <a:pos x="T6" y="T7"/>
                </a:cxn>
              </a:cxnLst>
              <a:rect l="0" t="0" r="r" b="b"/>
              <a:pathLst>
                <a:path w="463" h="401">
                  <a:moveTo>
                    <a:pt x="0" y="401"/>
                  </a:moveTo>
                  <a:lnTo>
                    <a:pt x="232" y="0"/>
                  </a:lnTo>
                  <a:lnTo>
                    <a:pt x="463" y="401"/>
                  </a:lnTo>
                  <a:lnTo>
                    <a:pt x="0" y="401"/>
                  </a:lnTo>
                  <a:close/>
                </a:path>
              </a:pathLst>
            </a:custGeom>
            <a:solidFill>
              <a:schemeClr val="bg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0" name="Freeform 92">
              <a:extLst>
                <a:ext uri="{FF2B5EF4-FFF2-40B4-BE49-F238E27FC236}">
                  <a16:creationId xmlns:a16="http://schemas.microsoft.com/office/drawing/2014/main" id="{CF979CC2-8A98-B9E3-56E4-272BF9E3FB43}"/>
                </a:ext>
              </a:extLst>
            </p:cNvPr>
            <p:cNvSpPr>
              <a:spLocks/>
            </p:cNvSpPr>
            <p:nvPr/>
          </p:nvSpPr>
          <p:spPr bwMode="auto">
            <a:xfrm>
              <a:off x="10495805" y="5879331"/>
              <a:ext cx="1127543" cy="978669"/>
            </a:xfrm>
            <a:custGeom>
              <a:avLst/>
              <a:gdLst>
                <a:gd name="T0" fmla="*/ 0 w 462"/>
                <a:gd name="T1" fmla="*/ 401 h 401"/>
                <a:gd name="T2" fmla="*/ 232 w 462"/>
                <a:gd name="T3" fmla="*/ 0 h 401"/>
                <a:gd name="T4" fmla="*/ 462 w 462"/>
                <a:gd name="T5" fmla="*/ 401 h 401"/>
                <a:gd name="T6" fmla="*/ 0 w 462"/>
                <a:gd name="T7" fmla="*/ 401 h 401"/>
              </a:gdLst>
              <a:ahLst/>
              <a:cxnLst>
                <a:cxn ang="0">
                  <a:pos x="T0" y="T1"/>
                </a:cxn>
                <a:cxn ang="0">
                  <a:pos x="T2" y="T3"/>
                </a:cxn>
                <a:cxn ang="0">
                  <a:pos x="T4" y="T5"/>
                </a:cxn>
                <a:cxn ang="0">
                  <a:pos x="T6" y="T7"/>
                </a:cxn>
              </a:cxnLst>
              <a:rect l="0" t="0" r="r" b="b"/>
              <a:pathLst>
                <a:path w="462" h="401">
                  <a:moveTo>
                    <a:pt x="0" y="401"/>
                  </a:moveTo>
                  <a:lnTo>
                    <a:pt x="232" y="0"/>
                  </a:lnTo>
                  <a:lnTo>
                    <a:pt x="462" y="401"/>
                  </a:lnTo>
                  <a:lnTo>
                    <a:pt x="0" y="401"/>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11" name="TextBox 110">
            <a:extLst>
              <a:ext uri="{FF2B5EF4-FFF2-40B4-BE49-F238E27FC236}">
                <a16:creationId xmlns:a16="http://schemas.microsoft.com/office/drawing/2014/main" id="{79AEF1D7-95CA-4A2D-A402-7A080140907F}"/>
              </a:ext>
            </a:extLst>
          </p:cNvPr>
          <p:cNvSpPr txBox="1"/>
          <p:nvPr/>
        </p:nvSpPr>
        <p:spPr>
          <a:xfrm>
            <a:off x="249601" y="1475480"/>
            <a:ext cx="6919437" cy="2554545"/>
          </a:xfrm>
          <a:prstGeom prst="rect">
            <a:avLst/>
          </a:prstGeom>
          <a:noFill/>
        </p:spPr>
        <p:txBody>
          <a:bodyPr wrap="square" lIns="91440" tIns="45720" rIns="91440" bIns="45720" rtlCol="0" anchor="t">
            <a:spAutoFit/>
          </a:bodyPr>
          <a:lstStyle/>
          <a:p>
            <a:pPr lvl="1" algn="just"/>
            <a:endParaRPr lang="en-GB" sz="1600" dirty="0">
              <a:cs typeface="Calibri"/>
            </a:endParaRPr>
          </a:p>
          <a:p>
            <a:pPr marL="285750" indent="-285750">
              <a:buFont typeface="Arial"/>
              <a:buChar char="•"/>
            </a:pPr>
            <a:r>
              <a:rPr lang="en-US" dirty="0">
                <a:cs typeface="Calibri" panose="020F0502020204030204"/>
              </a:rPr>
              <a:t>Best Text Analysis technique that gave the best results was TF-IDF </a:t>
            </a:r>
          </a:p>
          <a:p>
            <a:pPr marL="285750" indent="-285750">
              <a:buFont typeface="Arial"/>
              <a:buChar char="•"/>
            </a:pPr>
            <a:r>
              <a:rPr lang="en-US" dirty="0">
                <a:ea typeface="+mn-lt"/>
                <a:cs typeface="+mn-lt"/>
              </a:rPr>
              <a:t>Stochastic Gradient descent is better out of three models.</a:t>
            </a:r>
          </a:p>
          <a:p>
            <a:pPr marL="285750" indent="-285750">
              <a:buFont typeface="Arial"/>
              <a:buChar char="•"/>
            </a:pPr>
            <a:r>
              <a:rPr lang="en-US" dirty="0">
                <a:ea typeface="+mn-lt"/>
                <a:cs typeface="+mn-lt"/>
              </a:rPr>
              <a:t>If we have more data, there is a possibility that we can improve our results</a:t>
            </a:r>
          </a:p>
          <a:p>
            <a:pPr marL="285750" indent="-285750" algn="ctr">
              <a:buFont typeface="Arial"/>
              <a:buChar char="•"/>
            </a:pPr>
            <a:endParaRPr lang="bg-BG" dirty="0">
              <a:cs typeface="Calibri" panose="020F0502020204030204"/>
            </a:endParaRP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a:p>
            <a:pPr marL="285750" indent="-285750">
              <a:buFont typeface="Arial"/>
              <a:buChar char="•"/>
            </a:pPr>
            <a:endParaRPr lang="en-PK" dirty="0">
              <a:cs typeface="Calibri" panose="020F0502020204030204"/>
            </a:endParaRPr>
          </a:p>
        </p:txBody>
      </p:sp>
      <p:sp>
        <p:nvSpPr>
          <p:cNvPr id="112" name="TextBox 111">
            <a:extLst>
              <a:ext uri="{FF2B5EF4-FFF2-40B4-BE49-F238E27FC236}">
                <a16:creationId xmlns:a16="http://schemas.microsoft.com/office/drawing/2014/main" id="{2AC8E4C1-6F45-E5B1-A413-D28DA082F83D}"/>
              </a:ext>
            </a:extLst>
          </p:cNvPr>
          <p:cNvSpPr txBox="1"/>
          <p:nvPr/>
        </p:nvSpPr>
        <p:spPr>
          <a:xfrm>
            <a:off x="249600" y="3225800"/>
            <a:ext cx="4085332" cy="33855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en-US" sz="1600" dirty="0">
              <a:cs typeface="Calibri"/>
            </a:endParaRPr>
          </a:p>
        </p:txBody>
      </p:sp>
    </p:spTree>
    <p:extLst>
      <p:ext uri="{BB962C8B-B14F-4D97-AF65-F5344CB8AC3E}">
        <p14:creationId xmlns:p14="http://schemas.microsoft.com/office/powerpoint/2010/main" val="3044330317"/>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par>
                                <p:cTn id="9" presetID="16" presetClass="entr" presetSubtype="37"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4" fill="hold"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wipe(down)">
                                      <p:cBhvr>
                                        <p:cTn id="14" dur="500"/>
                                        <p:tgtEl>
                                          <p:spTgt spid="49"/>
                                        </p:tgtEl>
                                      </p:cBhvr>
                                    </p:animEffect>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Mustafa Hassan</dc:creator>
  <cp:revision>103</cp:revision>
  <dcterms:created xsi:type="dcterms:W3CDTF">2022-11-28T18:14:28Z</dcterms:created>
  <dcterms:modified xsi:type="dcterms:W3CDTF">2022-11-30T00:52:37Z</dcterms:modified>
</cp:coreProperties>
</file>