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6" r:id="rId2"/>
    <p:sldId id="257" r:id="rId3"/>
    <p:sldId id="261" r:id="rId4"/>
    <p:sldId id="269" r:id="rId5"/>
    <p:sldId id="267" r:id="rId6"/>
    <p:sldId id="268" r:id="rId7"/>
    <p:sldId id="260" r:id="rId8"/>
    <p:sldId id="271" r:id="rId9"/>
    <p:sldId id="270" r:id="rId10"/>
    <p:sldId id="272" r:id="rId11"/>
  </p:sldIdLst>
  <p:sldSz cx="12188825"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599" autoAdjust="0"/>
  </p:normalViewPr>
  <p:slideViewPr>
    <p:cSldViewPr>
      <p:cViewPr varScale="1">
        <p:scale>
          <a:sx n="87" d="100"/>
          <a:sy n="87" d="100"/>
        </p:scale>
        <p:origin x="485" y="67"/>
      </p:cViewPr>
      <p:guideLst>
        <p:guide pos="3839"/>
        <p:guide orient="horz" pos="2160"/>
      </p:guideLst>
    </p:cSldViewPr>
  </p:slideViewPr>
  <p:notesTextViewPr>
    <p:cViewPr>
      <p:scale>
        <a:sx n="1" d="1"/>
        <a:sy n="1" d="1"/>
      </p:scale>
      <p:origin x="0" y="0"/>
    </p:cViewPr>
  </p:notesTextViewPr>
  <p:notesViewPr>
    <p:cSldViewPr showGuides="1">
      <p:cViewPr varScale="1">
        <p:scale>
          <a:sx n="88" d="100"/>
          <a:sy n="88" d="100"/>
        </p:scale>
        <p:origin x="307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00B9EB3-A4C7-4E01-A571-D4580DBEB9E1}" type="datetime1">
              <a:rPr lang="tr-TR" smtClean="0"/>
              <a:t>7.03.2021</a:t>
            </a:fld>
            <a:endParaRPr lang="tr-TR" dirty="0"/>
          </a:p>
        </p:txBody>
      </p:sp>
      <p:sp>
        <p:nvSpPr>
          <p:cNvPr id="4" name="Alt Bilgi Yer Tutucusu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tr-TR" smtClean="0"/>
              <a:t>‹#›</a:t>
            </a:fld>
            <a:endParaRPr lang="tr-TR" dirty="0"/>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1F1D2114-C821-4865-9C29-2AD2A184E539}" type="datetime1">
              <a:rPr lang="tr-TR" smtClean="0"/>
              <a:t>7.03.2021</a:t>
            </a:fld>
            <a:endParaRPr lang="tr-TR" dirty="0"/>
          </a:p>
        </p:txBody>
      </p:sp>
      <p:sp>
        <p:nvSpPr>
          <p:cNvPr id="4" name="Slayt Görüntüsü Yer Tutucusu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tr-TR" dirty="0"/>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tr-TR" dirty="0"/>
              <a:t>Asıl metin stillerini düzenlemek için tıklayın</a:t>
            </a:r>
          </a:p>
          <a:p>
            <a:pPr lvl="1" rtl="0"/>
            <a:r>
              <a:rPr lang="tr-TR" dirty="0"/>
              <a:t>İkinci düzey</a:t>
            </a:r>
          </a:p>
          <a:p>
            <a:pPr lvl="2" rtl="0"/>
            <a:r>
              <a:rPr lang="tr-TR" dirty="0"/>
              <a:t>Üçüncü düzey</a:t>
            </a:r>
          </a:p>
          <a:p>
            <a:pPr lvl="3" rtl="0"/>
            <a:r>
              <a:rPr lang="tr-TR" dirty="0"/>
              <a:t>Dördüncü düzey</a:t>
            </a:r>
          </a:p>
          <a:p>
            <a:pPr lvl="4" rtl="0"/>
            <a:r>
              <a:rPr lang="tr-TR" dirty="0"/>
              <a:t>Beşinci düzey</a:t>
            </a:r>
          </a:p>
        </p:txBody>
      </p:sp>
      <p:sp>
        <p:nvSpPr>
          <p:cNvPr id="6" name="Alt 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tr-TR" dirty="0"/>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1F2A70B-78F2-4DCF-B53B-C990D2FAFB8A}" type="slidenum">
              <a:rPr lang="tr-TR" smtClean="0"/>
              <a:t>‹#›</a:t>
            </a:fld>
            <a:endParaRPr lang="tr-TR"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1</a:t>
            </a:fld>
            <a:endParaRPr lang="tr-TR" dirty="0"/>
          </a:p>
        </p:txBody>
      </p:sp>
    </p:spTree>
    <p:extLst>
      <p:ext uri="{BB962C8B-B14F-4D97-AF65-F5344CB8AC3E}">
        <p14:creationId xmlns:p14="http://schemas.microsoft.com/office/powerpoint/2010/main" val="1396765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10</a:t>
            </a:fld>
            <a:endParaRPr lang="tr-TR" dirty="0"/>
          </a:p>
        </p:txBody>
      </p:sp>
    </p:spTree>
    <p:extLst>
      <p:ext uri="{BB962C8B-B14F-4D97-AF65-F5344CB8AC3E}">
        <p14:creationId xmlns:p14="http://schemas.microsoft.com/office/powerpoint/2010/main" val="2919654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2</a:t>
            </a:fld>
            <a:endParaRPr lang="tr-TR" dirty="0"/>
          </a:p>
        </p:txBody>
      </p:sp>
    </p:spTree>
    <p:extLst>
      <p:ext uri="{BB962C8B-B14F-4D97-AF65-F5344CB8AC3E}">
        <p14:creationId xmlns:p14="http://schemas.microsoft.com/office/powerpoint/2010/main" val="2688113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3</a:t>
            </a:fld>
            <a:endParaRPr lang="tr-TR" dirty="0"/>
          </a:p>
        </p:txBody>
      </p:sp>
    </p:spTree>
    <p:extLst>
      <p:ext uri="{BB962C8B-B14F-4D97-AF65-F5344CB8AC3E}">
        <p14:creationId xmlns:p14="http://schemas.microsoft.com/office/powerpoint/2010/main" val="1842127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4</a:t>
            </a:fld>
            <a:endParaRPr lang="tr-TR" dirty="0"/>
          </a:p>
        </p:txBody>
      </p:sp>
    </p:spTree>
    <p:extLst>
      <p:ext uri="{BB962C8B-B14F-4D97-AF65-F5344CB8AC3E}">
        <p14:creationId xmlns:p14="http://schemas.microsoft.com/office/powerpoint/2010/main" val="4129943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5</a:t>
            </a:fld>
            <a:endParaRPr lang="tr-TR" dirty="0"/>
          </a:p>
        </p:txBody>
      </p:sp>
    </p:spTree>
    <p:extLst>
      <p:ext uri="{BB962C8B-B14F-4D97-AF65-F5344CB8AC3E}">
        <p14:creationId xmlns:p14="http://schemas.microsoft.com/office/powerpoint/2010/main" val="498460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6</a:t>
            </a:fld>
            <a:endParaRPr lang="tr-TR" dirty="0"/>
          </a:p>
        </p:txBody>
      </p:sp>
    </p:spTree>
    <p:extLst>
      <p:ext uri="{BB962C8B-B14F-4D97-AF65-F5344CB8AC3E}">
        <p14:creationId xmlns:p14="http://schemas.microsoft.com/office/powerpoint/2010/main" val="3062128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7</a:t>
            </a:fld>
            <a:endParaRPr lang="tr-TR" dirty="0"/>
          </a:p>
        </p:txBody>
      </p:sp>
    </p:spTree>
    <p:extLst>
      <p:ext uri="{BB962C8B-B14F-4D97-AF65-F5344CB8AC3E}">
        <p14:creationId xmlns:p14="http://schemas.microsoft.com/office/powerpoint/2010/main" val="2261073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8</a:t>
            </a:fld>
            <a:endParaRPr lang="tr-TR" dirty="0"/>
          </a:p>
        </p:txBody>
      </p:sp>
    </p:spTree>
    <p:extLst>
      <p:ext uri="{BB962C8B-B14F-4D97-AF65-F5344CB8AC3E}">
        <p14:creationId xmlns:p14="http://schemas.microsoft.com/office/powerpoint/2010/main" val="2828534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9</a:t>
            </a:fld>
            <a:endParaRPr lang="tr-TR" dirty="0"/>
          </a:p>
        </p:txBody>
      </p:sp>
    </p:spTree>
    <p:extLst>
      <p:ext uri="{BB962C8B-B14F-4D97-AF65-F5344CB8AC3E}">
        <p14:creationId xmlns:p14="http://schemas.microsoft.com/office/powerpoint/2010/main" val="3943063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2413" y="1905000"/>
            <a:ext cx="9144000" cy="2667000"/>
          </a:xfrm>
        </p:spPr>
        <p:txBody>
          <a:bodyPr rtlCol="0">
            <a:noAutofit/>
          </a:bodyPr>
          <a:lstStyle>
            <a:lvl1pPr>
              <a:defRPr sz="5400"/>
            </a:lvl1pPr>
          </a:lstStyle>
          <a:p>
            <a:pPr rtl="0"/>
            <a:r>
              <a:rPr lang="tr-TR"/>
              <a:t>Asıl başlık stilini düzenlemek için tıklayın</a:t>
            </a:r>
            <a:endParaRPr lang="tr-TR" dirty="0"/>
          </a:p>
        </p:txBody>
      </p:sp>
      <p:grpSp>
        <p:nvGrpSpPr>
          <p:cNvPr id="256" name="çizgi" descr="Çizgi grafiği"/>
          <p:cNvGrpSpPr/>
          <p:nvPr/>
        </p:nvGrpSpPr>
        <p:grpSpPr bwMode="invGray">
          <a:xfrm>
            <a:off x="1584896" y="4724400"/>
            <a:ext cx="8631936" cy="64008"/>
            <a:chOff x="-4110038" y="2703513"/>
            <a:chExt cx="17394239" cy="160336"/>
          </a:xfrm>
          <a:solidFill>
            <a:schemeClr val="accent1"/>
          </a:solidFill>
        </p:grpSpPr>
        <p:sp>
          <p:nvSpPr>
            <p:cNvPr id="257" name="Serbest Biçimli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58" name="Serbest Biçimli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59" name="Serbest Biçimli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0" name="Serbest Biçimli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1" name="Serbest Biçimli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2" name="Serbest Biçimli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3" name="Serbest Biçimli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4" name="Serbest Biçimli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5" name="Serbest Biçimli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6" name="Serbest Biçimli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7" name="Serbest Biçimli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8" name="Serbest Biçimli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9" name="Serbest Biçimli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0" name="Serbest Biçimli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1" name="Serbest Biçimli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2" name="Serbest Biçimli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3" name="Serbest Biçimli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4" name="Serbest Biçimli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5" name="Serbest Biçimli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6" name="Serbest Biçimli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7" name="Serbest Biçimli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8" name="Serbest Biçimli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9" name="Serbest Biçimli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0" name="Serbest Biçimli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1" name="Serbest Biçimli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2" name="Serbest Biçimli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3" name="Serbest Biçimli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4" name="Serbest Biçimli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5" name="Serbest Biçimli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6" name="Serbest Biçimli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7" name="Serbest Biçimli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8" name="Serbest Biçimli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9" name="Serbest Biçimli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0" name="Serbest Biçimli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1" name="Serbest Biçimli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2" name="Serbest Biçimli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3" name="Serbest Biçimli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4" name="Serbest Biçimli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5" name="Serbest Biçimli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6" name="Serbest Biçimli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7" name="Serbest Biçimli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8" name="Serbest Biçimli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9" name="Serbest Biçimli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0" name="Serbest Biçimli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1" name="Serbest Biçimli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2" name="Serbest Biçimli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3" name="Serbest Biçimli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4" name="Serbest Biçimli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5" name="Serbest Biçimli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6" name="Serbest Biçimli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7" name="Serbest Biçimli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8" name="Serbest Biçimli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9" name="Serbest Biçimli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0" name="Serbest Biçimli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1" name="Serbest Biçimli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2" name="Serbest Biçimli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3" name="Serbest Biçimli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4" name="Serbest Biçimli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5" name="Serbest Biçimli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6" name="Serbest Biçimli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7" name="Serbest Biçimli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8" name="Serbest Biçimli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9" name="Serbest Biçimli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0" name="Serbest Biçimli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1" name="Serbest Biçimli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2" name="Serbest Biçimli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3" name="Serbest Biçimli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4" name="Serbest Biçimli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5" name="Serbest Biçimli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6" name="Serbest Biçimli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7" name="Serbest Biçimli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8" name="Serbest Biçimli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9" name="Serbest Biçimli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0" name="Serbest Biçimli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1" name="Serbest Biçimli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2" name="Serbest Biçimli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3" name="Serbest Biçimli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4" name="Serbest Biçimli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5" name="Serbest Biçimli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6" name="Serbest Biçimli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7" name="Serbest Biçimli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8" name="Serbest Biçimli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9" name="Serbest Biçimli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0" name="Serbest Biçimli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1" name="Serbest Biçimli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2" name="Serbest Biçimli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3" name="Serbest Biçimli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4" name="Serbest Biçimli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5" name="Serbest Biçimli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6" name="Serbest Biçimli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7" name="Serbest Biçimli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8" name="Serbest Biçimli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9" name="Serbest Biçimli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0" name="Serbest Biçimli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1" name="Serbest Biçimli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2" name="Serbest Biçimli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3" name="Serbest Biçimli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4" name="Serbest Biçimli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5" name="Serbest Biçimli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6" name="Serbest Biçimli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7" name="Serbest Biçimli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8" name="Serbest Biçimli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9" name="Serbest Biçimli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0" name="Serbest Biçimli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1" name="Serbest Biçimli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2" name="Serbest Biçimli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3" name="Serbest Biçimli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4" name="Serbest Biçimli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5" name="Serbest Biçimli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6" name="Serbest Biçimli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7" name="Serbest Biçimli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8" name="Serbest Biçimli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9" name="Serbest Biçimli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0" name="Serbest Biçimli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1" name="Serbest Biçimli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2" name="Serbest Biçimli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3" name="Serbest Biçimli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4" name="Serbest Biçimli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5" name="Serbest Biçimli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6" name="Serbest Biçimli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7" name="Serbest Biçimli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8" name="Serbest Biçimli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9" name="Serbest Biçimli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grpSp>
      <p:sp>
        <p:nvSpPr>
          <p:cNvPr id="3" name="Alt Başlık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tr-TR"/>
              <a:t>Asıl alt başlık stilini düzenlemek için tıklayın</a:t>
            </a:r>
            <a:endParaRPr lang="tr-TR"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tr-TR" dirty="0"/>
          </a:p>
        </p:txBody>
      </p:sp>
      <p:grpSp>
        <p:nvGrpSpPr>
          <p:cNvPr id="7" name="çizgi" descr="Çizgi grafiği"/>
          <p:cNvGrpSpPr/>
          <p:nvPr/>
        </p:nvGrpSpPr>
        <p:grpSpPr bwMode="invGray">
          <a:xfrm>
            <a:off x="1522413" y="1514475"/>
            <a:ext cx="10569575" cy="64008"/>
            <a:chOff x="1522413" y="1514475"/>
            <a:chExt cx="10569575" cy="64008"/>
          </a:xfrm>
        </p:grpSpPr>
        <p:sp>
          <p:nvSpPr>
            <p:cNvPr id="8" name="Serbest Biçimli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 name="Serbest Biçimli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0" name="Serbest Biçimli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1"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2"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3"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4"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5"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4"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5"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6"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7"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8"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9"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0"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1"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2"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3"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4"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5"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6"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7"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8"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9"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0"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1"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2"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3"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4"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5"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6"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7"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8"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9"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0"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1"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2"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3"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4"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5"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6"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7"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8"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9"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0"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1"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sp>
        <p:nvSpPr>
          <p:cNvPr id="3" name="Dikey Metin Yer Tutucusu 2"/>
          <p:cNvSpPr>
            <a:spLocks noGrp="1"/>
          </p:cNvSpPr>
          <p:nvPr>
            <p:ph type="body" orient="vert" idx="1"/>
          </p:nvPr>
        </p:nvSpPr>
        <p:spPr/>
        <p:txBody>
          <a:bodyPr vert="eaVert" rtlCol="0"/>
          <a:lstStyle>
            <a:lvl5pPr>
              <a:defRPr/>
            </a:lvl5pPr>
            <a:lvl6pPr marL="1956816">
              <a:defRPr/>
            </a:lvl6pPr>
            <a:lvl7pPr marL="1956816">
              <a:defRPr/>
            </a:lvl7pPr>
            <a:lvl8pPr marL="1956816">
              <a:defRPr/>
            </a:lvl8pPr>
            <a:lvl9pPr marL="1956816">
              <a:defRPr/>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Altbilgi Yer Tutucusu 4"/>
          <p:cNvSpPr>
            <a:spLocks noGrp="1"/>
          </p:cNvSpPr>
          <p:nvPr>
            <p:ph type="ftr" sz="quarter" idx="11"/>
          </p:nvPr>
        </p:nvSpPr>
        <p:spPr/>
        <p:txBody>
          <a:bodyPr rtlCol="0"/>
          <a:lstStyle/>
          <a:p>
            <a:pPr rtl="0"/>
            <a:endParaRPr lang="tr-TR" dirty="0"/>
          </a:p>
        </p:txBody>
      </p:sp>
      <p:sp>
        <p:nvSpPr>
          <p:cNvPr id="4" name="Tarih Yer Tutucusu 3"/>
          <p:cNvSpPr>
            <a:spLocks noGrp="1"/>
          </p:cNvSpPr>
          <p:nvPr>
            <p:ph type="dt" sz="half" idx="10"/>
          </p:nvPr>
        </p:nvSpPr>
        <p:spPr/>
        <p:txBody>
          <a:bodyPr rtlCol="0"/>
          <a:lstStyle/>
          <a:p>
            <a:pPr rtl="0"/>
            <a:fld id="{CCEFE084-84C7-4ACD-AA97-CC4F85FC341A}" type="datetime1">
              <a:rPr lang="tr-TR" smtClean="0"/>
              <a:t>7.03.2021</a:t>
            </a:fld>
            <a:endParaRPr lang="tr-TR" dirty="0"/>
          </a:p>
        </p:txBody>
      </p:sp>
      <p:sp>
        <p:nvSpPr>
          <p:cNvPr id="6" name="Slayt Numarası Yer Tutucusu 5"/>
          <p:cNvSpPr>
            <a:spLocks noGrp="1"/>
          </p:cNvSpPr>
          <p:nvPr>
            <p:ph type="sldNum" sz="quarter" idx="12"/>
          </p:nvPr>
        </p:nvSpPr>
        <p:spPr/>
        <p:txBody>
          <a:bodyPr rtlCol="0"/>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10361612" y="274639"/>
            <a:ext cx="1371600" cy="5901747"/>
          </a:xfrm>
        </p:spPr>
        <p:txBody>
          <a:bodyPr vert="eaVert" rtlCol="0"/>
          <a:lstStyle/>
          <a:p>
            <a:pPr rtl="0"/>
            <a:r>
              <a:rPr lang="tr-TR"/>
              <a:t>Asıl başlık stilini düzenlemek için tıklayın</a:t>
            </a:r>
            <a:endParaRPr lang="tr-TR" dirty="0"/>
          </a:p>
        </p:txBody>
      </p:sp>
      <p:grpSp>
        <p:nvGrpSpPr>
          <p:cNvPr id="7" name="çizgi" descr="Çizgi grafiği"/>
          <p:cNvGrpSpPr/>
          <p:nvPr/>
        </p:nvGrpSpPr>
        <p:grpSpPr bwMode="invGray">
          <a:xfrm rot="5400000">
            <a:off x="6864412" y="3472598"/>
            <a:ext cx="6492240" cy="64008"/>
            <a:chOff x="1522413" y="1514475"/>
            <a:chExt cx="10569575" cy="64008"/>
          </a:xfrm>
        </p:grpSpPr>
        <p:sp>
          <p:nvSpPr>
            <p:cNvPr id="8" name="Serbest Biçimli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 name="Serbest Biçimli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0" name="Serbest Biçimli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1"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2"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3"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4"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5"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4"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5"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6"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7"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8"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9"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0"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1"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2"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3"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4"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5"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6"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7"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8"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9"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0"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1"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2"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3"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4"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5"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6"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7"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8"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9"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0"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1"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2"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3"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4"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5"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6"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7"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8"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9"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0"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1"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sp>
        <p:nvSpPr>
          <p:cNvPr id="3" name="Dikey Metin Yer Tutucusu 2"/>
          <p:cNvSpPr>
            <a:spLocks noGrp="1"/>
          </p:cNvSpPr>
          <p:nvPr>
            <p:ph type="body" orient="vert" idx="1" hasCustomPrompt="1"/>
          </p:nvPr>
        </p:nvSpPr>
        <p:spPr>
          <a:xfrm>
            <a:off x="608012" y="277813"/>
            <a:ext cx="9144001" cy="5898573"/>
          </a:xfrm>
        </p:spPr>
        <p:txBody>
          <a:bodyPr vert="eaVert" rtlCol="0"/>
          <a:lstStyle>
            <a:lvl5pPr>
              <a:defRPr/>
            </a:lvl5pPr>
            <a:lvl6pPr marL="1261872" indent="0">
              <a:buNone/>
              <a:defRPr/>
            </a:lvl6pPr>
            <a:lvl7pPr>
              <a:defRPr/>
            </a:lvl7pPr>
            <a:lvl8pPr>
              <a:defRPr baseline="0"/>
            </a:lvl8pPr>
            <a:lvl9pPr>
              <a:defRPr baseline="0"/>
            </a:lvl9pPr>
          </a:lstStyle>
          <a:p>
            <a:pPr lvl="0" rtl="0"/>
            <a:r>
              <a:rPr lang="tr-TR" dirty="0"/>
              <a:t>Asıl metin stillerini düzenlemek için tıklayın</a:t>
            </a:r>
          </a:p>
          <a:p>
            <a:pPr lvl="1" rtl="0"/>
            <a:r>
              <a:rPr lang="tr-TR" dirty="0"/>
              <a:t>İkinci düzey</a:t>
            </a:r>
          </a:p>
          <a:p>
            <a:pPr lvl="2" rtl="0"/>
            <a:r>
              <a:rPr lang="tr-TR" dirty="0"/>
              <a:t>Üçüncü düzey</a:t>
            </a:r>
          </a:p>
          <a:p>
            <a:pPr lvl="3" rtl="0"/>
            <a:r>
              <a:rPr lang="tr-TR" dirty="0"/>
              <a:t>Dördüncü düzey</a:t>
            </a:r>
          </a:p>
          <a:p>
            <a:pPr lvl="4" rtl="0"/>
            <a:r>
              <a:rPr lang="tr-TR" dirty="0"/>
              <a:t>Beşinci düzey</a:t>
            </a:r>
          </a:p>
        </p:txBody>
      </p:sp>
      <p:sp>
        <p:nvSpPr>
          <p:cNvPr id="5" name="Alt Bilgi Yer Tutucusu 4"/>
          <p:cNvSpPr>
            <a:spLocks noGrp="1"/>
          </p:cNvSpPr>
          <p:nvPr>
            <p:ph type="ftr" sz="quarter" idx="11"/>
          </p:nvPr>
        </p:nvSpPr>
        <p:spPr/>
        <p:txBody>
          <a:bodyPr rtlCol="0"/>
          <a:lstStyle/>
          <a:p>
            <a:pPr rtl="0"/>
            <a:endParaRPr lang="tr-TR" dirty="0"/>
          </a:p>
        </p:txBody>
      </p:sp>
      <p:sp>
        <p:nvSpPr>
          <p:cNvPr id="4" name="Tarih Yer Tutucusu 3"/>
          <p:cNvSpPr>
            <a:spLocks noGrp="1"/>
          </p:cNvSpPr>
          <p:nvPr>
            <p:ph type="dt" sz="half" idx="10"/>
          </p:nvPr>
        </p:nvSpPr>
        <p:spPr/>
        <p:txBody>
          <a:bodyPr rtlCol="0"/>
          <a:lstStyle/>
          <a:p>
            <a:pPr rtl="0"/>
            <a:fld id="{035659C3-CFD7-491E-A329-F275E2F0DDFD}" type="datetime1">
              <a:rPr lang="tr-TR" smtClean="0"/>
              <a:t>7.03.2021</a:t>
            </a:fld>
            <a:endParaRPr lang="tr-TR" dirty="0"/>
          </a:p>
        </p:txBody>
      </p:sp>
      <p:sp>
        <p:nvSpPr>
          <p:cNvPr id="6" name="Slayt Numarası Yer Tutucusu 5"/>
          <p:cNvSpPr>
            <a:spLocks noGrp="1"/>
          </p:cNvSpPr>
          <p:nvPr>
            <p:ph type="sldNum" sz="quarter" idx="12"/>
          </p:nvPr>
        </p:nvSpPr>
        <p:spPr/>
        <p:txBody>
          <a:bodyPr rtlCol="0"/>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522414" y="274638"/>
            <a:ext cx="9143998" cy="1020762"/>
          </a:xfrm>
        </p:spPr>
        <p:txBody>
          <a:bodyPr rtlCol="0"/>
          <a:lstStyle/>
          <a:p>
            <a:pPr rtl="0"/>
            <a:r>
              <a:rPr lang="tr-TR"/>
              <a:t>Asıl başlık stilini düzenlemek için tıklayın</a:t>
            </a:r>
            <a:endParaRPr lang="tr-TR" dirty="0"/>
          </a:p>
        </p:txBody>
      </p:sp>
      <p:grpSp>
        <p:nvGrpSpPr>
          <p:cNvPr id="167" name="çizgi" descr="Çizgi grafiği"/>
          <p:cNvGrpSpPr/>
          <p:nvPr/>
        </p:nvGrpSpPr>
        <p:grpSpPr bwMode="invGray">
          <a:xfrm>
            <a:off x="1522413" y="1514475"/>
            <a:ext cx="10569575" cy="64008"/>
            <a:chOff x="1522413" y="1514475"/>
            <a:chExt cx="10569575" cy="64008"/>
          </a:xfrm>
        </p:grpSpPr>
        <p:sp>
          <p:nvSpPr>
            <p:cNvPr id="168" name="Serbest Biçimli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9" name="Serbest Biçimli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0" name="Serbest Biçimli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1"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2"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3"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4"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5"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6"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7"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8"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9"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0"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1"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2"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3"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4"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5"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6"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7"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8"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9"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0"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1"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2"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3"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4"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5"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6"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7"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8"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9"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0"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1"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2"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3"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4"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5"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6"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7"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8"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9"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0"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1"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2"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3"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4"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5"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6"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7"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8"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9"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0"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1"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2"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3"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4"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5"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6"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7"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8"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9"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0"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1"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2"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3"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4"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5"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6"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7"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8"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9"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40"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41"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sp>
        <p:nvSpPr>
          <p:cNvPr id="3" name="İçerik Yer Tutucusu 2"/>
          <p:cNvSpPr>
            <a:spLocks noGrp="1"/>
          </p:cNvSpPr>
          <p:nvPr>
            <p:ph idx="1"/>
          </p:nvPr>
        </p:nvSpPr>
        <p:spPr/>
        <p:txBody>
          <a:bodyPr rtlCol="0"/>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Altbilgi Yer Tutucusu 4"/>
          <p:cNvSpPr>
            <a:spLocks noGrp="1"/>
          </p:cNvSpPr>
          <p:nvPr>
            <p:ph type="ftr" sz="quarter" idx="11"/>
          </p:nvPr>
        </p:nvSpPr>
        <p:spPr/>
        <p:txBody>
          <a:bodyPr rtlCol="0"/>
          <a:lstStyle/>
          <a:p>
            <a:pPr rtl="0"/>
            <a:endParaRPr lang="tr-TR" dirty="0"/>
          </a:p>
        </p:txBody>
      </p:sp>
      <p:sp>
        <p:nvSpPr>
          <p:cNvPr id="4" name="Tarih Yer Tutucusu 3"/>
          <p:cNvSpPr>
            <a:spLocks noGrp="1"/>
          </p:cNvSpPr>
          <p:nvPr>
            <p:ph type="dt" sz="half" idx="10"/>
          </p:nvPr>
        </p:nvSpPr>
        <p:spPr/>
        <p:txBody>
          <a:bodyPr rtlCol="0"/>
          <a:lstStyle/>
          <a:p>
            <a:pPr rtl="0"/>
            <a:fld id="{F3B61B9D-3BEB-4885-8337-AB645F3B0260}" type="datetime1">
              <a:rPr lang="tr-TR" smtClean="0"/>
              <a:t>7.03.2021</a:t>
            </a:fld>
            <a:endParaRPr lang="tr-TR" dirty="0"/>
          </a:p>
        </p:txBody>
      </p:sp>
      <p:sp>
        <p:nvSpPr>
          <p:cNvPr id="6" name="Slayt Numarası Yer Tutucusu 5"/>
          <p:cNvSpPr>
            <a:spLocks noGrp="1"/>
          </p:cNvSpPr>
          <p:nvPr>
            <p:ph type="sldNum" sz="quarter" idx="12"/>
          </p:nvPr>
        </p:nvSpPr>
        <p:spPr/>
        <p:txBody>
          <a:bodyPr rtlCol="0"/>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p:cNvSpPr>
            <a:spLocks noGrp="1"/>
          </p:cNvSpPr>
          <p:nvPr>
            <p:ph type="title"/>
          </p:nvPr>
        </p:nvSpPr>
        <p:spPr>
          <a:xfrm>
            <a:off x="1522413" y="1905000"/>
            <a:ext cx="9144000" cy="2667000"/>
          </a:xfrm>
        </p:spPr>
        <p:txBody>
          <a:bodyPr rtlCol="0" anchor="b">
            <a:noAutofit/>
          </a:bodyPr>
          <a:lstStyle>
            <a:lvl1pPr algn="l">
              <a:defRPr sz="4400" b="0" cap="none" baseline="0"/>
            </a:lvl1pPr>
          </a:lstStyle>
          <a:p>
            <a:pPr rtl="0"/>
            <a:r>
              <a:rPr lang="tr-TR"/>
              <a:t>Asıl başlık stilini düzenlemek için tıklayın</a:t>
            </a:r>
            <a:endParaRPr lang="tr-TR" dirty="0"/>
          </a:p>
        </p:txBody>
      </p:sp>
      <p:grpSp>
        <p:nvGrpSpPr>
          <p:cNvPr id="255" name="çizgi" descr="Çizgi grafiği"/>
          <p:cNvGrpSpPr/>
          <p:nvPr/>
        </p:nvGrpSpPr>
        <p:grpSpPr bwMode="invGray">
          <a:xfrm>
            <a:off x="1584896" y="4724400"/>
            <a:ext cx="8631936" cy="64008"/>
            <a:chOff x="-4110038" y="2703513"/>
            <a:chExt cx="17394239" cy="160336"/>
          </a:xfrm>
          <a:solidFill>
            <a:schemeClr val="accent1"/>
          </a:solidFill>
        </p:grpSpPr>
        <p:sp>
          <p:nvSpPr>
            <p:cNvPr id="256" name="Serbest Biçimli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57" name="Serbest Biçimli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58" name="Serbest Biçimli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59" name="Serbest Biçimli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0" name="Serbest Biçimli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1" name="Serbest Biçimli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2" name="Serbest Biçimli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3" name="Serbest Biçimli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4" name="Serbest Biçimli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5" name="Serbest Biçimli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6" name="Serbest Biçimli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7" name="Serbest Biçimli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8" name="Serbest Biçimli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9" name="Serbest Biçimli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0" name="Serbest Biçimli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1" name="Serbest Biçimli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2" name="Serbest Biçimli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3" name="Serbest Biçimli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4" name="Serbest Biçimli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5" name="Serbest Biçimli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6" name="Serbest Biçimli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7" name="Serbest Biçimli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8" name="Serbest Biçimli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9" name="Serbest Biçimli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0" name="Serbest Biçimli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1" name="Serbest Biçimli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2" name="Serbest Biçimli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3" name="Serbest Biçimli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4" name="Serbest Biçimli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5" name="Serbest Biçimli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6" name="Serbest Biçimli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7" name="Serbest Biçimli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8" name="Serbest Biçimli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9" name="Serbest Biçimli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0" name="Serbest Biçimli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1" name="Serbest Biçimli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2" name="Serbest Biçimli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3" name="Serbest Biçimli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4" name="Serbest Biçimli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5" name="Serbest Biçimli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6" name="Serbest Biçimli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7" name="Serbest Biçimli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8" name="Serbest Biçimli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9" name="Serbest Biçimli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0" name="Serbest Biçimli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1" name="Serbest Biçimli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2" name="Serbest Biçimli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3" name="Serbest Biçimli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4" name="Serbest Biçimli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5" name="Serbest Biçimli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6" name="Serbest Biçimli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7" name="Serbest Biçimli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8" name="Serbest Biçimli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9" name="Serbest Biçimli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0" name="Serbest Biçimli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1" name="Serbest Biçimli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2" name="Serbest Biçimli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3" name="Serbest Biçimli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4" name="Serbest Biçimli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5" name="Serbest Biçimli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6" name="Serbest Biçimli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7" name="Serbest Biçimli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8" name="Serbest Biçimli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9" name="Serbest Biçimli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0" name="Serbest Biçimli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1" name="Serbest Biçimli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2" name="Serbest Biçimli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3" name="Serbest Biçimli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4" name="Serbest Biçimli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5" name="Serbest Biçimli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6" name="Serbest Biçimli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7" name="Serbest Biçimli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8" name="Serbest Biçimli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9" name="Serbest Biçimli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0" name="Serbest Biçimli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1" name="Serbest Biçimli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2" name="Serbest Biçimli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3" name="Serbest Biçimli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4" name="Serbest Biçimli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5" name="Serbest Biçimli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6" name="Serbest Biçimli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7" name="Serbest Biçimli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8" name="Serbest Biçimli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9" name="Serbest Biçimli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0" name="Serbest Biçimli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1" name="Serbest Biçimli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2" name="Serbest Biçimli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3" name="Serbest Biçimli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4" name="Serbest Biçimli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5" name="Serbest Biçimli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6" name="Serbest Biçimli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7" name="Serbest Biçimli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8" name="Serbest Biçimli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9" name="Serbest Biçimli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0" name="Serbest Biçimli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1" name="Serbest Biçimli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2" name="Serbest Biçimli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3" name="Serbest Biçimli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4" name="Serbest Biçimli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5" name="Serbest Biçimli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6" name="Serbest Biçimli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7" name="Serbest Biçimli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8" name="Serbest Biçimli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9" name="Serbest Biçimli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0" name="Serbest Biçimli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1" name="Serbest Biçimli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2" name="Serbest Biçimli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3" name="Serbest Biçimli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4" name="Serbest Biçimli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5" name="Serbest Biçimli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6" name="Serbest Biçimli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7" name="Serbest Biçimli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8" name="Serbest Biçimli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9" name="Serbest Biçimli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0" name="Serbest Biçimli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1" name="Serbest Biçimli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2" name="Serbest Biçimli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3" name="Serbest Biçimli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4" name="Serbest Biçimli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5" name="Serbest Biçimli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6" name="Serbest Biçimli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7" name="Serbest Biçimli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8" name="Serbest Biçimli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grpSp>
      <p:sp>
        <p:nvSpPr>
          <p:cNvPr id="3" name="Metin Yer Tutucusu 2"/>
          <p:cNvSpPr>
            <a:spLocks noGrp="1"/>
          </p:cNvSpPr>
          <p:nvPr>
            <p:ph type="body" idx="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a:t>Asıl metin stillerini düzenlemek için tıklayın</a:t>
            </a:r>
          </a:p>
        </p:txBody>
      </p:sp>
      <p:sp>
        <p:nvSpPr>
          <p:cNvPr id="5" name="Alt Bilgi Yer Tutucusu 4"/>
          <p:cNvSpPr>
            <a:spLocks noGrp="1"/>
          </p:cNvSpPr>
          <p:nvPr>
            <p:ph type="ftr" sz="quarter" idx="11"/>
          </p:nvPr>
        </p:nvSpPr>
        <p:spPr/>
        <p:txBody>
          <a:bodyPr rtlCol="0"/>
          <a:lstStyle/>
          <a:p>
            <a:pPr rtl="0"/>
            <a:endParaRPr lang="tr-TR" dirty="0"/>
          </a:p>
        </p:txBody>
      </p:sp>
      <p:sp>
        <p:nvSpPr>
          <p:cNvPr id="4" name="Tarih Yer Tutucusu 3"/>
          <p:cNvSpPr>
            <a:spLocks noGrp="1"/>
          </p:cNvSpPr>
          <p:nvPr>
            <p:ph type="dt" sz="half" idx="10"/>
          </p:nvPr>
        </p:nvSpPr>
        <p:spPr/>
        <p:txBody>
          <a:bodyPr rtlCol="0"/>
          <a:lstStyle/>
          <a:p>
            <a:pPr rtl="0"/>
            <a:fld id="{3F9CA54D-8C3A-4651-AE5F-32A66F924CF9}" type="datetime1">
              <a:rPr lang="tr-TR" smtClean="0"/>
              <a:t>7.03.2021</a:t>
            </a:fld>
            <a:endParaRPr lang="tr-TR" dirty="0"/>
          </a:p>
        </p:txBody>
      </p:sp>
      <p:sp>
        <p:nvSpPr>
          <p:cNvPr id="6" name="Slayt Numarası Yer Tutucusu 5"/>
          <p:cNvSpPr>
            <a:spLocks noGrp="1"/>
          </p:cNvSpPr>
          <p:nvPr>
            <p:ph type="sldNum" sz="quarter" idx="12"/>
          </p:nvPr>
        </p:nvSpPr>
        <p:spPr/>
        <p:txBody>
          <a:bodyPr rtlCol="0"/>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522414" y="274638"/>
            <a:ext cx="9143998" cy="1020762"/>
          </a:xfrm>
        </p:spPr>
        <p:txBody>
          <a:bodyPr rtlCol="0"/>
          <a:lstStyle/>
          <a:p>
            <a:pPr rtl="0"/>
            <a:r>
              <a:rPr lang="tr-TR"/>
              <a:t>Asıl başlık stilini düzenlemek için tıklayın</a:t>
            </a:r>
            <a:endParaRPr lang="tr-TR" dirty="0"/>
          </a:p>
        </p:txBody>
      </p:sp>
      <p:grpSp>
        <p:nvGrpSpPr>
          <p:cNvPr id="158" name="çizgi" descr="Çizgi grafiği"/>
          <p:cNvGrpSpPr/>
          <p:nvPr/>
        </p:nvGrpSpPr>
        <p:grpSpPr bwMode="invGray">
          <a:xfrm>
            <a:off x="1522413" y="1514475"/>
            <a:ext cx="10569575" cy="64008"/>
            <a:chOff x="1522413" y="1514475"/>
            <a:chExt cx="10569575" cy="64008"/>
          </a:xfrm>
        </p:grpSpPr>
        <p:sp>
          <p:nvSpPr>
            <p:cNvPr id="159" name="Serbest Biçimli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0" name="Serbest Biçimli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1" name="Serbest Biçimli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2"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3"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4"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5"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6"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7"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8"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9"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0"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1"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2"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3"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4"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5"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6"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7"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8"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9"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0"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1"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2"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3"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4"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5"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6"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7"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8"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9"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0"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1"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2"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3"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4"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5"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6"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7"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8"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9"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0"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1"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2"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3"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4"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5"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6"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7"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8"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9"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0"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1"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2"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3"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4"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5"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6"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7"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8"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9"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0"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1"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2"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3"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4"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5"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6"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7"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8"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9"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0"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1"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2"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sp>
        <p:nvSpPr>
          <p:cNvPr id="3" name="İçerik Yer Tutucusu 2"/>
          <p:cNvSpPr>
            <a:spLocks noGrp="1"/>
          </p:cNvSpPr>
          <p:nvPr>
            <p:ph sz="half" idx="1"/>
          </p:nvPr>
        </p:nvSpPr>
        <p:spPr>
          <a:xfrm>
            <a:off x="1522413" y="1905000"/>
            <a:ext cx="4419599"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İçerik Yer Tutucusu 3"/>
          <p:cNvSpPr>
            <a:spLocks noGrp="1"/>
          </p:cNvSpPr>
          <p:nvPr>
            <p:ph sz="half" idx="2"/>
          </p:nvPr>
        </p:nvSpPr>
        <p:spPr>
          <a:xfrm>
            <a:off x="6246815" y="1905000"/>
            <a:ext cx="4419598"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6" name="Alt Bilgi Yer Tutucusu 5"/>
          <p:cNvSpPr>
            <a:spLocks noGrp="1"/>
          </p:cNvSpPr>
          <p:nvPr>
            <p:ph type="ftr" sz="quarter" idx="11"/>
          </p:nvPr>
        </p:nvSpPr>
        <p:spPr/>
        <p:txBody>
          <a:bodyPr rtlCol="0"/>
          <a:lstStyle/>
          <a:p>
            <a:pPr rtl="0"/>
            <a:endParaRPr lang="tr-TR" dirty="0"/>
          </a:p>
        </p:txBody>
      </p:sp>
      <p:sp>
        <p:nvSpPr>
          <p:cNvPr id="5" name="Tarih Yer Tutucusu 4"/>
          <p:cNvSpPr>
            <a:spLocks noGrp="1"/>
          </p:cNvSpPr>
          <p:nvPr>
            <p:ph type="dt" sz="half" idx="10"/>
          </p:nvPr>
        </p:nvSpPr>
        <p:spPr/>
        <p:txBody>
          <a:bodyPr rtlCol="0"/>
          <a:lstStyle/>
          <a:p>
            <a:pPr rtl="0"/>
            <a:fld id="{1EEF4061-7DB4-4D9F-919E-A2AFA031A789}" type="datetime1">
              <a:rPr lang="tr-TR" smtClean="0"/>
              <a:t>7.03.2021</a:t>
            </a:fld>
            <a:endParaRPr lang="tr-TR" dirty="0"/>
          </a:p>
        </p:txBody>
      </p:sp>
      <p:sp>
        <p:nvSpPr>
          <p:cNvPr id="7" name="Slayt Numarası Yer Tutucusu 6"/>
          <p:cNvSpPr>
            <a:spLocks noGrp="1"/>
          </p:cNvSpPr>
          <p:nvPr>
            <p:ph type="sldNum" sz="quarter" idx="12"/>
          </p:nvPr>
        </p:nvSpPr>
        <p:spPr/>
        <p:txBody>
          <a:bodyPr rtlCol="0"/>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1522414" y="274638"/>
            <a:ext cx="9143998" cy="1020762"/>
          </a:xfrm>
        </p:spPr>
        <p:txBody>
          <a:bodyPr rtlCol="0"/>
          <a:lstStyle>
            <a:lvl1pPr>
              <a:defRPr/>
            </a:lvl1pPr>
          </a:lstStyle>
          <a:p>
            <a:pPr rtl="0"/>
            <a:r>
              <a:rPr lang="tr-TR"/>
              <a:t>Asıl başlık stilini düzenlemek için tıklayın</a:t>
            </a:r>
            <a:endParaRPr lang="tr-TR" dirty="0"/>
          </a:p>
        </p:txBody>
      </p:sp>
      <p:grpSp>
        <p:nvGrpSpPr>
          <p:cNvPr id="160" name="çizgi" descr="Çizgi grafiği"/>
          <p:cNvGrpSpPr/>
          <p:nvPr/>
        </p:nvGrpSpPr>
        <p:grpSpPr bwMode="invGray">
          <a:xfrm>
            <a:off x="1522413" y="1514475"/>
            <a:ext cx="10569575" cy="64008"/>
            <a:chOff x="1522413" y="1514475"/>
            <a:chExt cx="10569575" cy="64008"/>
          </a:xfrm>
        </p:grpSpPr>
        <p:sp>
          <p:nvSpPr>
            <p:cNvPr id="161" name="Serbest Biçimli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2" name="Serbest Biçimli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3" name="Serbest Biçimli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4"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5"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6"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7"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8"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9"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0"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1"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2"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3"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4"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5"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6"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7"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8"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9"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0"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1"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2"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3"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4"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5"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6"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7"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8"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9"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0"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1"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2"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3"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4"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5"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6"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7"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8"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9"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0"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1"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2"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3"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4"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5"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6"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7"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8"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9"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0"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1"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2"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3"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4"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5"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6"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7"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8"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9"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0"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1"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2"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3"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4"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5"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6"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7"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8"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9"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0"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1"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2"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3"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4"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sp>
        <p:nvSpPr>
          <p:cNvPr id="3" name="Metin Yer Tutucusu 2"/>
          <p:cNvSpPr>
            <a:spLocks noGrp="1"/>
          </p:cNvSpPr>
          <p:nvPr>
            <p:ph type="body" idx="1"/>
          </p:nvPr>
        </p:nvSpPr>
        <p:spPr>
          <a:xfrm>
            <a:off x="1522413"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p>
        </p:txBody>
      </p:sp>
      <p:sp>
        <p:nvSpPr>
          <p:cNvPr id="4" name="İçerik Yer Tutucusu 3"/>
          <p:cNvSpPr>
            <a:spLocks noGrp="1"/>
          </p:cNvSpPr>
          <p:nvPr>
            <p:ph sz="half" idx="2"/>
          </p:nvPr>
        </p:nvSpPr>
        <p:spPr>
          <a:xfrm>
            <a:off x="1522413" y="2819399"/>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Metin Yer Tutucusu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p>
        </p:txBody>
      </p:sp>
      <p:sp>
        <p:nvSpPr>
          <p:cNvPr id="8" name="Alt Bilgi Yer Tutucusu 7"/>
          <p:cNvSpPr>
            <a:spLocks noGrp="1"/>
          </p:cNvSpPr>
          <p:nvPr>
            <p:ph type="ftr" sz="quarter" idx="11"/>
          </p:nvPr>
        </p:nvSpPr>
        <p:spPr/>
        <p:txBody>
          <a:bodyPr rtlCol="0"/>
          <a:lstStyle/>
          <a:p>
            <a:pPr rtl="0"/>
            <a:endParaRPr lang="tr-TR" dirty="0"/>
          </a:p>
        </p:txBody>
      </p:sp>
      <p:sp>
        <p:nvSpPr>
          <p:cNvPr id="7" name="Tarih Yer Tutucusu 6"/>
          <p:cNvSpPr>
            <a:spLocks noGrp="1"/>
          </p:cNvSpPr>
          <p:nvPr>
            <p:ph type="dt" sz="half" idx="10"/>
          </p:nvPr>
        </p:nvSpPr>
        <p:spPr/>
        <p:txBody>
          <a:bodyPr rtlCol="0"/>
          <a:lstStyle/>
          <a:p>
            <a:pPr rtl="0"/>
            <a:fld id="{450A6235-1FEF-4760-98CF-8ECF9AB2CA71}" type="datetime1">
              <a:rPr lang="tr-TR" smtClean="0"/>
              <a:t>7.03.2021</a:t>
            </a:fld>
            <a:endParaRPr lang="tr-TR" dirty="0"/>
          </a:p>
        </p:txBody>
      </p:sp>
      <p:sp>
        <p:nvSpPr>
          <p:cNvPr id="9" name="Slayt Numarası Yer Tutucusu 8"/>
          <p:cNvSpPr>
            <a:spLocks noGrp="1"/>
          </p:cNvSpPr>
          <p:nvPr>
            <p:ph type="sldNum" sz="quarter" idx="12"/>
          </p:nvPr>
        </p:nvSpPr>
        <p:spPr/>
        <p:txBody>
          <a:bodyPr rtlCol="0"/>
          <a:lstStyle/>
          <a:p>
            <a:pPr rtl="0"/>
            <a:fld id="{25BA54BD-C84D-46CE-8B72-31BFB26ABA43}" type="slidenum">
              <a:rPr lang="tr-TR" smtClean="0"/>
              <a:t>‹#›</a:t>
            </a:fld>
            <a:endParaRPr lang="tr-TR" dirty="0"/>
          </a:p>
        </p:txBody>
      </p:sp>
      <p:sp>
        <p:nvSpPr>
          <p:cNvPr id="85" name="İçerik Yer Tutucusu 3"/>
          <p:cNvSpPr>
            <a:spLocks noGrp="1"/>
          </p:cNvSpPr>
          <p:nvPr>
            <p:ph sz="half" idx="13"/>
          </p:nvPr>
        </p:nvSpPr>
        <p:spPr>
          <a:xfrm>
            <a:off x="6246812" y="2819400"/>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tr-TR" dirty="0"/>
          </a:p>
        </p:txBody>
      </p:sp>
      <p:grpSp>
        <p:nvGrpSpPr>
          <p:cNvPr id="156" name="çizgi" descr="Çizgi grafiği"/>
          <p:cNvGrpSpPr/>
          <p:nvPr/>
        </p:nvGrpSpPr>
        <p:grpSpPr bwMode="invGray">
          <a:xfrm>
            <a:off x="1522413" y="1514475"/>
            <a:ext cx="10569575" cy="64008"/>
            <a:chOff x="1522413" y="1514475"/>
            <a:chExt cx="10569575" cy="64008"/>
          </a:xfrm>
        </p:grpSpPr>
        <p:sp>
          <p:nvSpPr>
            <p:cNvPr id="157" name="Serbest Biçimli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58" name="Serbest Biçimli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59" name="Serbest Biçimli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0"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1"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2"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3"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4"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5"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6"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7"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8"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9"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0"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1"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2"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3"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4"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5"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6"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7"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8"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9"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0"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1"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2"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3"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4"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5"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6"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7"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8"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9"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0"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1"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2"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3"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4"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5"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6"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7"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8"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9"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0"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1"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2"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3"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4"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5"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6"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7"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8"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9"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0"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1"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2"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3"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4"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5"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6"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7"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8"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9"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0"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1"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2"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3"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4"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5"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6"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7"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8"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9"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0"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sp>
        <p:nvSpPr>
          <p:cNvPr id="4" name="Alt Bilgi Yer Tutucusu 3"/>
          <p:cNvSpPr>
            <a:spLocks noGrp="1"/>
          </p:cNvSpPr>
          <p:nvPr>
            <p:ph type="ftr" sz="quarter" idx="11"/>
          </p:nvPr>
        </p:nvSpPr>
        <p:spPr/>
        <p:txBody>
          <a:bodyPr rtlCol="0"/>
          <a:lstStyle/>
          <a:p>
            <a:pPr rtl="0"/>
            <a:endParaRPr lang="tr-TR" dirty="0"/>
          </a:p>
        </p:txBody>
      </p:sp>
      <p:sp>
        <p:nvSpPr>
          <p:cNvPr id="3" name="Tarih Yer Tutucusu 2"/>
          <p:cNvSpPr>
            <a:spLocks noGrp="1"/>
          </p:cNvSpPr>
          <p:nvPr>
            <p:ph type="dt" sz="half" idx="10"/>
          </p:nvPr>
        </p:nvSpPr>
        <p:spPr/>
        <p:txBody>
          <a:bodyPr rtlCol="0"/>
          <a:lstStyle/>
          <a:p>
            <a:pPr rtl="0"/>
            <a:fld id="{937A487C-0166-4C8B-B4B5-75143DCBCA8D}" type="datetime1">
              <a:rPr lang="tr-TR" smtClean="0"/>
              <a:t>7.03.2021</a:t>
            </a:fld>
            <a:endParaRPr lang="tr-TR" dirty="0"/>
          </a:p>
        </p:txBody>
      </p:sp>
      <p:sp>
        <p:nvSpPr>
          <p:cNvPr id="5" name="Slayt Numarası Yer Tutucusu 4"/>
          <p:cNvSpPr>
            <a:spLocks noGrp="1"/>
          </p:cNvSpPr>
          <p:nvPr>
            <p:ph type="sldNum" sz="quarter" idx="12"/>
          </p:nvPr>
        </p:nvSpPr>
        <p:spPr/>
        <p:txBody>
          <a:bodyPr rtlCol="0"/>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3" name="Alt Bilgi Yer Tutucusu 2"/>
          <p:cNvSpPr>
            <a:spLocks noGrp="1"/>
          </p:cNvSpPr>
          <p:nvPr>
            <p:ph type="ftr" sz="quarter" idx="11"/>
          </p:nvPr>
        </p:nvSpPr>
        <p:spPr/>
        <p:txBody>
          <a:bodyPr rtlCol="0"/>
          <a:lstStyle/>
          <a:p>
            <a:pPr rtl="0"/>
            <a:endParaRPr lang="tr-TR" dirty="0"/>
          </a:p>
        </p:txBody>
      </p:sp>
      <p:sp>
        <p:nvSpPr>
          <p:cNvPr id="2" name="Tarih Yer Tutucusu 1"/>
          <p:cNvSpPr>
            <a:spLocks noGrp="1"/>
          </p:cNvSpPr>
          <p:nvPr>
            <p:ph type="dt" sz="half" idx="10"/>
          </p:nvPr>
        </p:nvSpPr>
        <p:spPr/>
        <p:txBody>
          <a:bodyPr rtlCol="0"/>
          <a:lstStyle/>
          <a:p>
            <a:pPr rtl="0"/>
            <a:fld id="{7459CB71-A860-432B-BAE4-95D877574074}" type="datetime1">
              <a:rPr lang="tr-TR" smtClean="0"/>
              <a:t>7.03.2021</a:t>
            </a:fld>
            <a:endParaRPr lang="tr-TR" dirty="0"/>
          </a:p>
        </p:txBody>
      </p:sp>
      <p:sp>
        <p:nvSpPr>
          <p:cNvPr id="4" name="Slayt Numarası Yer Tutucusu 3"/>
          <p:cNvSpPr>
            <a:spLocks noGrp="1"/>
          </p:cNvSpPr>
          <p:nvPr>
            <p:ph type="sldNum" sz="quarter" idx="12"/>
          </p:nvPr>
        </p:nvSpPr>
        <p:spPr/>
        <p:txBody>
          <a:bodyPr rtlCol="0"/>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522414" y="274638"/>
            <a:ext cx="9143998" cy="1020762"/>
          </a:xfrm>
        </p:spPr>
        <p:txBody>
          <a:bodyPr rtlCol="0" anchor="b">
            <a:noAutofit/>
          </a:bodyPr>
          <a:lstStyle>
            <a:lvl1pPr algn="l">
              <a:defRPr sz="3200" b="0"/>
            </a:lvl1pPr>
          </a:lstStyle>
          <a:p>
            <a:pPr rtl="0"/>
            <a:r>
              <a:rPr lang="tr-TR"/>
              <a:t>Asıl başlık stilini düzenlemek için tıklayın</a:t>
            </a:r>
            <a:endParaRPr lang="tr-TR" dirty="0"/>
          </a:p>
        </p:txBody>
      </p:sp>
      <p:sp>
        <p:nvSpPr>
          <p:cNvPr id="4" name="Metin Yer Tutucusu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p>
        </p:txBody>
      </p:sp>
      <p:sp>
        <p:nvSpPr>
          <p:cNvPr id="3" name="İçerik Yer Tutucusu 2"/>
          <p:cNvSpPr>
            <a:spLocks noGrp="1"/>
          </p:cNvSpPr>
          <p:nvPr>
            <p:ph idx="1"/>
          </p:nvPr>
        </p:nvSpPr>
        <p:spPr>
          <a:xfrm>
            <a:off x="4710022" y="1905000"/>
            <a:ext cx="5669280" cy="4038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grpSp>
        <p:nvGrpSpPr>
          <p:cNvPr id="615" name="çerçeve" descr="Kutu grafiği"/>
          <p:cNvGrpSpPr/>
          <p:nvPr/>
        </p:nvGrpSpPr>
        <p:grpSpPr bwMode="invGray">
          <a:xfrm>
            <a:off x="4417839" y="1630821"/>
            <a:ext cx="6291028" cy="4575885"/>
            <a:chOff x="4417839" y="1630821"/>
            <a:chExt cx="6291028" cy="4575885"/>
          </a:xfrm>
        </p:grpSpPr>
        <p:grpSp>
          <p:nvGrpSpPr>
            <p:cNvPr id="616" name="Grup 615"/>
            <p:cNvGrpSpPr/>
            <p:nvPr/>
          </p:nvGrpSpPr>
          <p:grpSpPr bwMode="invGray">
            <a:xfrm>
              <a:off x="5414491" y="1630821"/>
              <a:ext cx="5294376" cy="4114800"/>
              <a:chOff x="3310555" y="716546"/>
              <a:chExt cx="5294376" cy="4114800"/>
            </a:xfrm>
          </p:grpSpPr>
          <p:grpSp>
            <p:nvGrpSpPr>
              <p:cNvPr id="768" name="Grup 767"/>
              <p:cNvGrpSpPr/>
              <p:nvPr/>
            </p:nvGrpSpPr>
            <p:grpSpPr bwMode="invGray">
              <a:xfrm flipH="1">
                <a:off x="3310555" y="737968"/>
                <a:ext cx="5294376" cy="54864"/>
                <a:chOff x="1522413" y="1514475"/>
                <a:chExt cx="10569575" cy="64008"/>
              </a:xfrm>
              <a:solidFill>
                <a:schemeClr val="accent1"/>
              </a:solidFill>
            </p:grpSpPr>
            <p:sp>
              <p:nvSpPr>
                <p:cNvPr id="844" name="Serbest Biçimli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5" name="Serbest Biçimli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6" name="Serbest Biçimli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7"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8"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9"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0"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1"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2"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3"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4"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5"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6"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7"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8"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9"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0"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1"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2"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3"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4"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5"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6"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7"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8"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9"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0"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1"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2"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3"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4"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5"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6"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7"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8"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9"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0"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1"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2"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3"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4"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5"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6"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7"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8"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9"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0"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1"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2"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3"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4"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5"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6"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7"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8"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9"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0"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1"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2"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3"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4"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5"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6"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7"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8"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9"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0"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1"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2"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3"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4"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5"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6"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7"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grpSp>
            <p:nvGrpSpPr>
              <p:cNvPr id="769" name="Grup 768"/>
              <p:cNvGrpSpPr/>
              <p:nvPr/>
            </p:nvGrpSpPr>
            <p:grpSpPr bwMode="invGray">
              <a:xfrm rot="16200000" flipH="1">
                <a:off x="6492229" y="2755658"/>
                <a:ext cx="4114800" cy="36576"/>
                <a:chOff x="1522413" y="1514475"/>
                <a:chExt cx="10569575" cy="64008"/>
              </a:xfrm>
              <a:solidFill>
                <a:schemeClr val="accent1"/>
              </a:solidFill>
            </p:grpSpPr>
            <p:sp>
              <p:nvSpPr>
                <p:cNvPr id="770" name="Serbest Biçimli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1" name="Serbest Biçimli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2" name="Serbest Biçimli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3"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4"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5"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6"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7"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8"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9"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0"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1"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2"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3"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4"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5"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6"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7"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8"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9"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0"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1"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2"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3"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4"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5"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6"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7"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8"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9"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0"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1"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2"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3"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4"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5"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6"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7"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8"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9"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0"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1"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2"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3"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4"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5"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6"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7"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8"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9"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0"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1"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2"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3"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4"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5"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6"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7"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8"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9"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0"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1"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2"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3"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4"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5"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6"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7"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8"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9"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0"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1"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2"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3"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grpSp>
        <p:grpSp>
          <p:nvGrpSpPr>
            <p:cNvPr id="617" name="Grup 616"/>
            <p:cNvGrpSpPr/>
            <p:nvPr/>
          </p:nvGrpSpPr>
          <p:grpSpPr bwMode="invGray">
            <a:xfrm rot="10800000">
              <a:off x="4417839" y="2091906"/>
              <a:ext cx="5294376" cy="4114800"/>
              <a:chOff x="3310555" y="716546"/>
              <a:chExt cx="5294376" cy="4114800"/>
            </a:xfrm>
          </p:grpSpPr>
          <p:grpSp>
            <p:nvGrpSpPr>
              <p:cNvPr id="618" name="Grup 617"/>
              <p:cNvGrpSpPr/>
              <p:nvPr/>
            </p:nvGrpSpPr>
            <p:grpSpPr bwMode="invGray">
              <a:xfrm flipH="1">
                <a:off x="3310555" y="737968"/>
                <a:ext cx="5294376" cy="54864"/>
                <a:chOff x="1522413" y="1514475"/>
                <a:chExt cx="10569575" cy="64008"/>
              </a:xfrm>
              <a:solidFill>
                <a:schemeClr val="accent1"/>
              </a:solidFill>
            </p:grpSpPr>
            <p:sp>
              <p:nvSpPr>
                <p:cNvPr id="694" name="Serbest Biçimli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5" name="Serbest Biçimli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6" name="Serbest Biçimli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7"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8"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9"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0"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1"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2"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3"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4"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5"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6"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7"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8"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9"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0"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1"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2"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3"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4"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5"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6"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7"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8"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9"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0"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1"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2"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3"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4"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5"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6"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7"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8"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9"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0"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1"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2"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3"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4"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5"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6"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7"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8"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9"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0"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1"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2"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3"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4"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5"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6"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7"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8"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9"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0"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1"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2"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3"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4"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5"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6"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7"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8"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9"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0"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1"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2"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3"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4"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5"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6"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7"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grpSp>
            <p:nvGrpSpPr>
              <p:cNvPr id="619" name="Grup 618"/>
              <p:cNvGrpSpPr/>
              <p:nvPr/>
            </p:nvGrpSpPr>
            <p:grpSpPr bwMode="invGray">
              <a:xfrm rot="16200000" flipH="1">
                <a:off x="6492229" y="2755658"/>
                <a:ext cx="4114800" cy="36576"/>
                <a:chOff x="1522413" y="1514475"/>
                <a:chExt cx="10569575" cy="64008"/>
              </a:xfrm>
              <a:solidFill>
                <a:schemeClr val="accent1"/>
              </a:solidFill>
            </p:grpSpPr>
            <p:sp>
              <p:nvSpPr>
                <p:cNvPr id="620" name="Serbest Biçimli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1" name="Serbest Biçimli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2" name="Serbest Biçimli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3"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4"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5"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6"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7"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8"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9"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0"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1"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2"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3"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4"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5"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6"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7"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8"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9"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0"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1"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2"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3"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4"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5"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6"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7"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8"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9"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0"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1"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2"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3"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4"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5"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6"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7"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8"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9"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0"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1"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2"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3"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4"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5"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6"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7"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8"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9"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0"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1"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2"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3"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4"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5"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6"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7"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8"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9"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0"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1"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2"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3"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4"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5"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6"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7"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8"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9"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0"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1"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2"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3"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grpSp>
      </p:grpSp>
      <p:sp>
        <p:nvSpPr>
          <p:cNvPr id="6" name="Alt Bilgi Yer Tutucusu 5"/>
          <p:cNvSpPr>
            <a:spLocks noGrp="1"/>
          </p:cNvSpPr>
          <p:nvPr>
            <p:ph type="ftr" sz="quarter" idx="11"/>
          </p:nvPr>
        </p:nvSpPr>
        <p:spPr/>
        <p:txBody>
          <a:bodyPr rtlCol="0"/>
          <a:lstStyle/>
          <a:p>
            <a:pPr rtl="0"/>
            <a:endParaRPr lang="tr-TR" dirty="0"/>
          </a:p>
        </p:txBody>
      </p:sp>
      <p:sp>
        <p:nvSpPr>
          <p:cNvPr id="5" name="Tarih Yer Tutucusu 4"/>
          <p:cNvSpPr>
            <a:spLocks noGrp="1"/>
          </p:cNvSpPr>
          <p:nvPr>
            <p:ph type="dt" sz="half" idx="10"/>
          </p:nvPr>
        </p:nvSpPr>
        <p:spPr/>
        <p:txBody>
          <a:bodyPr rtlCol="0"/>
          <a:lstStyle/>
          <a:p>
            <a:pPr rtl="0"/>
            <a:fld id="{DBD3F002-4154-46A0-BF13-8639CE4642BC}" type="datetime1">
              <a:rPr lang="tr-TR" smtClean="0"/>
              <a:t>7.03.2021</a:t>
            </a:fld>
            <a:endParaRPr lang="tr-TR" dirty="0"/>
          </a:p>
        </p:txBody>
      </p:sp>
      <p:sp>
        <p:nvSpPr>
          <p:cNvPr id="7" name="Slayt Numarası Yer Tutucusu 6"/>
          <p:cNvSpPr>
            <a:spLocks noGrp="1"/>
          </p:cNvSpPr>
          <p:nvPr>
            <p:ph type="sldNum" sz="quarter" idx="12"/>
          </p:nvPr>
        </p:nvSpPr>
        <p:spPr/>
        <p:txBody>
          <a:bodyPr rtlCol="0"/>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522414" y="274638"/>
            <a:ext cx="9143998" cy="1020762"/>
          </a:xfrm>
        </p:spPr>
        <p:txBody>
          <a:bodyPr rtlCol="0" anchor="b">
            <a:noAutofit/>
          </a:bodyPr>
          <a:lstStyle>
            <a:lvl1pPr algn="l">
              <a:defRPr sz="3200" b="0"/>
            </a:lvl1pPr>
          </a:lstStyle>
          <a:p>
            <a:pPr rtl="0"/>
            <a:r>
              <a:rPr lang="tr-TR"/>
              <a:t>Asıl başlık stilini düzenlemek için tıklayın</a:t>
            </a:r>
            <a:endParaRPr lang="tr-TR" dirty="0"/>
          </a:p>
        </p:txBody>
      </p:sp>
      <p:sp>
        <p:nvSpPr>
          <p:cNvPr id="3" name="Resim Yer Tutucusu 2" descr="Resim eklemek için boş yer tutucu. Yer tutucuya tıklayın ve eklemek istediğiniz resmi seçin."/>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a:t>Resim eklemek için simgeye tıklayın</a:t>
            </a:r>
            <a:endParaRPr lang="tr-TR" dirty="0"/>
          </a:p>
        </p:txBody>
      </p:sp>
      <p:grpSp>
        <p:nvGrpSpPr>
          <p:cNvPr id="614" name="çerçeve" descr="Kutu grafiği"/>
          <p:cNvGrpSpPr/>
          <p:nvPr/>
        </p:nvGrpSpPr>
        <p:grpSpPr bwMode="invGray">
          <a:xfrm flipH="1">
            <a:off x="1447500" y="1630821"/>
            <a:ext cx="6291028" cy="4575885"/>
            <a:chOff x="4417839" y="1630821"/>
            <a:chExt cx="6291028" cy="4575885"/>
          </a:xfrm>
        </p:grpSpPr>
        <p:grpSp>
          <p:nvGrpSpPr>
            <p:cNvPr id="615" name="Grup 614"/>
            <p:cNvGrpSpPr/>
            <p:nvPr/>
          </p:nvGrpSpPr>
          <p:grpSpPr bwMode="invGray">
            <a:xfrm>
              <a:off x="5414491" y="1630821"/>
              <a:ext cx="5294376" cy="4114800"/>
              <a:chOff x="3310555" y="716546"/>
              <a:chExt cx="5294376" cy="4114800"/>
            </a:xfrm>
          </p:grpSpPr>
          <p:grpSp>
            <p:nvGrpSpPr>
              <p:cNvPr id="767" name="Grup 766"/>
              <p:cNvGrpSpPr/>
              <p:nvPr/>
            </p:nvGrpSpPr>
            <p:grpSpPr bwMode="invGray">
              <a:xfrm flipH="1">
                <a:off x="3310555" y="737968"/>
                <a:ext cx="5294376" cy="54864"/>
                <a:chOff x="1522413" y="1514475"/>
                <a:chExt cx="10569575" cy="64008"/>
              </a:xfrm>
              <a:solidFill>
                <a:schemeClr val="accent1"/>
              </a:solidFill>
            </p:grpSpPr>
            <p:sp>
              <p:nvSpPr>
                <p:cNvPr id="843" name="Serbest Biçimli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4" name="Serbest Biçimli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5" name="Serbest Biçimli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6"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7"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8"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9"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0"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1"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2"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3"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4"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5"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6"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7"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8"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9"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0"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1"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2"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3"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4"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5"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6"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7"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8"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9"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0"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1"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2"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3"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4"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5"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6"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7"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8"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9"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0"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1"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2"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3"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4"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5"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6"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7"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8"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9"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0"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1"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2"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3"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4"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5"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6"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7"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8"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9"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0"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1"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2"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3"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4"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5"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6"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7"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8"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9"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0"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1"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2"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3"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4"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5"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6"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grpSp>
            <p:nvGrpSpPr>
              <p:cNvPr id="768" name="Grup 767"/>
              <p:cNvGrpSpPr/>
              <p:nvPr/>
            </p:nvGrpSpPr>
            <p:grpSpPr bwMode="invGray">
              <a:xfrm rot="16200000" flipH="1">
                <a:off x="6492229" y="2755658"/>
                <a:ext cx="4114800" cy="36576"/>
                <a:chOff x="1522413" y="1514475"/>
                <a:chExt cx="10569575" cy="64008"/>
              </a:xfrm>
              <a:solidFill>
                <a:schemeClr val="accent1"/>
              </a:solidFill>
            </p:grpSpPr>
            <p:sp>
              <p:nvSpPr>
                <p:cNvPr id="769" name="Serbest Biçimli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0" name="Serbest Biçimli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1" name="Serbest Biçimli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2"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3"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4"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5"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6"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7"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8"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9"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0"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1"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2"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3"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4"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5"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6"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7"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8"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9"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0"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1"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2"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3"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4"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5"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6"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7"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8"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9"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0"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1"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2"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3"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4"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5"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6"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7"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8"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9"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0"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1"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2"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3"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4"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5"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6"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7"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8"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9"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0"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1"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2"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3"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4"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5"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6"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7"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8"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9"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0"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1"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2"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3"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4"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5"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6"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7"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8"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9"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0"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1"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2"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grpSp>
        <p:grpSp>
          <p:nvGrpSpPr>
            <p:cNvPr id="616" name="Grup 615"/>
            <p:cNvGrpSpPr/>
            <p:nvPr/>
          </p:nvGrpSpPr>
          <p:grpSpPr bwMode="invGray">
            <a:xfrm rot="10800000">
              <a:off x="4417839" y="2091906"/>
              <a:ext cx="5294376" cy="4114800"/>
              <a:chOff x="3310555" y="716546"/>
              <a:chExt cx="5294376" cy="4114800"/>
            </a:xfrm>
          </p:grpSpPr>
          <p:grpSp>
            <p:nvGrpSpPr>
              <p:cNvPr id="617" name="Grup 616"/>
              <p:cNvGrpSpPr/>
              <p:nvPr/>
            </p:nvGrpSpPr>
            <p:grpSpPr bwMode="invGray">
              <a:xfrm flipH="1">
                <a:off x="3310555" y="737968"/>
                <a:ext cx="5294376" cy="54864"/>
                <a:chOff x="1522413" y="1514475"/>
                <a:chExt cx="10569575" cy="64008"/>
              </a:xfrm>
              <a:solidFill>
                <a:schemeClr val="accent1"/>
              </a:solidFill>
            </p:grpSpPr>
            <p:sp>
              <p:nvSpPr>
                <p:cNvPr id="693" name="Serbest Biçimli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4" name="Serbest Biçimli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5" name="Serbest Biçimli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6"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7"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8"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9"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0"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1"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2"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3"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4"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5"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6"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7"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8"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9"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0"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1"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2"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3"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4"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5"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6"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7"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8"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9"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0"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1"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2"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3"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4"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5"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6"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7"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8"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9"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0"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1"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2"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3"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4"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5"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6"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7"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8"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9"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0"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1"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2"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3"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4"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5"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6"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7"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8"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9"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0"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1"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2"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3"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4"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5"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6"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7"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8"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9"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0"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1"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2"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3"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4"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5"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6"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grpSp>
            <p:nvGrpSpPr>
              <p:cNvPr id="618" name="Grup 617"/>
              <p:cNvGrpSpPr/>
              <p:nvPr/>
            </p:nvGrpSpPr>
            <p:grpSpPr bwMode="invGray">
              <a:xfrm rot="16200000" flipH="1">
                <a:off x="6492229" y="2755658"/>
                <a:ext cx="4114800" cy="36576"/>
                <a:chOff x="1522413" y="1514475"/>
                <a:chExt cx="10569575" cy="64008"/>
              </a:xfrm>
              <a:solidFill>
                <a:schemeClr val="accent1"/>
              </a:solidFill>
            </p:grpSpPr>
            <p:sp>
              <p:nvSpPr>
                <p:cNvPr id="619" name="Serbest Biçimli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0" name="Serbest Biçimli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1" name="Serbest Biçimli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2" name="Serbest Biçimli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3" name="Serbest Biçimli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4" name="Serbest Biçimli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5" name="Serbest Biçimli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6" name="Serbest Biçimli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7" name="Serbest Biçimli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8" name="Serbest Biçimli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9" name="Serbest Biçimli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0" name="Serbest Biçimli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1" name="Serbest Biçimli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2" name="Serbest Biçimli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3" name="Serbest Biçimli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4" name="Serbest Biçimli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5" name="Serbest Biçimli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6" name="Serbest Biçimli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7" name="Serbest Biçimli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8" name="Serbest Biçimli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9" name="Serbest Biçimli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0" name="Serbest Biçimli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1" name="Serbest Biçimli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2" name="Serbest Biçimli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3" name="Serbest Biçimli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4" name="Serbest Biçimli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5" name="Serbest Biçimli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6" name="Serbest Biçimli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7" name="Serbest Biçimli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8" name="Serbest Biçimli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9" name="Serbest Biçimli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0" name="Serbest Biçimli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1" name="Serbest Biçimli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2" name="Serbest Biçimli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3" name="Serbest Biçimli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4" name="Serbest Biçimli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5" name="Serbest Biçimli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6" name="Serbest Biçimli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7" name="Serbest Biçimli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8" name="Serbest Biçimli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9" name="Serbest Biçimli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0" name="Serbest Biçimli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1" name="Serbest Biçimli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2" name="Serbest Biçimli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3" name="Serbest Biçimli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4" name="Serbest Biçimli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5" name="Serbest Biçimli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6" name="Serbest Biçimli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7" name="Serbest Biçimli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8" name="Serbest Biçimli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9" name="Serbest Biçimli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0" name="Serbest Biçimli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1" name="Serbest Biçimli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2" name="Serbest Biçimli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3" name="Serbest Biçimli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4" name="Serbest Biçimli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5" name="Serbest Biçimli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6" name="Serbest Biçimli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7" name="Serbest Biçimli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8" name="Serbest Biçimli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9" name="Serbest Biçimli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0" name="Serbest Biçimli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1" name="Serbest Biçimli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2" name="Serbest Biçimli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3" name="Serbest Biçimli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4" name="Serbest Biçimli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5" name="Serbest Biçimli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6" name="Serbest Biçimli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7" name="Serbest Biçimli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8" name="Serbest Biçimli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9" name="Serbest Biçimli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0" name="Serbest Biçimli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1" name="Serbest Biçimli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2" name="Serbest Biçimli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grpSp>
      </p:grpSp>
      <p:sp>
        <p:nvSpPr>
          <p:cNvPr id="4" name="Metin Yer Tutucusu 3"/>
          <p:cNvSpPr>
            <a:spLocks noGrp="1"/>
          </p:cNvSpPr>
          <p:nvPr>
            <p:ph type="body" sz="half" idx="2"/>
          </p:nvPr>
        </p:nvSpPr>
        <p:spPr>
          <a:xfrm>
            <a:off x="7905959" y="3411748"/>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p>
        </p:txBody>
      </p:sp>
      <p:sp>
        <p:nvSpPr>
          <p:cNvPr id="6" name="Alt Bilgi Yer Tutucusu 5"/>
          <p:cNvSpPr>
            <a:spLocks noGrp="1"/>
          </p:cNvSpPr>
          <p:nvPr>
            <p:ph type="ftr" sz="quarter" idx="11"/>
          </p:nvPr>
        </p:nvSpPr>
        <p:spPr/>
        <p:txBody>
          <a:bodyPr rtlCol="0"/>
          <a:lstStyle/>
          <a:p>
            <a:pPr rtl="0"/>
            <a:endParaRPr lang="tr-TR" dirty="0"/>
          </a:p>
        </p:txBody>
      </p:sp>
      <p:sp>
        <p:nvSpPr>
          <p:cNvPr id="5" name="Tarih Yer Tutucusu 4"/>
          <p:cNvSpPr>
            <a:spLocks noGrp="1"/>
          </p:cNvSpPr>
          <p:nvPr>
            <p:ph type="dt" sz="half" idx="10"/>
          </p:nvPr>
        </p:nvSpPr>
        <p:spPr/>
        <p:txBody>
          <a:bodyPr rtlCol="0"/>
          <a:lstStyle/>
          <a:p>
            <a:pPr rtl="0"/>
            <a:fld id="{CEEA519B-B6A2-41A7-8490-AD20D538F1D3}" type="datetime1">
              <a:rPr lang="tr-TR" smtClean="0"/>
              <a:t>7.03.2021</a:t>
            </a:fld>
            <a:endParaRPr lang="tr-TR" dirty="0"/>
          </a:p>
        </p:txBody>
      </p:sp>
      <p:sp>
        <p:nvSpPr>
          <p:cNvPr id="7" name="Slayt Numarası Yer Tutucusu 6"/>
          <p:cNvSpPr>
            <a:spLocks noGrp="1"/>
          </p:cNvSpPr>
          <p:nvPr>
            <p:ph type="sldNum" sz="quarter" idx="12"/>
          </p:nvPr>
        </p:nvSpPr>
        <p:spPr/>
        <p:txBody>
          <a:bodyPr rtlCol="0"/>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tr-TR" dirty="0"/>
              <a:t>Asıl başlık stili için tıklatın</a:t>
            </a:r>
          </a:p>
        </p:txBody>
      </p:sp>
      <p:sp>
        <p:nvSpPr>
          <p:cNvPr id="3" name="Metin Yer Tutucusu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rtl="0"/>
            <a:r>
              <a:rPr lang="tr-TR" dirty="0"/>
              <a:t>Asıl metin stillerini düzenlemek için tıklayın</a:t>
            </a:r>
          </a:p>
          <a:p>
            <a:pPr lvl="1" rtl="0"/>
            <a:r>
              <a:rPr lang="tr-TR" dirty="0"/>
              <a:t>İkinci düzey</a:t>
            </a:r>
          </a:p>
          <a:p>
            <a:pPr lvl="2" rtl="0"/>
            <a:r>
              <a:rPr lang="tr-TR" dirty="0"/>
              <a:t>Üçüncü düzey</a:t>
            </a:r>
          </a:p>
          <a:p>
            <a:pPr lvl="3" rtl="0"/>
            <a:r>
              <a:rPr lang="tr-TR" dirty="0"/>
              <a:t>Dördüncü düzey</a:t>
            </a:r>
          </a:p>
          <a:p>
            <a:pPr lvl="4" rtl="0"/>
            <a:r>
              <a:rPr lang="tr-TR" dirty="0"/>
              <a:t>Beşinci düzey</a:t>
            </a:r>
          </a:p>
        </p:txBody>
      </p:sp>
      <p:sp>
        <p:nvSpPr>
          <p:cNvPr id="5" name="Altbilgi Yer Tutucusu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pPr rtl="0"/>
            <a:endParaRPr lang="tr-TR" dirty="0"/>
          </a:p>
        </p:txBody>
      </p:sp>
      <p:sp>
        <p:nvSpPr>
          <p:cNvPr id="4" name="Tarih Yer Tutucusu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1F2B68EE-1A79-4A33-AC01-82037DE72111}" type="datetime1">
              <a:rPr lang="tr-TR" smtClean="0"/>
              <a:t>7.03.2021</a:t>
            </a:fld>
            <a:endParaRPr lang="tr-TR" dirty="0"/>
          </a:p>
        </p:txBody>
      </p:sp>
      <p:sp>
        <p:nvSpPr>
          <p:cNvPr id="6" name="Slayt Numarası Yer Tutucusu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25BA54BD-C84D-46CE-8B72-31BFB26ABA43}" type="slidenum">
              <a:rPr lang="tr-TR" smtClean="0"/>
              <a:pPr/>
              <a:t>‹#›</a:t>
            </a:fld>
            <a:endParaRPr lang="tr-TR"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lstStyle/>
          <a:p>
            <a:pPr rtl="0"/>
            <a:r>
              <a:rPr lang="tr-TR" dirty="0"/>
              <a:t>Ağ Temelleri</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a:t>Temel Ağ Terimleri-Devam</a:t>
            </a:r>
          </a:p>
        </p:txBody>
      </p:sp>
      <p:sp>
        <p:nvSpPr>
          <p:cNvPr id="6" name="İçerik Yer Tutucusu 5"/>
          <p:cNvSpPr>
            <a:spLocks noGrp="1"/>
          </p:cNvSpPr>
          <p:nvPr>
            <p:ph sz="half" idx="2"/>
          </p:nvPr>
        </p:nvSpPr>
        <p:spPr>
          <a:xfrm>
            <a:off x="1522414" y="1905000"/>
            <a:ext cx="10260630" cy="4267200"/>
          </a:xfrm>
        </p:spPr>
        <p:txBody>
          <a:bodyPr rtlCol="0"/>
          <a:lstStyle/>
          <a:p>
            <a:r>
              <a:rPr lang="tr-TR" dirty="0" err="1"/>
              <a:t>Deep</a:t>
            </a:r>
            <a:r>
              <a:rPr lang="tr-TR" dirty="0"/>
              <a:t> Web ve Dark Web Nedir?</a:t>
            </a:r>
          </a:p>
          <a:p>
            <a:pPr lvl="1"/>
            <a:r>
              <a:rPr lang="tr-TR" dirty="0" err="1"/>
              <a:t>Deep</a:t>
            </a:r>
            <a:r>
              <a:rPr lang="tr-TR" dirty="0"/>
              <a:t> Web internette geleneksel arama motorları tarafından gösterilmeyen kısmıdır. Dark Web ise </a:t>
            </a:r>
            <a:r>
              <a:rPr lang="tr-TR" dirty="0" err="1"/>
              <a:t>Deep</a:t>
            </a:r>
            <a:r>
              <a:rPr lang="tr-TR" dirty="0"/>
              <a:t> Web altında gizlenmiş özel yazılımlar kullanarak erişilebilen bir ağdır. </a:t>
            </a:r>
          </a:p>
          <a:p>
            <a:pPr lvl="1"/>
            <a:r>
              <a:rPr lang="tr-TR" dirty="0"/>
              <a:t>Dark Web içerisinde neler var?</a:t>
            </a:r>
          </a:p>
          <a:p>
            <a:pPr lvl="2"/>
            <a:r>
              <a:rPr lang="tr-TR" dirty="0"/>
              <a:t>Ele geçirilen kimlik numaraları, çeşitli platformlara ait kullanıcı adı ve parolaları, yasa dışı madde satışı , kiralık hacker ve katil tutulabilen sistemler gibi rahatsız edici siteler de Dark Web içerisinde bulunmaktadır.</a:t>
            </a:r>
          </a:p>
        </p:txBody>
      </p:sp>
    </p:spTree>
    <p:extLst>
      <p:ext uri="{BB962C8B-B14F-4D97-AF65-F5344CB8AC3E}">
        <p14:creationId xmlns:p14="http://schemas.microsoft.com/office/powerpoint/2010/main" val="124390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Başlık 12"/>
          <p:cNvSpPr>
            <a:spLocks noGrp="1"/>
          </p:cNvSpPr>
          <p:nvPr>
            <p:ph type="title"/>
          </p:nvPr>
        </p:nvSpPr>
        <p:spPr/>
        <p:txBody>
          <a:bodyPr rtlCol="0"/>
          <a:lstStyle/>
          <a:p>
            <a:pPr rtl="0"/>
            <a:r>
              <a:rPr lang="tr-TR" dirty="0"/>
              <a:t>Temel Ağ Terimleri</a:t>
            </a:r>
          </a:p>
        </p:txBody>
      </p:sp>
      <p:sp>
        <p:nvSpPr>
          <p:cNvPr id="14" name="İçerik Yer Tutucusu 13"/>
          <p:cNvSpPr>
            <a:spLocks noGrp="1"/>
          </p:cNvSpPr>
          <p:nvPr>
            <p:ph idx="1"/>
          </p:nvPr>
        </p:nvSpPr>
        <p:spPr/>
        <p:txBody>
          <a:bodyPr rtlCol="0"/>
          <a:lstStyle/>
          <a:p>
            <a:pPr rtl="0"/>
            <a:r>
              <a:rPr lang="tr-TR" dirty="0"/>
              <a:t>IP (Internet Protocol)</a:t>
            </a:r>
          </a:p>
          <a:p>
            <a:pPr lvl="1"/>
            <a:r>
              <a:rPr lang="tr-TR" dirty="0"/>
              <a:t>IP adresi herhangi bir ağa bağlanan cihazın o ağdaki diğer cihazlarla iletişim kurmasını sağlayan adrestir. Cihazın kimliğidir. IPv4 ve IPv6 olmak üzere iki çeşit IP adresi vardır fakat günümüzde yaygın olarak IPv4 kullanılır. IPv4 standartlarına göre IP adresi her biri 8 bit olan 4 bölümden oluşur.(192.168.1.1)</a:t>
            </a:r>
          </a:p>
          <a:p>
            <a:pPr lvl="1"/>
            <a:r>
              <a:rPr lang="tr-TR" dirty="0"/>
              <a:t>Bir modeme bağlandığınızda modem tarafından cihazınıza bir </a:t>
            </a:r>
            <a:r>
              <a:rPr lang="tr-TR" dirty="0" err="1"/>
              <a:t>Local</a:t>
            </a:r>
            <a:r>
              <a:rPr lang="tr-TR" dirty="0"/>
              <a:t> IP adresi atanır bu 172.168.1.2 gibi bir değer olabilir. Bu adres aynı ağ içerisinde cihazlar ile iletişimde kullanılır fakat internette bir işlem yaptığınızda </a:t>
            </a:r>
            <a:r>
              <a:rPr lang="tr-TR" dirty="0" err="1"/>
              <a:t>Public</a:t>
            </a:r>
            <a:r>
              <a:rPr lang="tr-TR" dirty="0"/>
              <a:t> IP adresiniz kullanılır. </a:t>
            </a:r>
            <a:r>
              <a:rPr lang="tr-TR" dirty="0" err="1"/>
              <a:t>Public</a:t>
            </a:r>
            <a:r>
              <a:rPr lang="tr-TR" dirty="0"/>
              <a:t> IP adresi modeminizin IP adresidir ve o modeme bağlı bütün cihazların </a:t>
            </a:r>
            <a:r>
              <a:rPr lang="tr-TR" dirty="0" err="1"/>
              <a:t>Public</a:t>
            </a:r>
            <a:r>
              <a:rPr lang="tr-TR" dirty="0"/>
              <a:t> IP adresi modem ile aynıdır. Paylaşılmaması gereken IP adresi </a:t>
            </a:r>
            <a:r>
              <a:rPr lang="tr-TR" dirty="0" err="1"/>
              <a:t>Public</a:t>
            </a:r>
            <a:r>
              <a:rPr lang="tr-TR" dirty="0"/>
              <a:t> IP adresidir, evinizin açık adresi ile aynı öneme sahiptir. Kötü niyetli </a:t>
            </a:r>
            <a:r>
              <a:rPr lang="tr-TR" dirty="0" err="1"/>
              <a:t>hackerlar</a:t>
            </a:r>
            <a:r>
              <a:rPr lang="tr-TR" dirty="0"/>
              <a:t> </a:t>
            </a:r>
            <a:r>
              <a:rPr lang="tr-TR" dirty="0" err="1"/>
              <a:t>Public</a:t>
            </a:r>
            <a:r>
              <a:rPr lang="tr-TR" dirty="0"/>
              <a:t> IP adresinizi kullanarak size saldırı yapabilir. </a:t>
            </a:r>
            <a:r>
              <a:rPr lang="tr-TR" dirty="0" err="1"/>
              <a:t>Public</a:t>
            </a:r>
            <a:r>
              <a:rPr lang="tr-TR" dirty="0"/>
              <a:t> IP adresi modeminize İnternet Servis Sağlayıcısı tarafından atanır.</a:t>
            </a:r>
          </a:p>
          <a:p>
            <a:pPr marL="0" indent="0" rtl="0">
              <a:buNone/>
            </a:pPr>
            <a:endParaRPr lang="tr-TR"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a:t>Temel Ağ Terimleri-Devam</a:t>
            </a:r>
          </a:p>
        </p:txBody>
      </p:sp>
      <p:sp>
        <p:nvSpPr>
          <p:cNvPr id="6" name="İçerik Yer Tutucusu 5">
            <a:extLst>
              <a:ext uri="{FF2B5EF4-FFF2-40B4-BE49-F238E27FC236}">
                <a16:creationId xmlns:a16="http://schemas.microsoft.com/office/drawing/2014/main" id="{3F64E83C-1B2C-4DA4-B14B-8D0CA60DBA1F}"/>
              </a:ext>
            </a:extLst>
          </p:cNvPr>
          <p:cNvSpPr txBox="1">
            <a:spLocks/>
          </p:cNvSpPr>
          <p:nvPr/>
        </p:nvSpPr>
        <p:spPr>
          <a:xfrm>
            <a:off x="1522414" y="1905000"/>
            <a:ext cx="10404646" cy="4267200"/>
          </a:xfrm>
          <a:prstGeom prst="rect">
            <a:avLst/>
          </a:prstGeom>
        </p:spPr>
        <p:txBody>
          <a:bodyPr rtlCol="0"/>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r>
              <a:rPr lang="tr-TR" dirty="0" err="1"/>
              <a:t>Router</a:t>
            </a:r>
            <a:r>
              <a:rPr lang="tr-TR" dirty="0"/>
              <a:t> ve Modem</a:t>
            </a:r>
          </a:p>
          <a:p>
            <a:pPr lvl="1"/>
            <a:r>
              <a:rPr lang="tr-TR" dirty="0" err="1"/>
              <a:t>Router</a:t>
            </a:r>
            <a:r>
              <a:rPr lang="tr-TR" dirty="0"/>
              <a:t> farklı cihazları ve ağları birbirine bağlayarak ağ trafiğini yönlendiren cihazdır. Bağlandığı cihazlara IP adresi atayarak onları tanımlar ve gelen giden paketleri bu tanımladığı IP adreslerine göre yönlendirir. </a:t>
            </a:r>
            <a:r>
              <a:rPr lang="tr-TR" dirty="0" err="1"/>
              <a:t>Router</a:t>
            </a:r>
            <a:r>
              <a:rPr lang="tr-TR" dirty="0"/>
              <a:t> yerel ağları birbirine bağlar fakat internet erişimi sağlayamaz. Internet erişimi sağlanması için Modem gereklidir. </a:t>
            </a:r>
            <a:r>
              <a:rPr lang="tr-TR" dirty="0" err="1"/>
              <a:t>Router</a:t>
            </a:r>
            <a:r>
              <a:rPr lang="tr-TR" dirty="0"/>
              <a:t> cihazların internete bağlanabilmesi için Modeme bağlanır ve cihazlar Modemin </a:t>
            </a:r>
            <a:r>
              <a:rPr lang="tr-TR" dirty="0" err="1"/>
              <a:t>Public</a:t>
            </a:r>
            <a:r>
              <a:rPr lang="tr-TR" dirty="0"/>
              <a:t> IP adresini kullanarak internete bağlanır. Son yıllarda ISP(Internet Servis Sağlayıcısı)  firmaları modem ve </a:t>
            </a:r>
            <a:r>
              <a:rPr lang="tr-TR" dirty="0" err="1"/>
              <a:t>router</a:t>
            </a:r>
            <a:r>
              <a:rPr lang="tr-TR" dirty="0"/>
              <a:t> cihazlarını birleştirerek müşterilerine sunar. Evinize gelen modem aslında içinde </a:t>
            </a:r>
            <a:r>
              <a:rPr lang="tr-TR" dirty="0" err="1"/>
              <a:t>router</a:t>
            </a:r>
            <a:r>
              <a:rPr lang="tr-TR" dirty="0"/>
              <a:t> özelliğini de taşır böylece ağ içinde IP atamaları yapmakla birlikte internet bağlantısını da sağlar. </a:t>
            </a: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a:t>Temel Ağ Terimleri-Devam</a:t>
            </a:r>
          </a:p>
        </p:txBody>
      </p:sp>
      <p:sp>
        <p:nvSpPr>
          <p:cNvPr id="6" name="İçerik Yer Tutucusu 5"/>
          <p:cNvSpPr>
            <a:spLocks noGrp="1"/>
          </p:cNvSpPr>
          <p:nvPr>
            <p:ph sz="half" idx="2"/>
          </p:nvPr>
        </p:nvSpPr>
        <p:spPr>
          <a:xfrm>
            <a:off x="1522414" y="1905000"/>
            <a:ext cx="10260630" cy="4267200"/>
          </a:xfrm>
        </p:spPr>
        <p:txBody>
          <a:bodyPr rtlCol="0"/>
          <a:lstStyle/>
          <a:p>
            <a:pPr rtl="0"/>
            <a:r>
              <a:rPr lang="tr-TR" dirty="0"/>
              <a:t>LAN (</a:t>
            </a:r>
            <a:r>
              <a:rPr lang="tr-TR" dirty="0" err="1"/>
              <a:t>Local</a:t>
            </a:r>
            <a:r>
              <a:rPr lang="tr-TR" dirty="0"/>
              <a:t> </a:t>
            </a:r>
            <a:r>
              <a:rPr lang="tr-TR" dirty="0" err="1"/>
              <a:t>Area</a:t>
            </a:r>
            <a:r>
              <a:rPr lang="tr-TR" dirty="0"/>
              <a:t> Network)</a:t>
            </a:r>
          </a:p>
          <a:p>
            <a:pPr lvl="1"/>
            <a:r>
              <a:rPr lang="tr-TR" dirty="0"/>
              <a:t>LAN birden fazla bilgisayarın oluşturduğu en küçük ağ yapısıdır. Cihazların birbirine fiziksel olarak yakın olması gerekir. Özellikle evlerde ve küçük iş yerlerinde LAN yapısı görülür.</a:t>
            </a:r>
          </a:p>
          <a:p>
            <a:r>
              <a:rPr lang="tr-TR" dirty="0"/>
              <a:t>WAN (</a:t>
            </a:r>
            <a:r>
              <a:rPr lang="tr-TR" dirty="0" err="1"/>
              <a:t>Wide</a:t>
            </a:r>
            <a:r>
              <a:rPr lang="tr-TR" dirty="0"/>
              <a:t> </a:t>
            </a:r>
            <a:r>
              <a:rPr lang="tr-TR" dirty="0" err="1"/>
              <a:t>Area</a:t>
            </a:r>
            <a:r>
              <a:rPr lang="tr-TR" dirty="0"/>
              <a:t> Network)</a:t>
            </a:r>
          </a:p>
          <a:p>
            <a:pPr lvl="1"/>
            <a:r>
              <a:rPr lang="tr-TR" dirty="0"/>
              <a:t>WAN yapısı  LAN bağlantılarının birleşimi olan büyük çaplı ağ yapısıdır. Şehirleri ve ülkeleri bağlayan bu ağ yapısının en bilinen örneği internettir. </a:t>
            </a:r>
          </a:p>
          <a:p>
            <a:r>
              <a:rPr lang="tr-TR" dirty="0"/>
              <a:t>PAN (</a:t>
            </a:r>
            <a:r>
              <a:rPr lang="tr-TR" dirty="0" err="1"/>
              <a:t>Personal</a:t>
            </a:r>
            <a:r>
              <a:rPr lang="tr-TR" dirty="0"/>
              <a:t> </a:t>
            </a:r>
            <a:r>
              <a:rPr lang="tr-TR" dirty="0" err="1"/>
              <a:t>Area</a:t>
            </a:r>
            <a:r>
              <a:rPr lang="tr-TR" dirty="0"/>
              <a:t> Network)</a:t>
            </a:r>
          </a:p>
          <a:p>
            <a:pPr lvl="1"/>
            <a:r>
              <a:rPr lang="tr-TR" dirty="0"/>
              <a:t>PAN  yakın mesafede cihazlar arasında kablosuz bağlantı kurabilmek için kullanılan ağdır.  PAN teknolojisinin en bilinen örneği Bluetooth bağlantısıdır.</a:t>
            </a:r>
          </a:p>
          <a:p>
            <a:pPr lvl="1"/>
            <a:endParaRPr lang="tr-TR" dirty="0"/>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a:t>Temel Ağ Terimleri-Devam</a:t>
            </a:r>
          </a:p>
        </p:txBody>
      </p:sp>
      <p:sp>
        <p:nvSpPr>
          <p:cNvPr id="4" name="İçerik Yer Tutucusu 3">
            <a:extLst>
              <a:ext uri="{FF2B5EF4-FFF2-40B4-BE49-F238E27FC236}">
                <a16:creationId xmlns:a16="http://schemas.microsoft.com/office/drawing/2014/main" id="{C5B15A5A-B84A-4A1E-8C5A-6318822955E9}"/>
              </a:ext>
            </a:extLst>
          </p:cNvPr>
          <p:cNvSpPr>
            <a:spLocks noGrp="1"/>
          </p:cNvSpPr>
          <p:nvPr>
            <p:ph idx="1"/>
          </p:nvPr>
        </p:nvSpPr>
        <p:spPr>
          <a:xfrm>
            <a:off x="1522414" y="1905000"/>
            <a:ext cx="9144000" cy="4678362"/>
          </a:xfrm>
        </p:spPr>
        <p:txBody>
          <a:bodyPr>
            <a:normAutofit fontScale="92500" lnSpcReduction="10000"/>
          </a:bodyPr>
          <a:lstStyle/>
          <a:p>
            <a:r>
              <a:rPr lang="tr-TR" dirty="0"/>
              <a:t>VPN( Virtual </a:t>
            </a:r>
            <a:r>
              <a:rPr lang="tr-TR" dirty="0" err="1"/>
              <a:t>Private</a:t>
            </a:r>
            <a:r>
              <a:rPr lang="tr-TR" dirty="0"/>
              <a:t> Network)</a:t>
            </a:r>
          </a:p>
          <a:p>
            <a:pPr lvl="1"/>
            <a:r>
              <a:rPr lang="tr-TR" dirty="0"/>
              <a:t>VPN iki bağlantı arasında veri akışını şifreleyerek güvenli bir bağlantı sağlayan sistemdir. Bu bağlantıdaki şifreleme ne kadar iyiyse o kadar güvenli bağlantı elde edersiniz böylece aradaki veri akışını yakalayan kötü niyetli hacker sadece şifrelenmiş verileri görür. Günümüzde kurumsal veya kişisel amaçlarla VPN kullanılmaktadır. Kurumsal bir örnek olarak bir banka şubesi o bankanın genel merkezine VPN ile bağlanarak gönderilen önemli banka verilerinin güvenli bir kanaldan iletilmesini sağlar. Kişisel kullanımda VPN kullanmak yasaklı bir siteye girerken veya sürekli anonim kalmak istediğiniz zaman size gizlilik sağlar.</a:t>
            </a:r>
          </a:p>
          <a:p>
            <a:r>
              <a:rPr lang="tr-TR" dirty="0"/>
              <a:t>DNS (Domain Name </a:t>
            </a:r>
            <a:r>
              <a:rPr lang="tr-TR" dirty="0" err="1"/>
              <a:t>System</a:t>
            </a:r>
            <a:r>
              <a:rPr lang="tr-TR" dirty="0"/>
              <a:t>)</a:t>
            </a:r>
          </a:p>
          <a:p>
            <a:pPr lvl="1"/>
            <a:r>
              <a:rPr lang="tr-TR" dirty="0"/>
              <a:t>İnternette alan adlarını gördüğünüz bütün sitelerin aslında bir IP adresi vardır. Bir siteyi görüntülemek istediğiniz zaman alan adını yazarak bağlanırsınız bu alan adını IP adresi ile eşleştiren sisteme DNS denir. Örnek olarak gitmek istediğiniz site Google.com ise bu alan adını(domain) arama çubuğuna yazarsınız, DNS sunucunuz </a:t>
            </a:r>
            <a:r>
              <a:rPr lang="tr-TR" dirty="0" err="1"/>
              <a:t>veritabanında</a:t>
            </a:r>
            <a:r>
              <a:rPr lang="tr-TR" dirty="0"/>
              <a:t> bu alan adı ile eşleşen IP adresini bulur ve sizi o adrese yönlendirir. En çok kullanılan DNS Servisleri Google DNS, </a:t>
            </a:r>
            <a:r>
              <a:rPr lang="tr-TR" dirty="0" err="1"/>
              <a:t>OpenDNS</a:t>
            </a:r>
            <a:r>
              <a:rPr lang="tr-TR" dirty="0"/>
              <a:t> Home, </a:t>
            </a:r>
            <a:r>
              <a:rPr lang="tr-TR" dirty="0" err="1"/>
              <a:t>Yandex</a:t>
            </a:r>
            <a:r>
              <a:rPr lang="tr-TR" dirty="0"/>
              <a:t> DNS gibi servislerdir.</a:t>
            </a:r>
            <a:endParaRPr lang="en-150" dirty="0"/>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a:t>Temel Ağ Terimleri-Devam</a:t>
            </a:r>
          </a:p>
        </p:txBody>
      </p:sp>
      <p:sp>
        <p:nvSpPr>
          <p:cNvPr id="5" name="İçerik Yer Tutucusu 4"/>
          <p:cNvSpPr>
            <a:spLocks noGrp="1"/>
          </p:cNvSpPr>
          <p:nvPr>
            <p:ph sz="half" idx="1"/>
          </p:nvPr>
        </p:nvSpPr>
        <p:spPr>
          <a:xfrm>
            <a:off x="1522413" y="1905000"/>
            <a:ext cx="10116615" cy="4678362"/>
          </a:xfrm>
        </p:spPr>
        <p:txBody>
          <a:bodyPr rtlCol="0">
            <a:normAutofit lnSpcReduction="10000"/>
          </a:bodyPr>
          <a:lstStyle/>
          <a:p>
            <a:pPr rtl="0"/>
            <a:r>
              <a:rPr lang="tr-TR" dirty="0"/>
              <a:t>HTTP (</a:t>
            </a:r>
            <a:r>
              <a:rPr lang="tr-TR" dirty="0" err="1"/>
              <a:t>Hyper</a:t>
            </a:r>
            <a:r>
              <a:rPr lang="tr-TR" dirty="0"/>
              <a:t> </a:t>
            </a:r>
            <a:r>
              <a:rPr lang="tr-TR" dirty="0" err="1"/>
              <a:t>Text</a:t>
            </a:r>
            <a:r>
              <a:rPr lang="tr-TR" dirty="0"/>
              <a:t> Transfer Protocol)</a:t>
            </a:r>
          </a:p>
          <a:p>
            <a:pPr lvl="1"/>
            <a:r>
              <a:rPr lang="tr-TR" dirty="0"/>
              <a:t>HTTP kullanıcı ve sunucu(server) arasındaki veri iletişimi kurallarını belirleyen protokoldür. Web tarayıcıları aracılığıyla bu protokolü kullanarak web sayfalarını görüntüleriz. HTTPS protokolü ise </a:t>
            </a:r>
            <a:r>
              <a:rPr lang="tr-TR" dirty="0" err="1"/>
              <a:t>Secure</a:t>
            </a:r>
            <a:r>
              <a:rPr lang="tr-TR" dirty="0"/>
              <a:t> HTTP olarak anılır. HTTP protokolüne SSL sertifikası(</a:t>
            </a:r>
            <a:r>
              <a:rPr lang="tr-TR" dirty="0" err="1"/>
              <a:t>Secure</a:t>
            </a:r>
            <a:r>
              <a:rPr lang="tr-TR" dirty="0"/>
              <a:t> </a:t>
            </a:r>
            <a:r>
              <a:rPr lang="tr-TR" dirty="0" err="1"/>
              <a:t>Socket</a:t>
            </a:r>
            <a:r>
              <a:rPr lang="tr-TR" dirty="0"/>
              <a:t> </a:t>
            </a:r>
            <a:r>
              <a:rPr lang="tr-TR" dirty="0" err="1"/>
              <a:t>Layer</a:t>
            </a:r>
            <a:r>
              <a:rPr lang="tr-TR" dirty="0"/>
              <a:t>) eklenmiş versiyonudur. SSL sertifikası iki bağlantı arasındaki iletişimin şifreli kanallardan yapılmasını sağlar. Örneğin HTTP kullanan bir sitede gönderdiğiniz kullanıcı adı ve şifre bilgilerini aradaki bağlantıyı dinleyen bir hacker yakalayabilir. </a:t>
            </a:r>
          </a:p>
          <a:p>
            <a:r>
              <a:rPr lang="tr-TR" dirty="0"/>
              <a:t>MAC Adresi (Media Access Control)</a:t>
            </a:r>
          </a:p>
          <a:p>
            <a:pPr lvl="1"/>
            <a:r>
              <a:rPr lang="tr-TR" dirty="0"/>
              <a:t>Bir ağa bağlanan cihazın kendine özel adresidir. Örneğin bilgisayarınızdaki Ethernet kartının veya modeminizin bir MAC adresi vardır. Telefonlarınızda da cihaz bilgisinde </a:t>
            </a:r>
            <a:r>
              <a:rPr lang="tr-TR" dirty="0" err="1"/>
              <a:t>Wi</a:t>
            </a:r>
            <a:r>
              <a:rPr lang="tr-TR" dirty="0"/>
              <a:t>-Fi MAC adresi olduğunu görebilirsiniz. MAC adresleri 16’lı tabanda yazılan 48 </a:t>
            </a:r>
            <a:r>
              <a:rPr lang="tr-TR" dirty="0" err="1"/>
              <a:t>bit’lik</a:t>
            </a:r>
            <a:r>
              <a:rPr lang="tr-TR" dirty="0"/>
              <a:t> bir adrestir. Örnek olarak  01:2A:42:43:12:AB verilebilir. İlk 3 bölüm cihazı üreten firmayı, son 3 bölüm donanımı belirtir. MAC Adresi sadece ağ içi iletişimde kullanılır. ARP(</a:t>
            </a:r>
            <a:r>
              <a:rPr lang="tr-TR" dirty="0" err="1"/>
              <a:t>Address</a:t>
            </a:r>
            <a:r>
              <a:rPr lang="tr-TR" dirty="0"/>
              <a:t> </a:t>
            </a:r>
            <a:r>
              <a:rPr lang="tr-TR" dirty="0" err="1"/>
              <a:t>Resolution</a:t>
            </a:r>
            <a:r>
              <a:rPr lang="tr-TR" dirty="0"/>
              <a:t> Protocol) ağ içindeki IP-MAC adresi çözümlenmesini sağlayan protokoldür.</a:t>
            </a:r>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a:t>Temel Ağ Terimleri-Devam</a:t>
            </a:r>
          </a:p>
        </p:txBody>
      </p:sp>
      <p:sp>
        <p:nvSpPr>
          <p:cNvPr id="4" name="İçerik Yer Tutucusu 3"/>
          <p:cNvSpPr>
            <a:spLocks noGrp="1"/>
          </p:cNvSpPr>
          <p:nvPr>
            <p:ph sz="half" idx="2"/>
          </p:nvPr>
        </p:nvSpPr>
        <p:spPr>
          <a:xfrm>
            <a:off x="1522412" y="1988840"/>
            <a:ext cx="10116616" cy="4752527"/>
          </a:xfrm>
        </p:spPr>
        <p:txBody>
          <a:bodyPr rtlCol="0">
            <a:normAutofit/>
          </a:bodyPr>
          <a:lstStyle/>
          <a:p>
            <a:pPr rtl="0"/>
            <a:r>
              <a:rPr lang="tr-TR" dirty="0" err="1"/>
              <a:t>Ping</a:t>
            </a:r>
            <a:endParaRPr lang="tr-TR" dirty="0"/>
          </a:p>
          <a:p>
            <a:pPr lvl="1"/>
            <a:r>
              <a:rPr lang="tr-TR" dirty="0" err="1"/>
              <a:t>Ping</a:t>
            </a:r>
            <a:r>
              <a:rPr lang="tr-TR" dirty="0"/>
              <a:t> internet bağlantısındaki reaksiyon süresidir. Başka bir söylemle gönderdiğinizin verinin karşıdaki cihaza gitme ve geri gelme süresidir. Örneğin </a:t>
            </a:r>
            <a:r>
              <a:rPr lang="tr-TR" dirty="0" err="1"/>
              <a:t>ping</a:t>
            </a:r>
            <a:r>
              <a:rPr lang="tr-TR" dirty="0"/>
              <a:t> süreniz 20 ise gönderdiğiniz veri 20 milisaniyede sunucuya gidip gelmektedir. </a:t>
            </a:r>
            <a:r>
              <a:rPr lang="tr-TR" dirty="0" err="1"/>
              <a:t>Ping</a:t>
            </a:r>
            <a:r>
              <a:rPr lang="tr-TR" dirty="0"/>
              <a:t> süresini ölçerek aynı zamanda karşıdaki sunucunun uygun olup olmadığını da öğrenebilirsiniz. Bağlantı türüne göre </a:t>
            </a:r>
            <a:r>
              <a:rPr lang="tr-TR" dirty="0" err="1"/>
              <a:t>ping</a:t>
            </a:r>
            <a:r>
              <a:rPr lang="tr-TR" dirty="0"/>
              <a:t> değeri değişebilir. Örnek olarak Fiber bağlantı türünde 4G bağlatışına göre daha düşük </a:t>
            </a:r>
            <a:r>
              <a:rPr lang="tr-TR" dirty="0" err="1"/>
              <a:t>ping</a:t>
            </a:r>
            <a:r>
              <a:rPr lang="tr-TR" dirty="0"/>
              <a:t> değeri elde edilir.</a:t>
            </a:r>
          </a:p>
          <a:p>
            <a:r>
              <a:rPr lang="tr-TR" dirty="0" err="1"/>
              <a:t>Traceroute</a:t>
            </a:r>
            <a:endParaRPr lang="tr-TR" dirty="0"/>
          </a:p>
          <a:p>
            <a:pPr lvl="1"/>
            <a:r>
              <a:rPr lang="tr-TR" dirty="0" err="1"/>
              <a:t>Traceroute</a:t>
            </a:r>
            <a:r>
              <a:rPr lang="tr-TR" dirty="0"/>
              <a:t> programı gönderdiğiniz bir verinin hangi yollardan geçerek hedefe ulaştığını ve her adımda ne kadar zaman harcadığını görebileceğiniz bir ağ yazılımıdır. </a:t>
            </a:r>
          </a:p>
          <a:p>
            <a:r>
              <a:rPr lang="tr-TR" dirty="0" err="1"/>
              <a:t>Wireshark</a:t>
            </a:r>
            <a:endParaRPr lang="tr-TR" dirty="0"/>
          </a:p>
          <a:p>
            <a:pPr lvl="1"/>
            <a:r>
              <a:rPr lang="tr-TR" dirty="0" err="1"/>
              <a:t>Wireshark</a:t>
            </a:r>
            <a:r>
              <a:rPr lang="tr-TR" dirty="0"/>
              <a:t> bir grafik </a:t>
            </a:r>
            <a:r>
              <a:rPr lang="tr-TR" dirty="0" err="1"/>
              <a:t>arayüzü</a:t>
            </a:r>
            <a:r>
              <a:rPr lang="tr-TR" dirty="0"/>
              <a:t> üzerinden ağ trafiğinin izlenebilmesini sağlayan bir araçtır.</a:t>
            </a: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a:t>Neden HTTP Bağlantısı Güvensiz?</a:t>
            </a:r>
          </a:p>
        </p:txBody>
      </p:sp>
      <p:sp>
        <p:nvSpPr>
          <p:cNvPr id="6" name="İçerik Yer Tutucusu 5"/>
          <p:cNvSpPr>
            <a:spLocks noGrp="1"/>
          </p:cNvSpPr>
          <p:nvPr>
            <p:ph sz="half" idx="2"/>
          </p:nvPr>
        </p:nvSpPr>
        <p:spPr>
          <a:xfrm>
            <a:off x="1522414" y="1905000"/>
            <a:ext cx="10260630" cy="4267200"/>
          </a:xfrm>
        </p:spPr>
        <p:txBody>
          <a:bodyPr rtlCol="0"/>
          <a:lstStyle/>
          <a:p>
            <a:r>
              <a:rPr lang="tr-TR" dirty="0" err="1"/>
              <a:t>Wireshark</a:t>
            </a:r>
            <a:r>
              <a:rPr lang="tr-TR" dirty="0"/>
              <a:t> aracı ile ağ trafiğinizi izleyen birisi HTTP kullanan bir sitede girdiğiniz verileri görüntüleyebilir.</a:t>
            </a:r>
          </a:p>
          <a:p>
            <a:r>
              <a:rPr lang="tr-TR" dirty="0"/>
              <a:t>Aşağıdaki örnek wikidot.com sitesinde </a:t>
            </a:r>
            <a:r>
              <a:rPr lang="tr-TR" dirty="0" err="1"/>
              <a:t>Sign</a:t>
            </a:r>
            <a:r>
              <a:rPr lang="tr-TR" dirty="0"/>
              <a:t> </a:t>
            </a:r>
            <a:r>
              <a:rPr lang="tr-TR" dirty="0" err="1"/>
              <a:t>Up</a:t>
            </a:r>
            <a:r>
              <a:rPr lang="tr-TR" dirty="0"/>
              <a:t> alanında girilen verilerin </a:t>
            </a:r>
            <a:r>
              <a:rPr lang="tr-TR" dirty="0" err="1"/>
              <a:t>plain</a:t>
            </a:r>
            <a:r>
              <a:rPr lang="tr-TR" dirty="0"/>
              <a:t> </a:t>
            </a:r>
            <a:r>
              <a:rPr lang="tr-TR" dirty="0" err="1"/>
              <a:t>text</a:t>
            </a:r>
            <a:r>
              <a:rPr lang="tr-TR" dirty="0"/>
              <a:t>(düz metin) olarak görüntülendiğini gösterir.</a:t>
            </a:r>
          </a:p>
          <a:p>
            <a:endParaRPr lang="tr-TR" dirty="0"/>
          </a:p>
        </p:txBody>
      </p:sp>
      <p:pic>
        <p:nvPicPr>
          <p:cNvPr id="4" name="Resim 3">
            <a:extLst>
              <a:ext uri="{FF2B5EF4-FFF2-40B4-BE49-F238E27FC236}">
                <a16:creationId xmlns:a16="http://schemas.microsoft.com/office/drawing/2014/main" id="{1A050E60-FBDE-4F7A-80F3-66CEA491CC05}"/>
              </a:ext>
            </a:extLst>
          </p:cNvPr>
          <p:cNvPicPr>
            <a:picLocks noChangeAspect="1"/>
          </p:cNvPicPr>
          <p:nvPr/>
        </p:nvPicPr>
        <p:blipFill>
          <a:blip r:embed="rId3"/>
          <a:stretch>
            <a:fillRect/>
          </a:stretch>
        </p:blipFill>
        <p:spPr>
          <a:xfrm>
            <a:off x="1845940" y="3789040"/>
            <a:ext cx="5086350" cy="2190750"/>
          </a:xfrm>
          <a:prstGeom prst="rect">
            <a:avLst/>
          </a:prstGeom>
        </p:spPr>
      </p:pic>
    </p:spTree>
    <p:extLst>
      <p:ext uri="{BB962C8B-B14F-4D97-AF65-F5344CB8AC3E}">
        <p14:creationId xmlns:p14="http://schemas.microsoft.com/office/powerpoint/2010/main" val="937165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a:t>Temel Ağ Terimleri-Devam</a:t>
            </a:r>
          </a:p>
        </p:txBody>
      </p:sp>
      <p:sp>
        <p:nvSpPr>
          <p:cNvPr id="4" name="İçerik Yer Tutucusu 3"/>
          <p:cNvSpPr>
            <a:spLocks noGrp="1"/>
          </p:cNvSpPr>
          <p:nvPr>
            <p:ph sz="half" idx="2"/>
          </p:nvPr>
        </p:nvSpPr>
        <p:spPr>
          <a:xfrm>
            <a:off x="1522414" y="1772816"/>
            <a:ext cx="6156174" cy="4810546"/>
          </a:xfrm>
        </p:spPr>
        <p:txBody>
          <a:bodyPr rtlCol="0">
            <a:normAutofit fontScale="92500" lnSpcReduction="10000"/>
          </a:bodyPr>
          <a:lstStyle/>
          <a:p>
            <a:pPr rtl="0"/>
            <a:r>
              <a:rPr lang="tr-TR" dirty="0"/>
              <a:t>TCP/IP ve OSI Referans Modelleri</a:t>
            </a:r>
          </a:p>
          <a:p>
            <a:pPr lvl="1"/>
            <a:r>
              <a:rPr lang="tr-TR" dirty="0"/>
              <a:t>Bu iki model iki bilgisayar arasındaki veri iletişiminde uygulanan kuralları(protokol) belirtir.</a:t>
            </a:r>
          </a:p>
          <a:p>
            <a:pPr lvl="1"/>
            <a:r>
              <a:rPr lang="tr-TR" dirty="0"/>
              <a:t>Application Katmanı:</a:t>
            </a:r>
          </a:p>
          <a:p>
            <a:pPr lvl="2"/>
            <a:r>
              <a:rPr lang="tr-TR" dirty="0"/>
              <a:t>Farklı sunucular ve uygulamalar arasındaki iletişimin sağlandığı katman. HTTP,HTTPS,SSH,SMTP,FTP gibi protokoller kullanılır.</a:t>
            </a:r>
          </a:p>
          <a:p>
            <a:pPr lvl="1"/>
            <a:r>
              <a:rPr lang="tr-TR" dirty="0"/>
              <a:t>Transport Katmanı:</a:t>
            </a:r>
          </a:p>
          <a:p>
            <a:pPr lvl="2"/>
            <a:r>
              <a:rPr lang="tr-TR" dirty="0"/>
              <a:t>Bir noktadan diğer noktaya veri akışının sağlandığı katman. TCP,UDP protokolleri kullanılır.</a:t>
            </a:r>
          </a:p>
          <a:p>
            <a:pPr lvl="1"/>
            <a:r>
              <a:rPr lang="tr-TR" dirty="0"/>
              <a:t>Internet Katmanı:</a:t>
            </a:r>
          </a:p>
          <a:p>
            <a:pPr lvl="2"/>
            <a:r>
              <a:rPr lang="tr-TR" dirty="0"/>
              <a:t>Ağ  içindeki  cihazlar arasında iletişimin sağlandığı katman.</a:t>
            </a:r>
          </a:p>
          <a:p>
            <a:pPr lvl="1"/>
            <a:r>
              <a:rPr lang="tr-TR" dirty="0"/>
              <a:t>Network </a:t>
            </a:r>
            <a:r>
              <a:rPr lang="tr-TR" dirty="0" err="1"/>
              <a:t>Interface</a:t>
            </a:r>
            <a:r>
              <a:rPr lang="tr-TR" dirty="0"/>
              <a:t> Katmanı:</a:t>
            </a:r>
          </a:p>
          <a:p>
            <a:pPr lvl="2"/>
            <a:r>
              <a:rPr lang="tr-TR" dirty="0"/>
              <a:t>Verinin kablo üzerinde 1 ve 0’lara dönüştürülerek elektrik sinyali ya da elektromanyetik dalgalar halinde iletildiği katman. </a:t>
            </a:r>
          </a:p>
          <a:p>
            <a:pPr lvl="2"/>
            <a:endParaRPr lang="tr-TR" dirty="0"/>
          </a:p>
        </p:txBody>
      </p:sp>
      <p:pic>
        <p:nvPicPr>
          <p:cNvPr id="7" name="Resim 6" descr="tablo içeren bir resim&#10;&#10;Açıklama otomatik olarak oluşturuldu">
            <a:extLst>
              <a:ext uri="{FF2B5EF4-FFF2-40B4-BE49-F238E27FC236}">
                <a16:creationId xmlns:a16="http://schemas.microsoft.com/office/drawing/2014/main" id="{89592955-68A6-4D3E-8FB7-365BB28FB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2604" y="1772816"/>
            <a:ext cx="3960440" cy="4410280"/>
          </a:xfrm>
          <a:prstGeom prst="rect">
            <a:avLst/>
          </a:prstGeom>
        </p:spPr>
      </p:pic>
    </p:spTree>
    <p:extLst>
      <p:ext uri="{BB962C8B-B14F-4D97-AF65-F5344CB8AC3E}">
        <p14:creationId xmlns:p14="http://schemas.microsoft.com/office/powerpoint/2010/main" val="2013441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Yazı Tahtası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9529494_TF02804846_TF02804846" id="{EB671898-DFF6-4A21-9F6F-F4BD7303EE4C}" vid="{EA7E2B1D-C724-4643-A28D-720D24334D37}"/>
    </a:ext>
  </a:extLst>
</a:theme>
</file>

<file path=ppt/theme/theme2.xml><?xml version="1.0" encoding="utf-8"?>
<a:theme xmlns:a="http://schemas.openxmlformats.org/drawingml/2006/main" name="Office Teması">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eması">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Yazı tahtası eğitim sunusu (geniş ekran)</Template>
  <TotalTime>601</TotalTime>
  <Words>1047</Words>
  <Application>Microsoft Office PowerPoint</Application>
  <PresentationFormat>Özel</PresentationFormat>
  <Paragraphs>61</Paragraphs>
  <Slides>10</Slides>
  <Notes>10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Consolas</vt:lpstr>
      <vt:lpstr>Corbel</vt:lpstr>
      <vt:lpstr>Yazı Tahtası 16x9</vt:lpstr>
      <vt:lpstr>Ağ Temelleri</vt:lpstr>
      <vt:lpstr>Temel Ağ Terimleri</vt:lpstr>
      <vt:lpstr>Temel Ağ Terimleri-Devam</vt:lpstr>
      <vt:lpstr>Temel Ağ Terimleri-Devam</vt:lpstr>
      <vt:lpstr>Temel Ağ Terimleri-Devam</vt:lpstr>
      <vt:lpstr>Temel Ağ Terimleri-Devam</vt:lpstr>
      <vt:lpstr>Temel Ağ Terimleri-Devam</vt:lpstr>
      <vt:lpstr>Neden HTTP Bağlantısı Güvensiz?</vt:lpstr>
      <vt:lpstr>Temel Ağ Terimleri-Devam</vt:lpstr>
      <vt:lpstr>Temel Ağ Terimleri-Devam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Ağ Temelleri</dc:title>
  <dc:creator>MUSTAFA AKBULUT</dc:creator>
  <cp:lastModifiedBy>MUSTAFA AKBULUT</cp:lastModifiedBy>
  <cp:revision>35</cp:revision>
  <dcterms:created xsi:type="dcterms:W3CDTF">2021-03-02T12:26:35Z</dcterms:created>
  <dcterms:modified xsi:type="dcterms:W3CDTF">2021-03-07T16:47:52Z</dcterms:modified>
</cp:coreProperties>
</file>