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70" r:id="rId5"/>
    <p:sldId id="268" r:id="rId6"/>
    <p:sldId id="271" r:id="rId7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599" autoAdjust="0"/>
  </p:normalViewPr>
  <p:slideViewPr>
    <p:cSldViewPr>
      <p:cViewPr varScale="1">
        <p:scale>
          <a:sx n="47" d="100"/>
          <a:sy n="47" d="100"/>
        </p:scale>
        <p:origin x="82" y="9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923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14.03.2021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3756" y="1916832"/>
            <a:ext cx="9539208" cy="2667000"/>
          </a:xfrm>
        </p:spPr>
        <p:txBody>
          <a:bodyPr rtlCol="0"/>
          <a:lstStyle/>
          <a:p>
            <a:pPr rtl="0"/>
            <a:r>
              <a:rPr lang="tr-TR" dirty="0"/>
              <a:t>Ağ İçi Saldırılara Giriş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Ağ İçindeki Cihazları Tespit Etme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err="1"/>
              <a:t>Netdiscover</a:t>
            </a:r>
            <a:endParaRPr lang="tr-TR" dirty="0"/>
          </a:p>
          <a:p>
            <a:pPr lvl="1"/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netdiscover</a:t>
            </a:r>
            <a:r>
              <a:rPr lang="tr-TR" dirty="0"/>
              <a:t> -r 10.0.2.0/16</a:t>
            </a:r>
          </a:p>
          <a:p>
            <a:r>
              <a:rPr lang="tr-TR" dirty="0" err="1"/>
              <a:t>Nmap</a:t>
            </a:r>
            <a:endParaRPr lang="tr-TR" dirty="0"/>
          </a:p>
          <a:p>
            <a:pPr lvl="1"/>
            <a:r>
              <a:rPr lang="tr-TR" dirty="0" err="1"/>
              <a:t>nmap</a:t>
            </a:r>
            <a:r>
              <a:rPr lang="tr-TR" dirty="0"/>
              <a:t> 10.0.2.0/24</a:t>
            </a:r>
          </a:p>
          <a:p>
            <a:r>
              <a:rPr lang="tr-TR" dirty="0"/>
              <a:t>Arp-</a:t>
            </a:r>
            <a:r>
              <a:rPr lang="tr-TR" dirty="0" err="1"/>
              <a:t>scan</a:t>
            </a:r>
            <a:endParaRPr lang="tr-TR" dirty="0"/>
          </a:p>
          <a:p>
            <a:pPr lvl="1"/>
            <a:r>
              <a:rPr lang="tr-TR" dirty="0" err="1"/>
              <a:t>sudo</a:t>
            </a:r>
            <a:r>
              <a:rPr lang="tr-TR" dirty="0"/>
              <a:t> arp-</a:t>
            </a:r>
            <a:r>
              <a:rPr lang="tr-TR" dirty="0" err="1"/>
              <a:t>scan</a:t>
            </a:r>
            <a:r>
              <a:rPr lang="tr-TR" dirty="0"/>
              <a:t> -</a:t>
            </a:r>
            <a:r>
              <a:rPr lang="tr-TR" dirty="0" err="1"/>
              <a:t>interface</a:t>
            </a:r>
            <a:r>
              <a:rPr lang="tr-TR" dirty="0"/>
              <a:t>=eth0 --</a:t>
            </a:r>
            <a:r>
              <a:rPr lang="tr-TR" dirty="0" err="1"/>
              <a:t>localnet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IP </a:t>
            </a:r>
            <a:r>
              <a:rPr lang="tr-TR" dirty="0" err="1"/>
              <a:t>Forwarding</a:t>
            </a:r>
            <a:r>
              <a:rPr lang="tr-TR" dirty="0"/>
              <a:t> Aktif Etme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F500F4-2DE2-413B-B166-018F9079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Man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saldırısında kullanıcıdan gelen veriyi modeme iletebilmek ve modemden gelen cevabı kullanıcıya iletebilmek için IP </a:t>
            </a:r>
            <a:r>
              <a:rPr lang="tr-TR" dirty="0" err="1"/>
              <a:t>Forwarding</a:t>
            </a:r>
            <a:r>
              <a:rPr lang="tr-TR" dirty="0"/>
              <a:t> özelliğini aktif etmemiz gerekiyor.</a:t>
            </a:r>
          </a:p>
          <a:p>
            <a:r>
              <a:rPr lang="tr-TR" dirty="0" err="1"/>
              <a:t>sudo</a:t>
            </a:r>
            <a:r>
              <a:rPr lang="tr-TR" dirty="0"/>
              <a:t> su  ( Öncelikle </a:t>
            </a:r>
            <a:r>
              <a:rPr lang="tr-TR" dirty="0" err="1"/>
              <a:t>root</a:t>
            </a:r>
            <a:r>
              <a:rPr lang="tr-TR" dirty="0"/>
              <a:t> yani yönetici konumuna geçmemiz gerekiyor.)</a:t>
            </a:r>
          </a:p>
          <a:p>
            <a:r>
              <a:rPr lang="tr-TR" dirty="0" err="1"/>
              <a:t>echo</a:t>
            </a:r>
            <a:r>
              <a:rPr lang="tr-TR" dirty="0"/>
              <a:t> 1 &gt; /</a:t>
            </a:r>
            <a:r>
              <a:rPr lang="tr-TR" dirty="0" err="1"/>
              <a:t>proc</a:t>
            </a:r>
            <a:r>
              <a:rPr lang="tr-TR" dirty="0"/>
              <a:t>/</a:t>
            </a:r>
            <a:r>
              <a:rPr lang="tr-TR" dirty="0" err="1"/>
              <a:t>sys</a:t>
            </a:r>
            <a:r>
              <a:rPr lang="tr-TR" dirty="0"/>
              <a:t>/net/ipv4/</a:t>
            </a:r>
            <a:r>
              <a:rPr lang="tr-TR" dirty="0" err="1"/>
              <a:t>ip_forward</a:t>
            </a:r>
            <a:r>
              <a:rPr lang="tr-TR" dirty="0"/>
              <a:t>  (</a:t>
            </a:r>
            <a:r>
              <a:rPr lang="tr-TR" dirty="0" err="1"/>
              <a:t>Kali</a:t>
            </a:r>
            <a:r>
              <a:rPr lang="tr-TR" dirty="0"/>
              <a:t> Linux yeniden başlatıldığında bu ayar sıfırlanır.)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20762"/>
          </a:xfrm>
        </p:spPr>
        <p:txBody>
          <a:bodyPr rtlCol="0"/>
          <a:lstStyle/>
          <a:p>
            <a:pPr rtl="0"/>
            <a:r>
              <a:rPr lang="tr-TR" dirty="0"/>
              <a:t>ARP </a:t>
            </a:r>
            <a:r>
              <a:rPr lang="tr-TR" dirty="0" err="1"/>
              <a:t>Spoof</a:t>
            </a:r>
            <a:r>
              <a:rPr lang="tr-TR" dirty="0"/>
              <a:t> ile Man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Saldırısı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F500F4-2DE2-413B-B166-018F9079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apt-get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dsniff</a:t>
            </a:r>
            <a:r>
              <a:rPr lang="tr-TR" dirty="0"/>
              <a:t>  (</a:t>
            </a:r>
            <a:r>
              <a:rPr lang="en-US" dirty="0"/>
              <a:t>Do you want to continue? [Y/n]</a:t>
            </a:r>
            <a:r>
              <a:rPr lang="tr-TR" dirty="0"/>
              <a:t> sorabilir Y girerek devam edin.)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arpspoof</a:t>
            </a:r>
            <a:r>
              <a:rPr lang="tr-TR" dirty="0"/>
              <a:t> -i eth0 -t  </a:t>
            </a:r>
            <a:r>
              <a:rPr lang="tr-TR" dirty="0" err="1"/>
              <a:t>WindowsIP</a:t>
            </a:r>
            <a:r>
              <a:rPr lang="tr-TR" dirty="0"/>
              <a:t> </a:t>
            </a:r>
            <a:r>
              <a:rPr lang="tr-TR" dirty="0" err="1"/>
              <a:t>ModemIP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arpspoof</a:t>
            </a:r>
            <a:r>
              <a:rPr lang="tr-TR" dirty="0"/>
              <a:t> -i eth0 -t </a:t>
            </a:r>
            <a:r>
              <a:rPr lang="tr-TR" dirty="0" err="1"/>
              <a:t>ModemIP</a:t>
            </a:r>
            <a:r>
              <a:rPr lang="tr-TR" dirty="0"/>
              <a:t>  </a:t>
            </a:r>
            <a:r>
              <a:rPr lang="tr-TR" dirty="0" err="1"/>
              <a:t>WindowsIP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0237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684566" cy="1020762"/>
          </a:xfrm>
        </p:spPr>
        <p:txBody>
          <a:bodyPr rtlCol="0"/>
          <a:lstStyle/>
          <a:p>
            <a:pPr rtl="0"/>
            <a:r>
              <a:rPr lang="tr-TR" dirty="0" err="1"/>
              <a:t>Bettercap</a:t>
            </a:r>
            <a:r>
              <a:rPr lang="tr-TR" dirty="0"/>
              <a:t> ile Man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Middle</a:t>
            </a:r>
            <a:r>
              <a:rPr lang="tr-TR" dirty="0"/>
              <a:t> Saldırısı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88623" cy="42672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&amp;&amp;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bettercap</a:t>
            </a:r>
            <a:endParaRPr lang="tr-TR" dirty="0"/>
          </a:p>
          <a:p>
            <a:pPr rtl="0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bettercap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-T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WindowsIP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proxy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-P POST </a:t>
            </a:r>
          </a:p>
          <a:p>
            <a:pPr rtl="0"/>
            <a:r>
              <a:rPr lang="tr-TR" dirty="0" err="1"/>
              <a:t>Linkedin</a:t>
            </a:r>
            <a:r>
              <a:rPr lang="tr-TR" dirty="0"/>
              <a:t>, Hotmail, </a:t>
            </a:r>
            <a:r>
              <a:rPr lang="tr-TR" dirty="0" err="1"/>
              <a:t>Trendyol</a:t>
            </a:r>
            <a:r>
              <a:rPr lang="tr-TR" dirty="0"/>
              <a:t> gibi sitelerde bağlantının güvensiz(HTTP) olarak açıldığını görebilirsiniz. Bunun nedeni </a:t>
            </a:r>
            <a:r>
              <a:rPr lang="tr-TR" dirty="0" err="1"/>
              <a:t>bettercap</a:t>
            </a:r>
            <a:r>
              <a:rPr lang="tr-TR" dirty="0"/>
              <a:t> aracı içerisinde </a:t>
            </a:r>
            <a:r>
              <a:rPr lang="tr-TR" dirty="0" err="1"/>
              <a:t>sslstrip</a:t>
            </a:r>
            <a:r>
              <a:rPr lang="tr-TR" dirty="0"/>
              <a:t> programını çalıştırıyor ve hedefin HTTPS siteleri HTTP olarak açmasına neden oluyor. Bu yüzden de bu sitelerde girilen verileri görebiliyoruz.</a:t>
            </a:r>
          </a:p>
          <a:p>
            <a:pPr rtl="0"/>
            <a:r>
              <a:rPr lang="tr-TR" dirty="0"/>
              <a:t>Bir kullanıcıyı ağdan koparmak için yine </a:t>
            </a:r>
            <a:r>
              <a:rPr lang="tr-TR" dirty="0" err="1"/>
              <a:t>bettercap</a:t>
            </a:r>
            <a:r>
              <a:rPr lang="tr-TR" dirty="0"/>
              <a:t> kullanabiliriz:</a:t>
            </a:r>
          </a:p>
          <a:p>
            <a:pPr lvl="1"/>
            <a:r>
              <a:rPr lang="tr-TR" dirty="0" err="1"/>
              <a:t>bettercap</a:t>
            </a:r>
            <a:r>
              <a:rPr lang="tr-TR" dirty="0"/>
              <a:t> --</a:t>
            </a:r>
            <a:r>
              <a:rPr lang="tr-TR" dirty="0" err="1"/>
              <a:t>kill</a:t>
            </a:r>
            <a:r>
              <a:rPr lang="tr-TR" dirty="0"/>
              <a:t> -T </a:t>
            </a:r>
            <a:r>
              <a:rPr lang="tr-TR" dirty="0" err="1"/>
              <a:t>WindowsIP</a:t>
            </a:r>
            <a:endParaRPr lang="tr-TR" dirty="0"/>
          </a:p>
          <a:p>
            <a:r>
              <a:rPr lang="tr-TR" dirty="0"/>
              <a:t>Ağdaki bütün kullanıcıların bağlantısını koparmak için:</a:t>
            </a:r>
          </a:p>
          <a:p>
            <a:pPr lvl="1"/>
            <a:r>
              <a:rPr lang="tr-TR" dirty="0" err="1"/>
              <a:t>bettercap</a:t>
            </a:r>
            <a:r>
              <a:rPr lang="tr-TR" dirty="0"/>
              <a:t> --</a:t>
            </a:r>
            <a:r>
              <a:rPr lang="tr-TR" dirty="0" err="1"/>
              <a:t>kill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1D9AFC-14E8-420C-9629-CEEBBD16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MAC Adresini Değiştirmek</a:t>
            </a:r>
            <a:endParaRPr lang="en-15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E0E696-AC56-4D0B-8CF2-DF698B26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828583" cy="4267200"/>
          </a:xfrm>
        </p:spPr>
        <p:txBody>
          <a:bodyPr/>
          <a:lstStyle/>
          <a:p>
            <a:r>
              <a:rPr lang="tr-TR" dirty="0" err="1"/>
              <a:t>ifconfig</a:t>
            </a:r>
            <a:r>
              <a:rPr lang="tr-TR" dirty="0"/>
              <a:t> eth0 </a:t>
            </a:r>
            <a:r>
              <a:rPr lang="tr-TR" dirty="0" err="1"/>
              <a:t>down</a:t>
            </a:r>
            <a:endParaRPr lang="tr-TR" dirty="0"/>
          </a:p>
          <a:p>
            <a:r>
              <a:rPr lang="tr-TR" dirty="0" err="1"/>
              <a:t>macchanger</a:t>
            </a:r>
            <a:r>
              <a:rPr lang="tr-TR" dirty="0"/>
              <a:t> -r eth0</a:t>
            </a:r>
          </a:p>
          <a:p>
            <a:r>
              <a:rPr lang="tr-TR" dirty="0" err="1"/>
              <a:t>ifconfig</a:t>
            </a:r>
            <a:r>
              <a:rPr lang="tr-TR" dirty="0"/>
              <a:t> eth0 </a:t>
            </a:r>
            <a:r>
              <a:rPr lang="tr-TR" dirty="0" err="1"/>
              <a:t>up</a:t>
            </a:r>
            <a:r>
              <a:rPr lang="tr-TR" dirty="0"/>
              <a:t> </a:t>
            </a:r>
          </a:p>
          <a:p>
            <a:r>
              <a:rPr lang="tr-TR" dirty="0"/>
              <a:t>Bu komut eth0 </a:t>
            </a:r>
            <a:r>
              <a:rPr lang="tr-TR" dirty="0" err="1"/>
              <a:t>arayüzünde</a:t>
            </a:r>
            <a:r>
              <a:rPr lang="tr-TR" dirty="0"/>
              <a:t> yani kablolu bağlantıda internetiniz kopmasına neden olacaktır fakat kablosuz bir bağlantıda wlan0 </a:t>
            </a:r>
            <a:r>
              <a:rPr lang="tr-TR" dirty="0" err="1"/>
              <a:t>arayüzünü</a:t>
            </a:r>
            <a:r>
              <a:rPr lang="tr-TR" dirty="0"/>
              <a:t> kullanarak MAC adresinizi değiştirip gizliliğinizi artırabilirsiniz.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0077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1112</TotalTime>
  <Words>272</Words>
  <Application>Microsoft Office PowerPoint</Application>
  <PresentationFormat>Özel</PresentationFormat>
  <Paragraphs>34</Paragraphs>
  <Slides>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Yazı Tahtası 16x9</vt:lpstr>
      <vt:lpstr>Ağ İçi Saldırılara Giriş</vt:lpstr>
      <vt:lpstr>Ağ İçindeki Cihazları Tespit Etme</vt:lpstr>
      <vt:lpstr>IP Forwarding Aktif Etme</vt:lpstr>
      <vt:lpstr>ARP Spoof ile Man In The Middle Saldırısı</vt:lpstr>
      <vt:lpstr>Bettercap ile Man In The Middle Saldırısı</vt:lpstr>
      <vt:lpstr>MAC Adresini Değiştirmek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Başlık Düzeni</dc:title>
  <dc:creator>MUSTAFA AKBULUT</dc:creator>
  <cp:lastModifiedBy>MUSTAFA AKBULUT</cp:lastModifiedBy>
  <cp:revision>26</cp:revision>
  <dcterms:created xsi:type="dcterms:W3CDTF">2021-03-10T15:58:17Z</dcterms:created>
  <dcterms:modified xsi:type="dcterms:W3CDTF">2021-03-14T16:07:07Z</dcterms:modified>
</cp:coreProperties>
</file>