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2"/>
    <p:sldId id="257" r:id="rId3"/>
    <p:sldId id="267" r:id="rId4"/>
    <p:sldId id="270" r:id="rId5"/>
    <p:sldId id="271" r:id="rId6"/>
    <p:sldId id="268" r:id="rId7"/>
    <p:sldId id="274" r:id="rId8"/>
    <p:sldId id="277" r:id="rId9"/>
    <p:sldId id="279" r:id="rId10"/>
    <p:sldId id="280" r:id="rId11"/>
    <p:sldId id="278" r:id="rId12"/>
    <p:sldId id="282" r:id="rId13"/>
  </p:sldIdLst>
  <p:sldSz cx="12188825"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p15:clr>
            <a:srgbClr val="A4A3A4"/>
          </p15:clr>
        </p15:guide>
        <p15:guide id="2"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599" autoAdjust="0"/>
  </p:normalViewPr>
  <p:slideViewPr>
    <p:cSldViewPr>
      <p:cViewPr>
        <p:scale>
          <a:sx n="75" d="100"/>
          <a:sy n="75" d="100"/>
        </p:scale>
        <p:origin x="931" y="322"/>
      </p:cViewPr>
      <p:guideLst>
        <p:guide pos="3839"/>
        <p:guide orient="horz" pos="2160"/>
      </p:guideLst>
    </p:cSldViewPr>
  </p:slideViewPr>
  <p:notesTextViewPr>
    <p:cViewPr>
      <p:scale>
        <a:sx n="1" d="1"/>
        <a:sy n="1" d="1"/>
      </p:scale>
      <p:origin x="0" y="0"/>
    </p:cViewPr>
  </p:notesTextViewPr>
  <p:notesViewPr>
    <p:cSldViewPr showGuides="1">
      <p:cViewPr varScale="1">
        <p:scale>
          <a:sx n="88" d="100"/>
          <a:sy n="88" d="100"/>
        </p:scale>
        <p:origin x="307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E00B9EB3-A4C7-4E01-A571-D4580DBEB9E1}" type="datetime1">
              <a:rPr lang="tr-TR" smtClean="0"/>
              <a:t>21.03.2021</a:t>
            </a:fld>
            <a:endParaRPr lang="tr-TR" dirty="0"/>
          </a:p>
        </p:txBody>
      </p:sp>
      <p:sp>
        <p:nvSpPr>
          <p:cNvPr id="4" name="Alt Bilgi Yer Tutucusu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tr-TR" smtClean="0"/>
              <a:t>‹#›</a:t>
            </a:fld>
            <a:endParaRPr lang="tr-TR"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1F1D2114-C821-4865-9C29-2AD2A184E539}" type="datetime1">
              <a:rPr lang="tr-TR" smtClean="0"/>
              <a:t>21.03.2021</a:t>
            </a:fld>
            <a:endParaRPr lang="tr-TR" dirty="0"/>
          </a:p>
        </p:txBody>
      </p:sp>
      <p:sp>
        <p:nvSpPr>
          <p:cNvPr id="4" name="Slayt Görüntüsü Yer Tutucusu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tr-TR" dirty="0"/>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tr-TR" dirty="0"/>
              <a:t>Asıl metin stillerini düzenlemek için tıklayın</a:t>
            </a:r>
          </a:p>
          <a:p>
            <a:pPr lvl="1" rtl="0"/>
            <a:r>
              <a:rPr lang="tr-TR" dirty="0"/>
              <a:t>İkinci düzey</a:t>
            </a:r>
          </a:p>
          <a:p>
            <a:pPr lvl="2" rtl="0"/>
            <a:r>
              <a:rPr lang="tr-TR" dirty="0"/>
              <a:t>Üçüncü düzey</a:t>
            </a:r>
          </a:p>
          <a:p>
            <a:pPr lvl="3" rtl="0"/>
            <a:r>
              <a:rPr lang="tr-TR" dirty="0"/>
              <a:t>Dördüncü düzey</a:t>
            </a:r>
          </a:p>
          <a:p>
            <a:pPr lvl="4" rtl="0"/>
            <a:r>
              <a:rPr lang="tr-TR" dirty="0"/>
              <a:t>Beşinci düzey</a:t>
            </a:r>
          </a:p>
        </p:txBody>
      </p:sp>
      <p:sp>
        <p:nvSpPr>
          <p:cNvPr id="6" name="Alt 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tr-TR" dirty="0"/>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1F2A70B-78F2-4DCF-B53B-C990D2FAFB8A}" type="slidenum">
              <a:rPr lang="tr-TR" smtClean="0"/>
              <a:t>‹#›</a:t>
            </a:fld>
            <a:endParaRPr lang="tr-TR"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1</a:t>
            </a:fld>
            <a:endParaRPr lang="tr-T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2</a:t>
            </a:fld>
            <a:endParaRPr lang="tr-T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3</a:t>
            </a:fld>
            <a:endParaRPr lang="tr-T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4</a:t>
            </a:fld>
            <a:endParaRPr lang="tr-T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01F2A70B-78F2-4DCF-B53B-C990D2FAFB8A}" type="slidenum">
              <a:rPr lang="tr-TR" smtClean="0"/>
              <a:t>6</a:t>
            </a:fld>
            <a:endParaRPr lang="tr-T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hasCustomPrompt="1"/>
          </p:nvPr>
        </p:nvSpPr>
        <p:spPr>
          <a:xfrm>
            <a:off x="1522413" y="1905000"/>
            <a:ext cx="9144000" cy="2667000"/>
          </a:xfrm>
        </p:spPr>
        <p:txBody>
          <a:bodyPr rtlCol="0">
            <a:noAutofit/>
          </a:bodyPr>
          <a:lstStyle>
            <a:lvl1pPr>
              <a:defRPr sz="5400"/>
            </a:lvl1pPr>
          </a:lstStyle>
          <a:p>
            <a:pPr rtl="0"/>
            <a:r>
              <a:rPr lang="tr-TR"/>
              <a:t>Asıl başlık stilini düzenlemek için tıklayın</a:t>
            </a:r>
            <a:endParaRPr lang="tr-TR" dirty="0"/>
          </a:p>
        </p:txBody>
      </p:sp>
      <p:grpSp>
        <p:nvGrpSpPr>
          <p:cNvPr id="256" name="çizgi" descr="Çizgi grafiği"/>
          <p:cNvGrpSpPr/>
          <p:nvPr/>
        </p:nvGrpSpPr>
        <p:grpSpPr bwMode="invGray">
          <a:xfrm>
            <a:off x="1584896" y="4724400"/>
            <a:ext cx="8631936" cy="64008"/>
            <a:chOff x="-4110038" y="2703513"/>
            <a:chExt cx="17394239" cy="160336"/>
          </a:xfrm>
          <a:solidFill>
            <a:schemeClr val="accent1"/>
          </a:solidFill>
        </p:grpSpPr>
        <p:sp>
          <p:nvSpPr>
            <p:cNvPr id="257" name="Serbest Biçimli 5"/>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58" name="Serbest Biçimli 6"/>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59" name="Serbest Biçimli 7"/>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60" name="Serbest Biçimli 8"/>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61" name="Serbest Biçimli 9"/>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62" name="Serbest Biçimli 10"/>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63" name="Serbest Biçimli 11"/>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64" name="Serbest Biçimli 12"/>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65" name="Serbest Biçimli 13"/>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66" name="Serbest Biçimli 14"/>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67" name="Serbest Biçimli 15"/>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68" name="Serbest Biçimli 16"/>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69" name="Serbest Biçimli 17"/>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70" name="Serbest Biçimli 18"/>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71" name="Serbest Biçimli 19"/>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72" name="Serbest Biçimli 20"/>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73" name="Serbest Biçimli 21"/>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74" name="Serbest Biçimli 22"/>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75" name="Serbest Biçimli 23"/>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76" name="Serbest Biçimli 24"/>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77" name="Serbest Biçimli 25"/>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78" name="Serbest Biçimli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79" name="Serbest Biçimli 27"/>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80" name="Serbest Biçimli 28"/>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81" name="Serbest Biçimli 29"/>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82" name="Serbest Biçimli 30"/>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83" name="Serbest Biçimli 31"/>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84" name="Serbest Biçimli 32"/>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85" name="Serbest Biçimli 33"/>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86" name="Serbest Biçimli 34"/>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87" name="Serbest Biçimli 35"/>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88" name="Serbest Biçimli 36"/>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89" name="Serbest Biçimli 37"/>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90" name="Serbest Biçimli 38"/>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91" name="Serbest Biçimli 39"/>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92" name="Serbest Biçimli 40"/>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93" name="Serbest Biçimli 41"/>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94" name="Serbest Biçimli 42"/>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95" name="Serbest Biçimli 43"/>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96" name="Serbest Biçimli 44"/>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97" name="Serbest Biçimli 45"/>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98" name="Serbest Biçimli 46"/>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99" name="Serbest Biçimli 47"/>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00" name="Serbest Biçimli 48"/>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01" name="Serbest Biçimli 49"/>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02" name="Serbest Biçimli 50"/>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03" name="Serbest Biçimli 51"/>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04" name="Serbest Biçimli 52"/>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05" name="Serbest Biçimli 53"/>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06" name="Serbest Biçimli 54"/>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07" name="Serbest Biçimli 55"/>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08" name="Serbest Biçimli 56"/>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09" name="Serbest Biçimli 57"/>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10" name="Serbest Biçimli 58"/>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11" name="Serbest Biçimli 59"/>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12" name="Serbest Biçimli 60"/>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13" name="Serbest Biçimli 61"/>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14" name="Serbest Biçimli 62"/>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15" name="Serbest Biçimli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16" name="Serbest Biçimli 64"/>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17" name="Serbest Biçimli 65"/>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18" name="Serbest Biçimli 66"/>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19" name="Serbest Biçimli 67"/>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20" name="Serbest Biçimli 68"/>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21" name="Serbest Biçimli 69"/>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22" name="Serbest Biçimli 70"/>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23" name="Serbest Biçimli 71"/>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24" name="Serbest Biçimli 72"/>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25" name="Serbest Biçimli 73"/>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26" name="Serbest Biçimli 74"/>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27" name="Serbest Biçimli 75"/>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28" name="Serbest Biçimli 76"/>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29" name="Serbest Biçimli 77"/>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30" name="Serbest Biçimli 78"/>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31" name="Serbest Biçimli 79"/>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32" name="Serbest Biçimli 80"/>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33" name="Serbest Biçimli 81"/>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34" name="Serbest Biçimli 82"/>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35" name="Serbest Biçimli 83"/>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36" name="Serbest Biçimli 84"/>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37" name="Serbest Biçimli 85"/>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38" name="Serbest Biçimli 86"/>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39" name="Serbest Biçimli 87"/>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40" name="Serbest Biçimli 88"/>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41" name="Serbest Biçimli 89"/>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42" name="Serbest Biçimli 90"/>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43" name="Serbest Biçimli 91"/>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44" name="Serbest Biçimli 92"/>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45" name="Serbest Biçimli 93"/>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46" name="Serbest Biçimli 94"/>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47" name="Serbest Biçimli 95"/>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48" name="Serbest Biçimli 96"/>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49" name="Serbest Biçimli 97"/>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50" name="Serbest Biçimli 98"/>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51" name="Serbest Biçimli 99"/>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52" name="Serbest Biçimli 100"/>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53" name="Serbest Biçimli 101"/>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54" name="Serbest Biçimli 102"/>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55" name="Serbest Biçimli 103"/>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56" name="Serbest Biçimli 104"/>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57" name="Serbest Biçimli 105"/>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58" name="Serbest Biçimli 106"/>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59" name="Serbest Biçimli 107"/>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60" name="Serbest Biçimli 108"/>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61" name="Serbest Biçimli 109"/>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62" name="Serbest Biçimli 110"/>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63" name="Serbest Biçimli 111"/>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64" name="Serbest Biçimli 112"/>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65" name="Serbest Biçimli 113"/>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66" name="Serbest Biçimli 114"/>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67" name="Serbest Biçimli 115"/>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68" name="Serbest Biçimli 116"/>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69" name="Serbest Biçimli 117"/>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70" name="Serbest Biçimli 118"/>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71" name="Serbest Biçimli 119"/>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72" name="Serbest Biçimli 120"/>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73" name="Serbest Biçimli 121"/>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74" name="Serbest Biçimli 122"/>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75" name="Serbest Biçimli 123"/>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76" name="Serbest Biçimli 124"/>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77" name="Serbest Biçimli 125"/>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78" name="Serbest Biçimli 126"/>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79" name="Serbest Biçimli 127"/>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grpSp>
      <p:sp>
        <p:nvSpPr>
          <p:cNvPr id="3" name="Alt Başlık 2"/>
          <p:cNvSpPr>
            <a:spLocks noGrp="1"/>
          </p:cNvSpPr>
          <p:nvPr>
            <p:ph type="subTitle" idx="1" hasCustomPrompt="1"/>
          </p:nvPr>
        </p:nvSpPr>
        <p:spPr>
          <a:xfrm>
            <a:off x="1522413" y="5105400"/>
            <a:ext cx="9143999" cy="1066800"/>
          </a:xfrm>
        </p:spPr>
        <p:txBody>
          <a:bodyPr rtlCol="0"/>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tr-TR"/>
              <a:t>Asıl alt başlık stilini düzenlemek için tıklayın</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hasCustomPrompt="1"/>
          </p:nvPr>
        </p:nvSpPr>
        <p:spPr/>
        <p:txBody>
          <a:bodyPr rtlCol="0"/>
          <a:lstStyle/>
          <a:p>
            <a:pPr rtl="0"/>
            <a:r>
              <a:rPr lang="tr-TR"/>
              <a:t>Asıl başlık stilini düzenlemek için tıklayın</a:t>
            </a:r>
            <a:endParaRPr lang="tr-TR" dirty="0"/>
          </a:p>
        </p:txBody>
      </p:sp>
      <p:grpSp>
        <p:nvGrpSpPr>
          <p:cNvPr id="7" name="çizgi" descr="Çizgi grafiği"/>
          <p:cNvGrpSpPr/>
          <p:nvPr/>
        </p:nvGrpSpPr>
        <p:grpSpPr bwMode="invGray">
          <a:xfrm>
            <a:off x="1522413" y="1514475"/>
            <a:ext cx="10569575" cy="64008"/>
            <a:chOff x="1522413" y="1514475"/>
            <a:chExt cx="10569575" cy="64008"/>
          </a:xfrm>
        </p:grpSpPr>
        <p:sp>
          <p:nvSpPr>
            <p:cNvPr id="8" name="Serbest Biçimli 7"/>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9" name="Serbest Biçimli 8"/>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0" name="Serbest Biçimli 9"/>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1" name="Serbest Biçimli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2" name="Serbest Biçimli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3" name="Serbest Biçimli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4" name="Serbest Biçimli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5" name="Serbest Biçimli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6" name="Serbest Biçimli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 name="Serbest Biçimli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 name="Serbest Biçimli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 name="Serbest Biçimli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 name="Serbest Biçimli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 name="Serbest Biçimli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 name="Serbest Biçimli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3" name="Serbest Biçimli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4" name="Serbest Biçimli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5" name="Serbest Biçimli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6" name="Serbest Biçimli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7" name="Serbest Biçimli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8" name="Serbest Biçimli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9" name="Serbest Biçimli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30" name="Serbest Biçimli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31" name="Serbest Biçimli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32" name="Serbest Biçimli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33" name="Serbest Biçimli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34" name="Serbest Biçimli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35" name="Serbest Biçimli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36" name="Serbest Biçimli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37" name="Serbest Biçimli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38" name="Serbest Biçimli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39" name="Serbest Biçimli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40" name="Serbest Biçimli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41" name="Serbest Biçimli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42" name="Serbest Biçimli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43" name="Serbest Biçimli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44" name="Serbest Biçimli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45" name="Serbest Biçimli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46" name="Serbest Biçimli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47" name="Serbest Biçimli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48" name="Serbest Biçimli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49" name="Serbest Biçimli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50" name="Serbest Biçimli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51" name="Serbest Biçimli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52" name="Serbest Biçimli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53" name="Serbest Biçimli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54" name="Serbest Biçimli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55" name="Serbest Biçimli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56" name="Serbest Biçimli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57" name="Serbest Biçimli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58"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59" name="Serbest Biçimli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0" name="Serbest Biçimli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1" name="Serbest Biçimli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2" name="Serbest Biçimli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3" name="Serbest Biçimli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4" name="Serbest Biçimli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5" name="Serbest Biçimli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6" name="Serbest Biçimli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7" name="Serbest Biçimli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8" name="Serbest Biçimli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9" name="Serbest Biçimli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0" name="Serbest Biçimli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1" name="Serbest Biçimli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2" name="Serbest Biçimli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3" name="Serbest Biçimli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4" name="Serbest Biçimli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5" name="Serbest Biçimli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6" name="Serbest Biçimli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7" name="Serbest Biçimli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8" name="Serbest Biçimli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9" name="Serbest Biçimli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0" name="Serbest Biçimli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1" name="Serbest Biçimli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grpSp>
      <p:sp>
        <p:nvSpPr>
          <p:cNvPr id="3" name="Dikey Metin Yer Tutucusu 2"/>
          <p:cNvSpPr>
            <a:spLocks noGrp="1"/>
          </p:cNvSpPr>
          <p:nvPr>
            <p:ph type="body" orient="vert" idx="1" hasCustomPrompt="1"/>
          </p:nvPr>
        </p:nvSpPr>
        <p:spPr/>
        <p:txBody>
          <a:bodyPr vert="eaVert" rtlCol="0"/>
          <a:lstStyle>
            <a:lvl5pPr>
              <a:defRPr/>
            </a:lvl5pPr>
            <a:lvl6pPr marL="1957070">
              <a:defRPr/>
            </a:lvl6pPr>
            <a:lvl7pPr marL="1957070">
              <a:defRPr/>
            </a:lvl7pPr>
            <a:lvl8pPr marL="1957070">
              <a:defRPr/>
            </a:lvl8pPr>
            <a:lvl9pPr marL="1957070">
              <a:defRPr/>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5" name="Altbilgi Yer Tutucusu 4"/>
          <p:cNvSpPr>
            <a:spLocks noGrp="1"/>
          </p:cNvSpPr>
          <p:nvPr>
            <p:ph type="ftr" sz="quarter" idx="11"/>
          </p:nvPr>
        </p:nvSpPr>
        <p:spPr/>
        <p:txBody>
          <a:bodyPr rtlCol="0"/>
          <a:lstStyle/>
          <a:p>
            <a:pPr rtl="0"/>
            <a:endParaRPr lang="tr-TR" dirty="0"/>
          </a:p>
        </p:txBody>
      </p:sp>
      <p:sp>
        <p:nvSpPr>
          <p:cNvPr id="4" name="Tarih Yer Tutucusu 3"/>
          <p:cNvSpPr>
            <a:spLocks noGrp="1"/>
          </p:cNvSpPr>
          <p:nvPr>
            <p:ph type="dt" sz="half" idx="10"/>
          </p:nvPr>
        </p:nvSpPr>
        <p:spPr/>
        <p:txBody>
          <a:bodyPr rtlCol="0"/>
          <a:lstStyle/>
          <a:p>
            <a:pPr rtl="0"/>
            <a:fld id="{CCEFE084-84C7-4ACD-AA97-CC4F85FC341A}" type="datetime1">
              <a:rPr lang="tr-TR" smtClean="0"/>
              <a:t>21.03.2021</a:t>
            </a:fld>
            <a:endParaRPr lang="tr-TR" dirty="0"/>
          </a:p>
        </p:txBody>
      </p:sp>
      <p:sp>
        <p:nvSpPr>
          <p:cNvPr id="6" name="Slayt Numarası Yer Tutucusu 5"/>
          <p:cNvSpPr>
            <a:spLocks noGrp="1"/>
          </p:cNvSpPr>
          <p:nvPr>
            <p:ph type="sldNum" sz="quarter" idx="12"/>
          </p:nvPr>
        </p:nvSpPr>
        <p:spPr/>
        <p:txBody>
          <a:bodyPr rtlCol="0"/>
          <a:lstStyle/>
          <a:p>
            <a:pPr rtl="0"/>
            <a:fld id="{25BA54BD-C84D-46CE-8B72-31BFB26ABA43}" type="slidenum">
              <a:rPr lang="tr-TR" smtClean="0"/>
              <a:t>‹#›</a:t>
            </a:fld>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hasCustomPrompt="1"/>
          </p:nvPr>
        </p:nvSpPr>
        <p:spPr>
          <a:xfrm>
            <a:off x="10361612" y="274639"/>
            <a:ext cx="1371600" cy="5901747"/>
          </a:xfrm>
        </p:spPr>
        <p:txBody>
          <a:bodyPr vert="eaVert" rtlCol="0"/>
          <a:lstStyle/>
          <a:p>
            <a:pPr rtl="0"/>
            <a:r>
              <a:rPr lang="tr-TR"/>
              <a:t>Asıl başlık stilini düzenlemek için tıklayın</a:t>
            </a:r>
            <a:endParaRPr lang="tr-TR" dirty="0"/>
          </a:p>
        </p:txBody>
      </p:sp>
      <p:grpSp>
        <p:nvGrpSpPr>
          <p:cNvPr id="7" name="çizgi" descr="Çizgi grafiği"/>
          <p:cNvGrpSpPr/>
          <p:nvPr/>
        </p:nvGrpSpPr>
        <p:grpSpPr bwMode="invGray">
          <a:xfrm rot="5400000">
            <a:off x="6864412" y="3472598"/>
            <a:ext cx="6492240" cy="64008"/>
            <a:chOff x="1522413" y="1514475"/>
            <a:chExt cx="10569575" cy="64008"/>
          </a:xfrm>
        </p:grpSpPr>
        <p:sp>
          <p:nvSpPr>
            <p:cNvPr id="8" name="Serbest Biçimli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9" name="Serbest Biçimli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0" name="Serbest Biçimli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1" name="Serbest Biçimli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2" name="Serbest Biçimli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3" name="Serbest Biçimli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4" name="Serbest Biçimli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5" name="Serbest Biçimli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6" name="Serbest Biçimli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 name="Serbest Biçimli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 name="Serbest Biçimli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 name="Serbest Biçimli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 name="Serbest Biçimli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 name="Serbest Biçimli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 name="Serbest Biçimli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3" name="Serbest Biçimli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4" name="Serbest Biçimli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5" name="Serbest Biçimli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6" name="Serbest Biçimli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7" name="Serbest Biçimli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8" name="Serbest Biçimli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9" name="Serbest Biçimli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30" name="Serbest Biçimli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31" name="Serbest Biçimli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32" name="Serbest Biçimli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33" name="Serbest Biçimli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34" name="Serbest Biçimli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35" name="Serbest Biçimli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36" name="Serbest Biçimli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37" name="Serbest Biçimli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38" name="Serbest Biçimli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39" name="Serbest Biçimli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40" name="Serbest Biçimli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41" name="Serbest Biçimli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42" name="Serbest Biçimli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43" name="Serbest Biçimli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44" name="Serbest Biçimli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45" name="Serbest Biçimli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46" name="Serbest Biçimli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47" name="Serbest Biçimli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48" name="Serbest Biçimli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49" name="Serbest Biçimli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50" name="Serbest Biçimli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51" name="Serbest Biçimli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52" name="Serbest Biçimli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53" name="Serbest Biçimli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54" name="Serbest Biçimli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55" name="Serbest Biçimli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56" name="Serbest Biçimli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57" name="Serbest Biçimli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58"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59" name="Serbest Biçimli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0" name="Serbest Biçimli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1" name="Serbest Biçimli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2" name="Serbest Biçimli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3" name="Serbest Biçimli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4" name="Serbest Biçimli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5" name="Serbest Biçimli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6" name="Serbest Biçimli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7" name="Serbest Biçimli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8" name="Serbest Biçimli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9" name="Serbest Biçimli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0" name="Serbest Biçimli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1" name="Serbest Biçimli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2" name="Serbest Biçimli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3" name="Serbest Biçimli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4" name="Serbest Biçimli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5" name="Serbest Biçimli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6" name="Serbest Biçimli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7" name="Serbest Biçimli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8" name="Serbest Biçimli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9" name="Serbest Biçimli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0" name="Serbest Biçimli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1" name="Serbest Biçimli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grpSp>
      <p:sp>
        <p:nvSpPr>
          <p:cNvPr id="3" name="Dikey Metin Yer Tutucusu 2"/>
          <p:cNvSpPr>
            <a:spLocks noGrp="1"/>
          </p:cNvSpPr>
          <p:nvPr>
            <p:ph type="body" orient="vert" idx="1" hasCustomPrompt="1"/>
          </p:nvPr>
        </p:nvSpPr>
        <p:spPr>
          <a:xfrm>
            <a:off x="608012" y="277813"/>
            <a:ext cx="9144001" cy="5898573"/>
          </a:xfrm>
        </p:spPr>
        <p:txBody>
          <a:bodyPr vert="eaVert" rtlCol="0"/>
          <a:lstStyle>
            <a:lvl5pPr>
              <a:defRPr/>
            </a:lvl5pPr>
            <a:lvl6pPr marL="1261745" indent="0">
              <a:buNone/>
              <a:defRPr/>
            </a:lvl6pPr>
            <a:lvl7pPr>
              <a:defRPr/>
            </a:lvl7pPr>
            <a:lvl8pPr>
              <a:defRPr baseline="0"/>
            </a:lvl8pPr>
            <a:lvl9pPr>
              <a:defRPr baseline="0"/>
            </a:lvl9pPr>
          </a:lstStyle>
          <a:p>
            <a:pPr lvl="0" rtl="0"/>
            <a:r>
              <a:rPr lang="tr-TR" dirty="0"/>
              <a:t>Asıl metin stillerini düzenlemek için tıklayın</a:t>
            </a:r>
          </a:p>
          <a:p>
            <a:pPr lvl="1" rtl="0"/>
            <a:r>
              <a:rPr lang="tr-TR" dirty="0"/>
              <a:t>İkinci düzey</a:t>
            </a:r>
          </a:p>
          <a:p>
            <a:pPr lvl="2" rtl="0"/>
            <a:r>
              <a:rPr lang="tr-TR" dirty="0"/>
              <a:t>Üçüncü düzey</a:t>
            </a:r>
          </a:p>
          <a:p>
            <a:pPr lvl="3" rtl="0"/>
            <a:r>
              <a:rPr lang="tr-TR" dirty="0"/>
              <a:t>Dördüncü düzey</a:t>
            </a:r>
          </a:p>
          <a:p>
            <a:pPr lvl="4" rtl="0"/>
            <a:r>
              <a:rPr lang="tr-TR" dirty="0"/>
              <a:t>Beşinci düzey</a:t>
            </a:r>
          </a:p>
        </p:txBody>
      </p:sp>
      <p:sp>
        <p:nvSpPr>
          <p:cNvPr id="5" name="Alt Bilgi Yer Tutucusu 4"/>
          <p:cNvSpPr>
            <a:spLocks noGrp="1"/>
          </p:cNvSpPr>
          <p:nvPr>
            <p:ph type="ftr" sz="quarter" idx="11"/>
          </p:nvPr>
        </p:nvSpPr>
        <p:spPr/>
        <p:txBody>
          <a:bodyPr rtlCol="0"/>
          <a:lstStyle/>
          <a:p>
            <a:pPr rtl="0"/>
            <a:endParaRPr lang="tr-TR" dirty="0"/>
          </a:p>
        </p:txBody>
      </p:sp>
      <p:sp>
        <p:nvSpPr>
          <p:cNvPr id="4" name="Tarih Yer Tutucusu 3"/>
          <p:cNvSpPr>
            <a:spLocks noGrp="1"/>
          </p:cNvSpPr>
          <p:nvPr>
            <p:ph type="dt" sz="half" idx="10"/>
          </p:nvPr>
        </p:nvSpPr>
        <p:spPr/>
        <p:txBody>
          <a:bodyPr rtlCol="0"/>
          <a:lstStyle/>
          <a:p>
            <a:pPr rtl="0"/>
            <a:fld id="{035659C3-CFD7-491E-A329-F275E2F0DDFD}" type="datetime1">
              <a:rPr lang="tr-TR" smtClean="0"/>
              <a:t>21.03.2021</a:t>
            </a:fld>
            <a:endParaRPr lang="tr-TR" dirty="0"/>
          </a:p>
        </p:txBody>
      </p:sp>
      <p:sp>
        <p:nvSpPr>
          <p:cNvPr id="6" name="Slayt Numarası Yer Tutucusu 5"/>
          <p:cNvSpPr>
            <a:spLocks noGrp="1"/>
          </p:cNvSpPr>
          <p:nvPr>
            <p:ph type="sldNum" sz="quarter" idx="12"/>
          </p:nvPr>
        </p:nvSpPr>
        <p:spPr/>
        <p:txBody>
          <a:bodyPr rtlCol="0"/>
          <a:lstStyle/>
          <a:p>
            <a:pPr rtl="0"/>
            <a:fld id="{25BA54BD-C84D-46CE-8B72-31BFB26ABA43}" type="slidenum">
              <a:rPr lang="tr-TR" smtClean="0"/>
              <a:t>‹#›</a:t>
            </a:fld>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1522414" y="274638"/>
            <a:ext cx="9143998" cy="1020762"/>
          </a:xfrm>
        </p:spPr>
        <p:txBody>
          <a:bodyPr rtlCol="0"/>
          <a:lstStyle/>
          <a:p>
            <a:pPr rtl="0"/>
            <a:r>
              <a:rPr lang="tr-TR"/>
              <a:t>Asıl başlık stilini düzenlemek için tıklayın</a:t>
            </a:r>
            <a:endParaRPr lang="tr-TR" dirty="0"/>
          </a:p>
        </p:txBody>
      </p:sp>
      <p:grpSp>
        <p:nvGrpSpPr>
          <p:cNvPr id="167" name="çizgi" descr="Çizgi grafiği"/>
          <p:cNvGrpSpPr/>
          <p:nvPr/>
        </p:nvGrpSpPr>
        <p:grpSpPr bwMode="invGray">
          <a:xfrm>
            <a:off x="1522413" y="1514475"/>
            <a:ext cx="10569575" cy="64008"/>
            <a:chOff x="1522413" y="1514475"/>
            <a:chExt cx="10569575" cy="64008"/>
          </a:xfrm>
        </p:grpSpPr>
        <p:sp>
          <p:nvSpPr>
            <p:cNvPr id="168" name="Serbest Biçimli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69" name="Serbest Biçimli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0" name="Serbest Biçimli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1" name="Serbest Biçimli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2" name="Serbest Biçimli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3" name="Serbest Biçimli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4" name="Serbest Biçimli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5" name="Serbest Biçimli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6" name="Serbest Biçimli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7" name="Serbest Biçimli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8" name="Serbest Biçimli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9" name="Serbest Biçimli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0" name="Serbest Biçimli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1" name="Serbest Biçimli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2" name="Serbest Biçimli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3" name="Serbest Biçimli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4" name="Serbest Biçimli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5" name="Serbest Biçimli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6" name="Serbest Biçimli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7" name="Serbest Biçimli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8" name="Serbest Biçimli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9" name="Serbest Biçimli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0" name="Serbest Biçimli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1" name="Serbest Biçimli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2" name="Serbest Biçimli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3" name="Serbest Biçimli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4" name="Serbest Biçimli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5" name="Serbest Biçimli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6" name="Serbest Biçimli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7" name="Serbest Biçimli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8" name="Serbest Biçimli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9" name="Serbest Biçimli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0" name="Serbest Biçimli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1" name="Serbest Biçimli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2" name="Serbest Biçimli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3" name="Serbest Biçimli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4" name="Serbest Biçimli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5" name="Serbest Biçimli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6" name="Serbest Biçimli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7" name="Serbest Biçimli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8" name="Serbest Biçimli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9" name="Serbest Biçimli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0" name="Serbest Biçimli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1" name="Serbest Biçimli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2" name="Serbest Biçimli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3" name="Serbest Biçimli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4" name="Serbest Biçimli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5" name="Serbest Biçimli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6" name="Serbest Biçimli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7" name="Serbest Biçimli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8"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9" name="Serbest Biçimli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0" name="Serbest Biçimli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1" name="Serbest Biçimli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2" name="Serbest Biçimli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3" name="Serbest Biçimli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4" name="Serbest Biçimli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5" name="Serbest Biçimli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6" name="Serbest Biçimli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7" name="Serbest Biçimli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8" name="Serbest Biçimli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9" name="Serbest Biçimli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30" name="Serbest Biçimli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31" name="Serbest Biçimli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32" name="Serbest Biçimli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33" name="Serbest Biçimli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34" name="Serbest Biçimli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35" name="Serbest Biçimli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36" name="Serbest Biçimli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37" name="Serbest Biçimli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38" name="Serbest Biçimli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39" name="Serbest Biçimli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40" name="Serbest Biçimli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41" name="Serbest Biçimli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grpSp>
      <p:sp>
        <p:nvSpPr>
          <p:cNvPr id="3" name="İçerik Yer Tutucusu 2"/>
          <p:cNvSpPr>
            <a:spLocks noGrp="1"/>
          </p:cNvSpPr>
          <p:nvPr>
            <p:ph idx="1" hasCustomPrompt="1"/>
          </p:nvPr>
        </p:nvSpPr>
        <p:spPr/>
        <p:txBody>
          <a:bodyPr rtlCol="0"/>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5" name="Altbilgi Yer Tutucusu 4"/>
          <p:cNvSpPr>
            <a:spLocks noGrp="1"/>
          </p:cNvSpPr>
          <p:nvPr>
            <p:ph type="ftr" sz="quarter" idx="11"/>
          </p:nvPr>
        </p:nvSpPr>
        <p:spPr/>
        <p:txBody>
          <a:bodyPr rtlCol="0"/>
          <a:lstStyle/>
          <a:p>
            <a:pPr rtl="0"/>
            <a:endParaRPr lang="tr-TR" dirty="0"/>
          </a:p>
        </p:txBody>
      </p:sp>
      <p:sp>
        <p:nvSpPr>
          <p:cNvPr id="4" name="Tarih Yer Tutucusu 3"/>
          <p:cNvSpPr>
            <a:spLocks noGrp="1"/>
          </p:cNvSpPr>
          <p:nvPr>
            <p:ph type="dt" sz="half" idx="10"/>
          </p:nvPr>
        </p:nvSpPr>
        <p:spPr/>
        <p:txBody>
          <a:bodyPr rtlCol="0"/>
          <a:lstStyle/>
          <a:p>
            <a:pPr rtl="0"/>
            <a:fld id="{F3B61B9D-3BEB-4885-8337-AB645F3B0260}" type="datetime1">
              <a:rPr lang="tr-TR" smtClean="0"/>
              <a:t>21.03.2021</a:t>
            </a:fld>
            <a:endParaRPr lang="tr-TR" dirty="0"/>
          </a:p>
        </p:txBody>
      </p:sp>
      <p:sp>
        <p:nvSpPr>
          <p:cNvPr id="6" name="Slayt Numarası Yer Tutucusu 5"/>
          <p:cNvSpPr>
            <a:spLocks noGrp="1"/>
          </p:cNvSpPr>
          <p:nvPr>
            <p:ph type="sldNum" sz="quarter" idx="12"/>
          </p:nvPr>
        </p:nvSpPr>
        <p:spPr/>
        <p:txBody>
          <a:bodyPr rtlCol="0"/>
          <a:lstStyle/>
          <a:p>
            <a:pPr rtl="0"/>
            <a:fld id="{25BA54BD-C84D-46CE-8B72-31BFB26ABA43}" type="slidenum">
              <a:rPr lang="tr-TR" smtClean="0"/>
              <a:t>‹#›</a:t>
            </a:fld>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1522413" y="1905000"/>
            <a:ext cx="9144000" cy="2667000"/>
          </a:xfrm>
        </p:spPr>
        <p:txBody>
          <a:bodyPr rtlCol="0" anchor="b">
            <a:noAutofit/>
          </a:bodyPr>
          <a:lstStyle>
            <a:lvl1pPr algn="l">
              <a:defRPr sz="4400" b="0" cap="none" baseline="0"/>
            </a:lvl1pPr>
          </a:lstStyle>
          <a:p>
            <a:pPr rtl="0"/>
            <a:r>
              <a:rPr lang="tr-TR"/>
              <a:t>Asıl başlık stilini düzenlemek için tıklayın</a:t>
            </a:r>
            <a:endParaRPr lang="tr-TR" dirty="0"/>
          </a:p>
        </p:txBody>
      </p:sp>
      <p:grpSp>
        <p:nvGrpSpPr>
          <p:cNvPr id="255" name="çizgi" descr="Çizgi grafiği"/>
          <p:cNvGrpSpPr/>
          <p:nvPr/>
        </p:nvGrpSpPr>
        <p:grpSpPr bwMode="invGray">
          <a:xfrm>
            <a:off x="1584896" y="4724400"/>
            <a:ext cx="8631936" cy="64008"/>
            <a:chOff x="-4110038" y="2703513"/>
            <a:chExt cx="17394239" cy="160336"/>
          </a:xfrm>
          <a:solidFill>
            <a:schemeClr val="accent1"/>
          </a:solidFill>
        </p:grpSpPr>
        <p:sp>
          <p:nvSpPr>
            <p:cNvPr id="256" name="Serbest Biçimli 5"/>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57" name="Serbest Biçimli 6"/>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58" name="Serbest Biçimli 7"/>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59" name="Serbest Biçimli 8"/>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60" name="Serbest Biçimli 9"/>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61" name="Serbest Biçimli 10"/>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62" name="Serbest Biçimli 11"/>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63" name="Serbest Biçimli 12"/>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64" name="Serbest Biçimli 13"/>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65" name="Serbest Biçimli 14"/>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66" name="Serbest Biçimli 15"/>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67" name="Serbest Biçimli 16"/>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68" name="Serbest Biçimli 17"/>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69" name="Serbest Biçimli 18"/>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70" name="Serbest Biçimli 19"/>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71" name="Serbest Biçimli 20"/>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72" name="Serbest Biçimli 21"/>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73" name="Serbest Biçimli 22"/>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74" name="Serbest Biçimli 23"/>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75" name="Serbest Biçimli 24"/>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76" name="Serbest Biçimli 25"/>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77" name="Serbest Biçimli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78" name="Serbest Biçimli 27"/>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79" name="Serbest Biçimli 28"/>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80" name="Serbest Biçimli 29"/>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81" name="Serbest Biçimli 30"/>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82" name="Serbest Biçimli 31"/>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83" name="Serbest Biçimli 32"/>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84" name="Serbest Biçimli 33"/>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85" name="Serbest Biçimli 34"/>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86" name="Serbest Biçimli 35"/>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87" name="Serbest Biçimli 36"/>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88" name="Serbest Biçimli 37"/>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89" name="Serbest Biçimli 38"/>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90" name="Serbest Biçimli 39"/>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91" name="Serbest Biçimli 40"/>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92" name="Serbest Biçimli 41"/>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93" name="Serbest Biçimli 42"/>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94" name="Serbest Biçimli 43"/>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95" name="Serbest Biçimli 44"/>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96" name="Serbest Biçimli 45"/>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97" name="Serbest Biçimli 46"/>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98" name="Serbest Biçimli 47"/>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299" name="Serbest Biçimli 48"/>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00" name="Serbest Biçimli 49"/>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01" name="Serbest Biçimli 50"/>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02" name="Serbest Biçimli 51"/>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03" name="Serbest Biçimli 52"/>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04" name="Serbest Biçimli 53"/>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05" name="Serbest Biçimli 54"/>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06" name="Serbest Biçimli 55"/>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07" name="Serbest Biçimli 56"/>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08" name="Serbest Biçimli 57"/>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09" name="Serbest Biçimli 58"/>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10" name="Serbest Biçimli 59"/>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11" name="Serbest Biçimli 60"/>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12" name="Serbest Biçimli 61"/>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13" name="Serbest Biçimli 62"/>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14" name="Serbest Biçimli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15" name="Serbest Biçimli 64"/>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16" name="Serbest Biçimli 65"/>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17" name="Serbest Biçimli 66"/>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18" name="Serbest Biçimli 67"/>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19" name="Serbest Biçimli 68"/>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20" name="Serbest Biçimli 69"/>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21" name="Serbest Biçimli 70"/>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22" name="Serbest Biçimli 71"/>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23" name="Serbest Biçimli 72"/>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24" name="Serbest Biçimli 73"/>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25" name="Serbest Biçimli 74"/>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26" name="Serbest Biçimli 75"/>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27" name="Serbest Biçimli 76"/>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28" name="Serbest Biçimli 77"/>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29" name="Serbest Biçimli 78"/>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30" name="Serbest Biçimli 79"/>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31" name="Serbest Biçimli 80"/>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32" name="Serbest Biçimli 81"/>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33" name="Serbest Biçimli 82"/>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34" name="Serbest Biçimli 83"/>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35" name="Serbest Biçimli 84"/>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36" name="Serbest Biçimli 85"/>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37" name="Serbest Biçimli 86"/>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38" name="Serbest Biçimli 87"/>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39" name="Serbest Biçimli 88"/>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40" name="Serbest Biçimli 89"/>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41" name="Serbest Biçimli 90"/>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42" name="Serbest Biçimli 91"/>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43" name="Serbest Biçimli 92"/>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44" name="Serbest Biçimli 93"/>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45" name="Serbest Biçimli 94"/>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46" name="Serbest Biçimli 95"/>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47" name="Serbest Biçimli 96"/>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48" name="Serbest Biçimli 97"/>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49" name="Serbest Biçimli 98"/>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50" name="Serbest Biçimli 99"/>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51" name="Serbest Biçimli 100"/>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52" name="Serbest Biçimli 101"/>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53" name="Serbest Biçimli 102"/>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54" name="Serbest Biçimli 103"/>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55" name="Serbest Biçimli 104"/>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56" name="Serbest Biçimli 105"/>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57" name="Serbest Biçimli 106"/>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58" name="Serbest Biçimli 107"/>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59" name="Serbest Biçimli 108"/>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60" name="Serbest Biçimli 109"/>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61" name="Serbest Biçimli 110"/>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62" name="Serbest Biçimli 111"/>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63" name="Serbest Biçimli 112"/>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64" name="Serbest Biçimli 113"/>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65" name="Serbest Biçimli 114"/>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66" name="Serbest Biçimli 115"/>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67" name="Serbest Biçimli 116"/>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68" name="Serbest Biçimli 117"/>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69" name="Serbest Biçimli 118"/>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70" name="Serbest Biçimli 119"/>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71" name="Serbest Biçimli 120"/>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72" name="Serbest Biçimli 121"/>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73" name="Serbest Biçimli 122"/>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74" name="Serbest Biçimli 123"/>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75" name="Serbest Biçimli 124"/>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76" name="Serbest Biçimli 125"/>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77" name="Serbest Biçimli 126"/>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sp>
          <p:nvSpPr>
            <p:cNvPr id="378" name="Serbest Biçimli 127"/>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p>
          </p:txBody>
        </p:sp>
      </p:grpSp>
      <p:sp>
        <p:nvSpPr>
          <p:cNvPr id="3" name="Metin Yer Tutucusu 2"/>
          <p:cNvSpPr>
            <a:spLocks noGrp="1"/>
          </p:cNvSpPr>
          <p:nvPr>
            <p:ph type="body" idx="1" hasCustomPrompt="1"/>
          </p:nvPr>
        </p:nvSpPr>
        <p:spPr>
          <a:xfrm>
            <a:off x="1522413" y="5102525"/>
            <a:ext cx="9143999" cy="1069675"/>
          </a:xfrm>
        </p:spPr>
        <p:txBody>
          <a:bodyPr rtlCol="0"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a:t>Asıl metin stillerini düzenlemek için tıklayın</a:t>
            </a:r>
          </a:p>
        </p:txBody>
      </p:sp>
      <p:sp>
        <p:nvSpPr>
          <p:cNvPr id="5" name="Alt Bilgi Yer Tutucusu 4"/>
          <p:cNvSpPr>
            <a:spLocks noGrp="1"/>
          </p:cNvSpPr>
          <p:nvPr>
            <p:ph type="ftr" sz="quarter" idx="11"/>
          </p:nvPr>
        </p:nvSpPr>
        <p:spPr/>
        <p:txBody>
          <a:bodyPr rtlCol="0"/>
          <a:lstStyle/>
          <a:p>
            <a:pPr rtl="0"/>
            <a:endParaRPr lang="tr-TR" dirty="0"/>
          </a:p>
        </p:txBody>
      </p:sp>
      <p:sp>
        <p:nvSpPr>
          <p:cNvPr id="4" name="Tarih Yer Tutucusu 3"/>
          <p:cNvSpPr>
            <a:spLocks noGrp="1"/>
          </p:cNvSpPr>
          <p:nvPr>
            <p:ph type="dt" sz="half" idx="10"/>
          </p:nvPr>
        </p:nvSpPr>
        <p:spPr/>
        <p:txBody>
          <a:bodyPr rtlCol="0"/>
          <a:lstStyle/>
          <a:p>
            <a:pPr rtl="0"/>
            <a:fld id="{3F9CA54D-8C3A-4651-AE5F-32A66F924CF9}" type="datetime1">
              <a:rPr lang="tr-TR" smtClean="0"/>
              <a:t>21.03.2021</a:t>
            </a:fld>
            <a:endParaRPr lang="tr-TR" dirty="0"/>
          </a:p>
        </p:txBody>
      </p:sp>
      <p:sp>
        <p:nvSpPr>
          <p:cNvPr id="6" name="Slayt Numarası Yer Tutucusu 5"/>
          <p:cNvSpPr>
            <a:spLocks noGrp="1"/>
          </p:cNvSpPr>
          <p:nvPr>
            <p:ph type="sldNum" sz="quarter" idx="12"/>
          </p:nvPr>
        </p:nvSpPr>
        <p:spPr/>
        <p:txBody>
          <a:bodyPr rtlCol="0"/>
          <a:lstStyle/>
          <a:p>
            <a:pPr rtl="0"/>
            <a:fld id="{25BA54BD-C84D-46CE-8B72-31BFB26ABA43}" type="slidenum">
              <a:rPr lang="tr-TR" smtClean="0"/>
              <a:t>‹#›</a:t>
            </a:fld>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1522414" y="274638"/>
            <a:ext cx="9143998" cy="1020762"/>
          </a:xfrm>
        </p:spPr>
        <p:txBody>
          <a:bodyPr rtlCol="0"/>
          <a:lstStyle/>
          <a:p>
            <a:pPr rtl="0"/>
            <a:r>
              <a:rPr lang="tr-TR"/>
              <a:t>Asıl başlık stilini düzenlemek için tıklayın</a:t>
            </a:r>
            <a:endParaRPr lang="tr-TR" dirty="0"/>
          </a:p>
        </p:txBody>
      </p:sp>
      <p:grpSp>
        <p:nvGrpSpPr>
          <p:cNvPr id="158" name="çizgi" descr="Çizgi grafiği"/>
          <p:cNvGrpSpPr/>
          <p:nvPr/>
        </p:nvGrpSpPr>
        <p:grpSpPr bwMode="invGray">
          <a:xfrm>
            <a:off x="1522413" y="1514475"/>
            <a:ext cx="10569575" cy="64008"/>
            <a:chOff x="1522413" y="1514475"/>
            <a:chExt cx="10569575" cy="64008"/>
          </a:xfrm>
        </p:grpSpPr>
        <p:sp>
          <p:nvSpPr>
            <p:cNvPr id="159" name="Serbest Biçimli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60" name="Serbest Biçimli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61" name="Serbest Biçimli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62" name="Serbest Biçimli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63" name="Serbest Biçimli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64" name="Serbest Biçimli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65" name="Serbest Biçimli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66" name="Serbest Biçimli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67" name="Serbest Biçimli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68" name="Serbest Biçimli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69" name="Serbest Biçimli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0" name="Serbest Biçimli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1" name="Serbest Biçimli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2" name="Serbest Biçimli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3" name="Serbest Biçimli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4" name="Serbest Biçimli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5" name="Serbest Biçimli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6" name="Serbest Biçimli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7" name="Serbest Biçimli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8" name="Serbest Biçimli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9" name="Serbest Biçimli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0" name="Serbest Biçimli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1" name="Serbest Biçimli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2" name="Serbest Biçimli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3" name="Serbest Biçimli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4" name="Serbest Biçimli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5" name="Serbest Biçimli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6" name="Serbest Biçimli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7" name="Serbest Biçimli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8" name="Serbest Biçimli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9" name="Serbest Biçimli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0" name="Serbest Biçimli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1" name="Serbest Biçimli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2" name="Serbest Biçimli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3" name="Serbest Biçimli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4" name="Serbest Biçimli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5" name="Serbest Biçimli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6" name="Serbest Biçimli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7" name="Serbest Biçimli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8" name="Serbest Biçimli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9" name="Serbest Biçimli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0" name="Serbest Biçimli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1" name="Serbest Biçimli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2" name="Serbest Biçimli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3" name="Serbest Biçimli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4" name="Serbest Biçimli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5" name="Serbest Biçimli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6" name="Serbest Biçimli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7" name="Serbest Biçimli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8" name="Serbest Biçimli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9"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0" name="Serbest Biçimli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1" name="Serbest Biçimli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2" name="Serbest Biçimli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3" name="Serbest Biçimli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4" name="Serbest Biçimli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5" name="Serbest Biçimli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6" name="Serbest Biçimli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7" name="Serbest Biçimli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8" name="Serbest Biçimli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9" name="Serbest Biçimli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0" name="Serbest Biçimli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1" name="Serbest Biçimli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2" name="Serbest Biçimli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3" name="Serbest Biçimli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4" name="Serbest Biçimli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5" name="Serbest Biçimli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6" name="Serbest Biçimli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7" name="Serbest Biçimli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8" name="Serbest Biçimli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9" name="Serbest Biçimli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30" name="Serbest Biçimli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31" name="Serbest Biçimli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32" name="Serbest Biçimli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grpSp>
      <p:sp>
        <p:nvSpPr>
          <p:cNvPr id="3" name="İçerik Yer Tutucusu 2"/>
          <p:cNvSpPr>
            <a:spLocks noGrp="1"/>
          </p:cNvSpPr>
          <p:nvPr>
            <p:ph sz="half" idx="1" hasCustomPrompt="1"/>
          </p:nvPr>
        </p:nvSpPr>
        <p:spPr>
          <a:xfrm>
            <a:off x="1522413" y="1905000"/>
            <a:ext cx="4419599" cy="4267200"/>
          </a:xfrm>
        </p:spPr>
        <p:txBody>
          <a:bodyPr rtlCol="0">
            <a:normAutofit/>
          </a:bodyPr>
          <a:lstStyle>
            <a:lvl1pPr>
              <a:defRPr sz="2400"/>
            </a:lvl1pPr>
            <a:lvl2pPr>
              <a:defRPr sz="2000"/>
            </a:lvl2pPr>
            <a:lvl3pPr>
              <a:defRPr sz="1800"/>
            </a:lvl3pPr>
            <a:lvl4pPr>
              <a:defRPr sz="1600"/>
            </a:lvl4pPr>
            <a:lvl5pPr>
              <a:defRPr sz="1600"/>
            </a:lvl5pPr>
            <a:lvl6pPr marL="1957070">
              <a:defRPr sz="1600"/>
            </a:lvl6pPr>
            <a:lvl7pPr marL="1957070">
              <a:defRPr sz="1600" baseline="0"/>
            </a:lvl7pPr>
            <a:lvl8pPr marL="1957070">
              <a:defRPr sz="1600" baseline="0"/>
            </a:lvl8pPr>
            <a:lvl9pPr marL="1957070">
              <a:defRPr sz="1600" baseline="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İçerik Yer Tutucusu 3"/>
          <p:cNvSpPr>
            <a:spLocks noGrp="1"/>
          </p:cNvSpPr>
          <p:nvPr>
            <p:ph sz="half" idx="2" hasCustomPrompt="1"/>
          </p:nvPr>
        </p:nvSpPr>
        <p:spPr>
          <a:xfrm>
            <a:off x="6246815" y="1905000"/>
            <a:ext cx="4419598" cy="4267200"/>
          </a:xfrm>
        </p:spPr>
        <p:txBody>
          <a:bodyPr rtlCol="0">
            <a:normAutofit/>
          </a:bodyPr>
          <a:lstStyle>
            <a:lvl1pPr>
              <a:defRPr sz="2400"/>
            </a:lvl1pPr>
            <a:lvl2pPr>
              <a:defRPr sz="2000"/>
            </a:lvl2pPr>
            <a:lvl3pPr>
              <a:defRPr sz="1800"/>
            </a:lvl3pPr>
            <a:lvl4pPr>
              <a:defRPr sz="1600"/>
            </a:lvl4pPr>
            <a:lvl5pPr>
              <a:defRPr sz="1600"/>
            </a:lvl5pPr>
            <a:lvl6pPr marL="1957070">
              <a:defRPr sz="1600"/>
            </a:lvl6pPr>
            <a:lvl7pPr marL="1957070">
              <a:defRPr sz="1600"/>
            </a:lvl7pPr>
            <a:lvl8pPr marL="1957070">
              <a:defRPr sz="1600" baseline="0"/>
            </a:lvl8pPr>
            <a:lvl9pPr marL="1957070">
              <a:defRPr sz="1600" baseline="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6" name="Alt Bilgi Yer Tutucusu 5"/>
          <p:cNvSpPr>
            <a:spLocks noGrp="1"/>
          </p:cNvSpPr>
          <p:nvPr>
            <p:ph type="ftr" sz="quarter" idx="11"/>
          </p:nvPr>
        </p:nvSpPr>
        <p:spPr/>
        <p:txBody>
          <a:bodyPr rtlCol="0"/>
          <a:lstStyle/>
          <a:p>
            <a:pPr rtl="0"/>
            <a:endParaRPr lang="tr-TR" dirty="0"/>
          </a:p>
        </p:txBody>
      </p:sp>
      <p:sp>
        <p:nvSpPr>
          <p:cNvPr id="5" name="Tarih Yer Tutucusu 4"/>
          <p:cNvSpPr>
            <a:spLocks noGrp="1"/>
          </p:cNvSpPr>
          <p:nvPr>
            <p:ph type="dt" sz="half" idx="10"/>
          </p:nvPr>
        </p:nvSpPr>
        <p:spPr/>
        <p:txBody>
          <a:bodyPr rtlCol="0"/>
          <a:lstStyle/>
          <a:p>
            <a:pPr rtl="0"/>
            <a:fld id="{1EEF4061-7DB4-4D9F-919E-A2AFA031A789}" type="datetime1">
              <a:rPr lang="tr-TR" smtClean="0"/>
              <a:t>21.03.2021</a:t>
            </a:fld>
            <a:endParaRPr lang="tr-TR" dirty="0"/>
          </a:p>
        </p:txBody>
      </p:sp>
      <p:sp>
        <p:nvSpPr>
          <p:cNvPr id="7" name="Slayt Numarası Yer Tutucusu 6"/>
          <p:cNvSpPr>
            <a:spLocks noGrp="1"/>
          </p:cNvSpPr>
          <p:nvPr>
            <p:ph type="sldNum" sz="quarter" idx="12"/>
          </p:nvPr>
        </p:nvSpPr>
        <p:spPr/>
        <p:txBody>
          <a:bodyPr rtlCol="0"/>
          <a:lstStyle/>
          <a:p>
            <a:pPr rtl="0"/>
            <a:fld id="{25BA54BD-C84D-46CE-8B72-31BFB26ABA43}" type="slidenum">
              <a:rPr lang="tr-TR" smtClean="0"/>
              <a:t>‹#›</a:t>
            </a:fld>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arşılaştırma">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1522414" y="274638"/>
            <a:ext cx="9143998" cy="1020762"/>
          </a:xfrm>
        </p:spPr>
        <p:txBody>
          <a:bodyPr rtlCol="0"/>
          <a:lstStyle>
            <a:lvl1pPr>
              <a:defRPr/>
            </a:lvl1pPr>
          </a:lstStyle>
          <a:p>
            <a:pPr rtl="0"/>
            <a:r>
              <a:rPr lang="tr-TR"/>
              <a:t>Asıl başlık stilini düzenlemek için tıklayın</a:t>
            </a:r>
            <a:endParaRPr lang="tr-TR" dirty="0"/>
          </a:p>
        </p:txBody>
      </p:sp>
      <p:grpSp>
        <p:nvGrpSpPr>
          <p:cNvPr id="160" name="çizgi" descr="Çizgi grafiği"/>
          <p:cNvGrpSpPr/>
          <p:nvPr/>
        </p:nvGrpSpPr>
        <p:grpSpPr bwMode="invGray">
          <a:xfrm>
            <a:off x="1522413" y="1514475"/>
            <a:ext cx="10569575" cy="64008"/>
            <a:chOff x="1522413" y="1514475"/>
            <a:chExt cx="10569575" cy="64008"/>
          </a:xfrm>
        </p:grpSpPr>
        <p:sp>
          <p:nvSpPr>
            <p:cNvPr id="161" name="Serbest Biçimli 16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62" name="Serbest Biçimli 16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63" name="Serbest Biçimli 16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64" name="Serbest Biçimli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65" name="Serbest Biçimli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66" name="Serbest Biçimli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67" name="Serbest Biçimli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68" name="Serbest Biçimli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69" name="Serbest Biçimli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0" name="Serbest Biçimli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1" name="Serbest Biçimli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2" name="Serbest Biçimli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3" name="Serbest Biçimli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4" name="Serbest Biçimli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5" name="Serbest Biçimli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6" name="Serbest Biçimli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7" name="Serbest Biçimli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8" name="Serbest Biçimli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9" name="Serbest Biçimli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0" name="Serbest Biçimli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1" name="Serbest Biçimli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2" name="Serbest Biçimli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3" name="Serbest Biçimli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4" name="Serbest Biçimli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5" name="Serbest Biçimli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6" name="Serbest Biçimli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7" name="Serbest Biçimli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8" name="Serbest Biçimli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9" name="Serbest Biçimli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0" name="Serbest Biçimli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1" name="Serbest Biçimli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2" name="Serbest Biçimli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3" name="Serbest Biçimli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4" name="Serbest Biçimli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5" name="Serbest Biçimli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6" name="Serbest Biçimli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7" name="Serbest Biçimli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8" name="Serbest Biçimli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9" name="Serbest Biçimli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0" name="Serbest Biçimli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1" name="Serbest Biçimli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2" name="Serbest Biçimli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3" name="Serbest Biçimli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4" name="Serbest Biçimli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5" name="Serbest Biçimli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6" name="Serbest Biçimli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7" name="Serbest Biçimli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8" name="Serbest Biçimli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9" name="Serbest Biçimli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0" name="Serbest Biçimli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1"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2" name="Serbest Biçimli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3" name="Serbest Biçimli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4" name="Serbest Biçimli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5" name="Serbest Biçimli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6" name="Serbest Biçimli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7" name="Serbest Biçimli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8" name="Serbest Biçimli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9" name="Serbest Biçimli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0" name="Serbest Biçimli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1" name="Serbest Biçimli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2" name="Serbest Biçimli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3" name="Serbest Biçimli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4" name="Serbest Biçimli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5" name="Serbest Biçimli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6" name="Serbest Biçimli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7" name="Serbest Biçimli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8" name="Serbest Biçimli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9" name="Serbest Biçimli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30" name="Serbest Biçimli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31" name="Serbest Biçimli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32" name="Serbest Biçimli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33" name="Serbest Biçimli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34" name="Serbest Biçimli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grpSp>
      <p:sp>
        <p:nvSpPr>
          <p:cNvPr id="3" name="Metin Yer Tutucusu 2"/>
          <p:cNvSpPr>
            <a:spLocks noGrp="1"/>
          </p:cNvSpPr>
          <p:nvPr>
            <p:ph type="body" idx="1" hasCustomPrompt="1"/>
          </p:nvPr>
        </p:nvSpPr>
        <p:spPr>
          <a:xfrm>
            <a:off x="1522413"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p>
        </p:txBody>
      </p:sp>
      <p:sp>
        <p:nvSpPr>
          <p:cNvPr id="4" name="İçerik Yer Tutucusu 3"/>
          <p:cNvSpPr>
            <a:spLocks noGrp="1"/>
          </p:cNvSpPr>
          <p:nvPr>
            <p:ph sz="half" idx="2" hasCustomPrompt="1"/>
          </p:nvPr>
        </p:nvSpPr>
        <p:spPr>
          <a:xfrm>
            <a:off x="1522413" y="2819399"/>
            <a:ext cx="4416552" cy="3352801"/>
          </a:xfrm>
        </p:spPr>
        <p:txBody>
          <a:bodyPr rtlCol="0"/>
          <a:lstStyle>
            <a:lvl1pPr>
              <a:defRPr sz="2400"/>
            </a:lvl1pPr>
            <a:lvl2pPr>
              <a:defRPr sz="2000"/>
            </a:lvl2pPr>
            <a:lvl3pPr>
              <a:defRPr sz="1800"/>
            </a:lvl3pPr>
            <a:lvl4pPr>
              <a:defRPr sz="1600"/>
            </a:lvl4pPr>
            <a:lvl5pPr>
              <a:defRPr sz="1600"/>
            </a:lvl5pPr>
            <a:lvl6pPr marL="1957070">
              <a:defRPr sz="1600"/>
            </a:lvl6pPr>
            <a:lvl7pPr marL="1957070">
              <a:defRPr sz="1600" baseline="0"/>
            </a:lvl7pPr>
            <a:lvl8pPr marL="1957070">
              <a:defRPr sz="1600" baseline="0"/>
            </a:lvl8pPr>
            <a:lvl9pPr marL="1957070">
              <a:defRPr sz="1600" baseline="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5" name="Metin Yer Tutucusu 4"/>
          <p:cNvSpPr>
            <a:spLocks noGrp="1"/>
          </p:cNvSpPr>
          <p:nvPr>
            <p:ph type="body" sz="quarter" idx="3" hasCustomPrompt="1"/>
          </p:nvPr>
        </p:nvSpPr>
        <p:spPr>
          <a:xfrm>
            <a:off x="6249860"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a:t>Asıl metin stillerini düzenlemek için tıklayın</a:t>
            </a:r>
          </a:p>
        </p:txBody>
      </p:sp>
      <p:sp>
        <p:nvSpPr>
          <p:cNvPr id="8" name="Alt Bilgi Yer Tutucusu 7"/>
          <p:cNvSpPr>
            <a:spLocks noGrp="1"/>
          </p:cNvSpPr>
          <p:nvPr>
            <p:ph type="ftr" sz="quarter" idx="11"/>
          </p:nvPr>
        </p:nvSpPr>
        <p:spPr/>
        <p:txBody>
          <a:bodyPr rtlCol="0"/>
          <a:lstStyle/>
          <a:p>
            <a:pPr rtl="0"/>
            <a:endParaRPr lang="tr-TR" dirty="0"/>
          </a:p>
        </p:txBody>
      </p:sp>
      <p:sp>
        <p:nvSpPr>
          <p:cNvPr id="7" name="Tarih Yer Tutucusu 6"/>
          <p:cNvSpPr>
            <a:spLocks noGrp="1"/>
          </p:cNvSpPr>
          <p:nvPr>
            <p:ph type="dt" sz="half" idx="10"/>
          </p:nvPr>
        </p:nvSpPr>
        <p:spPr/>
        <p:txBody>
          <a:bodyPr rtlCol="0"/>
          <a:lstStyle/>
          <a:p>
            <a:pPr rtl="0"/>
            <a:fld id="{450A6235-1FEF-4760-98CF-8ECF9AB2CA71}" type="datetime1">
              <a:rPr lang="tr-TR" smtClean="0"/>
              <a:t>21.03.2021</a:t>
            </a:fld>
            <a:endParaRPr lang="tr-TR" dirty="0"/>
          </a:p>
        </p:txBody>
      </p:sp>
      <p:sp>
        <p:nvSpPr>
          <p:cNvPr id="9" name="Slayt Numarası Yer Tutucusu 8"/>
          <p:cNvSpPr>
            <a:spLocks noGrp="1"/>
          </p:cNvSpPr>
          <p:nvPr>
            <p:ph type="sldNum" sz="quarter" idx="12"/>
          </p:nvPr>
        </p:nvSpPr>
        <p:spPr/>
        <p:txBody>
          <a:bodyPr rtlCol="0"/>
          <a:lstStyle/>
          <a:p>
            <a:pPr rtl="0"/>
            <a:fld id="{25BA54BD-C84D-46CE-8B72-31BFB26ABA43}" type="slidenum">
              <a:rPr lang="tr-TR" smtClean="0"/>
              <a:t>‹#›</a:t>
            </a:fld>
            <a:endParaRPr lang="tr-TR" dirty="0"/>
          </a:p>
        </p:txBody>
      </p:sp>
      <p:sp>
        <p:nvSpPr>
          <p:cNvPr id="85" name="İçerik Yer Tutucusu 3"/>
          <p:cNvSpPr>
            <a:spLocks noGrp="1"/>
          </p:cNvSpPr>
          <p:nvPr>
            <p:ph sz="half" idx="13" hasCustomPrompt="1"/>
          </p:nvPr>
        </p:nvSpPr>
        <p:spPr>
          <a:xfrm>
            <a:off x="6246812" y="2819400"/>
            <a:ext cx="4416552" cy="3352801"/>
          </a:xfrm>
        </p:spPr>
        <p:txBody>
          <a:bodyPr rtlCol="0"/>
          <a:lstStyle>
            <a:lvl1pPr>
              <a:defRPr sz="2400"/>
            </a:lvl1pPr>
            <a:lvl2pPr>
              <a:defRPr sz="2000"/>
            </a:lvl2pPr>
            <a:lvl3pPr>
              <a:defRPr sz="1800"/>
            </a:lvl3pPr>
            <a:lvl4pPr>
              <a:defRPr sz="1600"/>
            </a:lvl4pPr>
            <a:lvl5pPr>
              <a:defRPr sz="1600"/>
            </a:lvl5pPr>
            <a:lvl6pPr marL="1957070">
              <a:defRPr sz="1600"/>
            </a:lvl6pPr>
            <a:lvl7pPr marL="1957070">
              <a:defRPr sz="1600" baseline="0"/>
            </a:lvl7pPr>
            <a:lvl8pPr marL="1957070">
              <a:defRPr sz="1600" baseline="0"/>
            </a:lvl8pPr>
            <a:lvl9pPr marL="1957070">
              <a:defRPr sz="1600" baseline="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hasCustomPrompt="1"/>
          </p:nvPr>
        </p:nvSpPr>
        <p:spPr/>
        <p:txBody>
          <a:bodyPr rtlCol="0"/>
          <a:lstStyle/>
          <a:p>
            <a:pPr rtl="0"/>
            <a:r>
              <a:rPr lang="tr-TR"/>
              <a:t>Asıl başlık stilini düzenlemek için tıklayın</a:t>
            </a:r>
            <a:endParaRPr lang="tr-TR" dirty="0"/>
          </a:p>
        </p:txBody>
      </p:sp>
      <p:grpSp>
        <p:nvGrpSpPr>
          <p:cNvPr id="156" name="çizgi" descr="Çizgi grafiği"/>
          <p:cNvGrpSpPr/>
          <p:nvPr/>
        </p:nvGrpSpPr>
        <p:grpSpPr bwMode="invGray">
          <a:xfrm>
            <a:off x="1522413" y="1514475"/>
            <a:ext cx="10569575" cy="64008"/>
            <a:chOff x="1522413" y="1514475"/>
            <a:chExt cx="10569575" cy="64008"/>
          </a:xfrm>
        </p:grpSpPr>
        <p:sp>
          <p:nvSpPr>
            <p:cNvPr id="157" name="Serbest Biçimli 10"/>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58" name="Serbest Biçimli 11"/>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59" name="Serbest Biçimli 12"/>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60" name="Serbest Biçimli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61" name="Serbest Biçimli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62" name="Serbest Biçimli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63" name="Serbest Biçimli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64" name="Serbest Biçimli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65" name="Serbest Biçimli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66" name="Serbest Biçimli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67" name="Serbest Biçimli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68" name="Serbest Biçimli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69" name="Serbest Biçimli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0" name="Serbest Biçimli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1" name="Serbest Biçimli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2" name="Serbest Biçimli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3" name="Serbest Biçimli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4" name="Serbest Biçimli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5" name="Serbest Biçimli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6" name="Serbest Biçimli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7" name="Serbest Biçimli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8" name="Serbest Biçimli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79" name="Serbest Biçimli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0" name="Serbest Biçimli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1" name="Serbest Biçimli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2" name="Serbest Biçimli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3" name="Serbest Biçimli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4" name="Serbest Biçimli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5" name="Serbest Biçimli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6" name="Serbest Biçimli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7" name="Serbest Biçimli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8" name="Serbest Biçimli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89" name="Serbest Biçimli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0" name="Serbest Biçimli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1" name="Serbest Biçimli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2" name="Serbest Biçimli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3" name="Serbest Biçimli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4" name="Serbest Biçimli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5" name="Serbest Biçimli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6" name="Serbest Biçimli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7" name="Serbest Biçimli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8" name="Serbest Biçimli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199" name="Serbest Biçimli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0" name="Serbest Biçimli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1" name="Serbest Biçimli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2" name="Serbest Biçimli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3" name="Serbest Biçimli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4" name="Serbest Biçimli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5" name="Serbest Biçimli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6" name="Serbest Biçimli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7"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8" name="Serbest Biçimli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09" name="Serbest Biçimli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0" name="Serbest Biçimli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1" name="Serbest Biçimli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2" name="Serbest Biçimli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3" name="Serbest Biçimli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4" name="Serbest Biçimli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5" name="Serbest Biçimli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6" name="Serbest Biçimli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7" name="Serbest Biçimli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8" name="Serbest Biçimli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19" name="Serbest Biçimli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0" name="Serbest Biçimli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1" name="Serbest Biçimli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2" name="Serbest Biçimli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3" name="Serbest Biçimli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4" name="Serbest Biçimli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5" name="Serbest Biçimli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6" name="Serbest Biçimli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7" name="Serbest Biçimli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8" name="Serbest Biçimli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29" name="Serbest Biçimli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230" name="Serbest Biçimli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ln>
          </p:spPr>
          <p:txBody>
            <a:bodyPr vert="horz" wrap="square" lIns="91440" tIns="45720" rIns="91440" bIns="45720" numCol="1" rtlCol="0" anchor="t" anchorCtr="0" compatLnSpc="1"/>
            <a:lstStyle/>
            <a:p>
              <a:pPr rtl="0"/>
              <a:endParaRPr lang="tr-TR" dirty="0">
                <a:ln>
                  <a:noFill/>
                </a:ln>
              </a:endParaRPr>
            </a:p>
          </p:txBody>
        </p:sp>
      </p:grpSp>
      <p:sp>
        <p:nvSpPr>
          <p:cNvPr id="4" name="Alt Bilgi Yer Tutucusu 3"/>
          <p:cNvSpPr>
            <a:spLocks noGrp="1"/>
          </p:cNvSpPr>
          <p:nvPr>
            <p:ph type="ftr" sz="quarter" idx="11"/>
          </p:nvPr>
        </p:nvSpPr>
        <p:spPr/>
        <p:txBody>
          <a:bodyPr rtlCol="0"/>
          <a:lstStyle/>
          <a:p>
            <a:pPr rtl="0"/>
            <a:endParaRPr lang="tr-TR" dirty="0"/>
          </a:p>
        </p:txBody>
      </p:sp>
      <p:sp>
        <p:nvSpPr>
          <p:cNvPr id="3" name="Tarih Yer Tutucusu 2"/>
          <p:cNvSpPr>
            <a:spLocks noGrp="1"/>
          </p:cNvSpPr>
          <p:nvPr>
            <p:ph type="dt" sz="half" idx="10"/>
          </p:nvPr>
        </p:nvSpPr>
        <p:spPr/>
        <p:txBody>
          <a:bodyPr rtlCol="0"/>
          <a:lstStyle/>
          <a:p>
            <a:pPr rtl="0"/>
            <a:fld id="{937A487C-0166-4C8B-B4B5-75143DCBCA8D}" type="datetime1">
              <a:rPr lang="tr-TR" smtClean="0"/>
              <a:t>21.03.2021</a:t>
            </a:fld>
            <a:endParaRPr lang="tr-TR" dirty="0"/>
          </a:p>
        </p:txBody>
      </p:sp>
      <p:sp>
        <p:nvSpPr>
          <p:cNvPr id="5" name="Slayt Numarası Yer Tutucusu 4"/>
          <p:cNvSpPr>
            <a:spLocks noGrp="1"/>
          </p:cNvSpPr>
          <p:nvPr>
            <p:ph type="sldNum" sz="quarter" idx="12"/>
          </p:nvPr>
        </p:nvSpPr>
        <p:spPr/>
        <p:txBody>
          <a:bodyPr rtlCol="0"/>
          <a:lstStyle/>
          <a:p>
            <a:pPr rtl="0"/>
            <a:fld id="{25BA54BD-C84D-46CE-8B72-31BFB26ABA43}" type="slidenum">
              <a:rPr lang="tr-TR" smtClean="0"/>
              <a:t>‹#›</a:t>
            </a:fld>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3" name="Alt Bilgi Yer Tutucusu 2"/>
          <p:cNvSpPr>
            <a:spLocks noGrp="1"/>
          </p:cNvSpPr>
          <p:nvPr>
            <p:ph type="ftr" sz="quarter" idx="11"/>
          </p:nvPr>
        </p:nvSpPr>
        <p:spPr/>
        <p:txBody>
          <a:bodyPr rtlCol="0"/>
          <a:lstStyle/>
          <a:p>
            <a:pPr rtl="0"/>
            <a:endParaRPr lang="tr-TR" dirty="0"/>
          </a:p>
        </p:txBody>
      </p:sp>
      <p:sp>
        <p:nvSpPr>
          <p:cNvPr id="2" name="Tarih Yer Tutucusu 1"/>
          <p:cNvSpPr>
            <a:spLocks noGrp="1"/>
          </p:cNvSpPr>
          <p:nvPr>
            <p:ph type="dt" sz="half" idx="10"/>
          </p:nvPr>
        </p:nvSpPr>
        <p:spPr/>
        <p:txBody>
          <a:bodyPr rtlCol="0"/>
          <a:lstStyle/>
          <a:p>
            <a:pPr rtl="0"/>
            <a:fld id="{7459CB71-A860-432B-BAE4-95D877574074}" type="datetime1">
              <a:rPr lang="tr-TR" smtClean="0"/>
              <a:t>21.03.2021</a:t>
            </a:fld>
            <a:endParaRPr lang="tr-TR" dirty="0"/>
          </a:p>
        </p:txBody>
      </p:sp>
      <p:sp>
        <p:nvSpPr>
          <p:cNvPr id="4" name="Slayt Numarası Yer Tutucusu 3"/>
          <p:cNvSpPr>
            <a:spLocks noGrp="1"/>
          </p:cNvSpPr>
          <p:nvPr>
            <p:ph type="sldNum" sz="quarter" idx="12"/>
          </p:nvPr>
        </p:nvSpPr>
        <p:spPr/>
        <p:txBody>
          <a:bodyPr rtlCol="0"/>
          <a:lstStyle/>
          <a:p>
            <a:pPr rtl="0"/>
            <a:fld id="{25BA54BD-C84D-46CE-8B72-31BFB26ABA43}" type="slidenum">
              <a:rPr lang="tr-TR" smtClean="0"/>
              <a:t>‹#›</a:t>
            </a:fld>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1522414" y="274638"/>
            <a:ext cx="9143998" cy="1020762"/>
          </a:xfrm>
        </p:spPr>
        <p:txBody>
          <a:bodyPr rtlCol="0" anchor="b">
            <a:noAutofit/>
          </a:bodyPr>
          <a:lstStyle>
            <a:lvl1pPr algn="l">
              <a:defRPr sz="3200" b="0"/>
            </a:lvl1pPr>
          </a:lstStyle>
          <a:p>
            <a:pPr rtl="0"/>
            <a:r>
              <a:rPr lang="tr-TR"/>
              <a:t>Asıl başlık stilini düzenlemek için tıklayın</a:t>
            </a:r>
            <a:endParaRPr lang="tr-TR" dirty="0"/>
          </a:p>
        </p:txBody>
      </p:sp>
      <p:sp>
        <p:nvSpPr>
          <p:cNvPr id="4" name="Metin Yer Tutucusu 3"/>
          <p:cNvSpPr>
            <a:spLocks noGrp="1"/>
          </p:cNvSpPr>
          <p:nvPr>
            <p:ph type="body" sz="half" idx="2" hasCustomPrompt="1"/>
          </p:nvPr>
        </p:nvSpPr>
        <p:spPr>
          <a:xfrm>
            <a:off x="1522413" y="3429000"/>
            <a:ext cx="2743200" cy="27432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düzenlemek için tıklayın</a:t>
            </a:r>
          </a:p>
        </p:txBody>
      </p:sp>
      <p:sp>
        <p:nvSpPr>
          <p:cNvPr id="3" name="İçerik Yer Tutucusu 2"/>
          <p:cNvSpPr>
            <a:spLocks noGrp="1"/>
          </p:cNvSpPr>
          <p:nvPr>
            <p:ph idx="1" hasCustomPrompt="1"/>
          </p:nvPr>
        </p:nvSpPr>
        <p:spPr>
          <a:xfrm>
            <a:off x="4710022" y="1905000"/>
            <a:ext cx="5669280" cy="4038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grpSp>
        <p:nvGrpSpPr>
          <p:cNvPr id="615" name="çerçeve" descr="Kutu grafiği"/>
          <p:cNvGrpSpPr/>
          <p:nvPr/>
        </p:nvGrpSpPr>
        <p:grpSpPr bwMode="invGray">
          <a:xfrm>
            <a:off x="4417839" y="1630821"/>
            <a:ext cx="6291028" cy="4575885"/>
            <a:chOff x="4417839" y="1630821"/>
            <a:chExt cx="6291028" cy="4575885"/>
          </a:xfrm>
        </p:grpSpPr>
        <p:grpSp>
          <p:nvGrpSpPr>
            <p:cNvPr id="616" name="Grup 615"/>
            <p:cNvGrpSpPr/>
            <p:nvPr/>
          </p:nvGrpSpPr>
          <p:grpSpPr bwMode="invGray">
            <a:xfrm>
              <a:off x="5414491" y="1630821"/>
              <a:ext cx="5294376" cy="4114800"/>
              <a:chOff x="3310555" y="716546"/>
              <a:chExt cx="5294376" cy="4114800"/>
            </a:xfrm>
          </p:grpSpPr>
          <p:grpSp>
            <p:nvGrpSpPr>
              <p:cNvPr id="768" name="Grup 767"/>
              <p:cNvGrpSpPr/>
              <p:nvPr/>
            </p:nvGrpSpPr>
            <p:grpSpPr bwMode="invGray">
              <a:xfrm flipH="1">
                <a:off x="3310555" y="737968"/>
                <a:ext cx="5294376" cy="54864"/>
                <a:chOff x="1522413" y="1514475"/>
                <a:chExt cx="10569575" cy="64008"/>
              </a:xfrm>
              <a:solidFill>
                <a:schemeClr val="accent1"/>
              </a:solidFill>
            </p:grpSpPr>
            <p:sp>
              <p:nvSpPr>
                <p:cNvPr id="844" name="Serbest Biçimli 843"/>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45" name="Serbest Biçimli 844"/>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46" name="Serbest Biçimli 845"/>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47" name="Serbest Biçimli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48" name="Serbest Biçimli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49" name="Serbest Biçimli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50" name="Serbest Biçimli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51" name="Serbest Biçimli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52" name="Serbest Biçimli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53" name="Serbest Biçimli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54" name="Serbest Biçimli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55" name="Serbest Biçimli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56" name="Serbest Biçimli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57" name="Serbest Biçimli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58" name="Serbest Biçimli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59" name="Serbest Biçimli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60" name="Serbest Biçimli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61" name="Serbest Biçimli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62" name="Serbest Biçimli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63" name="Serbest Biçimli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64" name="Serbest Biçimli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65" name="Serbest Biçimli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66" name="Serbest Biçimli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67" name="Serbest Biçimli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68" name="Serbest Biçimli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69" name="Serbest Biçimli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70" name="Serbest Biçimli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71" name="Serbest Biçimli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72" name="Serbest Biçimli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73" name="Serbest Biçimli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74" name="Serbest Biçimli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75" name="Serbest Biçimli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76" name="Serbest Biçimli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77" name="Serbest Biçimli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78" name="Serbest Biçimli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79" name="Serbest Biçimli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80" name="Serbest Biçimli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81" name="Serbest Biçimli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82" name="Serbest Biçimli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83" name="Serbest Biçimli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84" name="Serbest Biçimli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85" name="Serbest Biçimli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86" name="Serbest Biçimli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87" name="Serbest Biçimli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88" name="Serbest Biçimli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89" name="Serbest Biçimli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90" name="Serbest Biçimli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91" name="Serbest Biçimli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92" name="Serbest Biçimli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93" name="Serbest Biçimli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94"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95" name="Serbest Biçimli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96" name="Serbest Biçimli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97" name="Serbest Biçimli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98" name="Serbest Biçimli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99" name="Serbest Biçimli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900" name="Serbest Biçimli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901" name="Serbest Biçimli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902" name="Serbest Biçimli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903" name="Serbest Biçimli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904" name="Serbest Biçimli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905" name="Serbest Biçimli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906" name="Serbest Biçimli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907" name="Serbest Biçimli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908" name="Serbest Biçimli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909" name="Serbest Biçimli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910" name="Serbest Biçimli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911" name="Serbest Biçimli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912" name="Serbest Biçimli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913" name="Serbest Biçimli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914" name="Serbest Biçimli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915" name="Serbest Biçimli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916" name="Serbest Biçimli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917" name="Serbest Biçimli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grpSp>
          <p:grpSp>
            <p:nvGrpSpPr>
              <p:cNvPr id="769" name="Grup 768"/>
              <p:cNvGrpSpPr/>
              <p:nvPr/>
            </p:nvGrpSpPr>
            <p:grpSpPr bwMode="invGray">
              <a:xfrm rot="16200000" flipH="1">
                <a:off x="6492229" y="2755658"/>
                <a:ext cx="4114800" cy="36576"/>
                <a:chOff x="1522413" y="1514475"/>
                <a:chExt cx="10569575" cy="64008"/>
              </a:xfrm>
              <a:solidFill>
                <a:schemeClr val="accent1"/>
              </a:solidFill>
            </p:grpSpPr>
            <p:sp>
              <p:nvSpPr>
                <p:cNvPr id="770" name="Serbest Biçimli 769"/>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71" name="Serbest Biçimli 770"/>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72" name="Serbest Biçimli 771"/>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73" name="Serbest Biçimli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74" name="Serbest Biçimli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75" name="Serbest Biçimli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76" name="Serbest Biçimli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77" name="Serbest Biçimli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78" name="Serbest Biçimli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79" name="Serbest Biçimli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80" name="Serbest Biçimli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81" name="Serbest Biçimli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82" name="Serbest Biçimli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83" name="Serbest Biçimli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84" name="Serbest Biçimli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85" name="Serbest Biçimli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86" name="Serbest Biçimli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87" name="Serbest Biçimli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88" name="Serbest Biçimli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89" name="Serbest Biçimli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90" name="Serbest Biçimli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91" name="Serbest Biçimli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92" name="Serbest Biçimli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93" name="Serbest Biçimli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94" name="Serbest Biçimli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95" name="Serbest Biçimli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96" name="Serbest Biçimli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97" name="Serbest Biçimli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98" name="Serbest Biçimli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99" name="Serbest Biçimli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00" name="Serbest Biçimli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01" name="Serbest Biçimli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02" name="Serbest Biçimli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03" name="Serbest Biçimli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04" name="Serbest Biçimli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05" name="Serbest Biçimli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06" name="Serbest Biçimli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07" name="Serbest Biçimli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08" name="Serbest Biçimli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09" name="Serbest Biçimli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10" name="Serbest Biçimli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11" name="Serbest Biçimli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12" name="Serbest Biçimli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13" name="Serbest Biçimli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14" name="Serbest Biçimli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15" name="Serbest Biçimli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16" name="Serbest Biçimli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17" name="Serbest Biçimli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18" name="Serbest Biçimli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19" name="Serbest Biçimli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20"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21" name="Serbest Biçimli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22" name="Serbest Biçimli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23" name="Serbest Biçimli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24" name="Serbest Biçimli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25" name="Serbest Biçimli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26" name="Serbest Biçimli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27" name="Serbest Biçimli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28" name="Serbest Biçimli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29" name="Serbest Biçimli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30" name="Serbest Biçimli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31" name="Serbest Biçimli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32" name="Serbest Biçimli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33" name="Serbest Biçimli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34" name="Serbest Biçimli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35" name="Serbest Biçimli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36" name="Serbest Biçimli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37" name="Serbest Biçimli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38" name="Serbest Biçimli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39" name="Serbest Biçimli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40" name="Serbest Biçimli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41" name="Serbest Biçimli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42" name="Serbest Biçimli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43" name="Serbest Biçimli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grpSp>
        </p:grpSp>
        <p:grpSp>
          <p:nvGrpSpPr>
            <p:cNvPr id="617" name="Grup 616"/>
            <p:cNvGrpSpPr/>
            <p:nvPr/>
          </p:nvGrpSpPr>
          <p:grpSpPr bwMode="invGray">
            <a:xfrm rot="10800000">
              <a:off x="4417839" y="2091906"/>
              <a:ext cx="5294376" cy="4114800"/>
              <a:chOff x="3310555" y="716546"/>
              <a:chExt cx="5294376" cy="4114800"/>
            </a:xfrm>
          </p:grpSpPr>
          <p:grpSp>
            <p:nvGrpSpPr>
              <p:cNvPr id="618" name="Grup 617"/>
              <p:cNvGrpSpPr/>
              <p:nvPr/>
            </p:nvGrpSpPr>
            <p:grpSpPr bwMode="invGray">
              <a:xfrm flipH="1">
                <a:off x="3310555" y="737968"/>
                <a:ext cx="5294376" cy="54864"/>
                <a:chOff x="1522413" y="1514475"/>
                <a:chExt cx="10569575" cy="64008"/>
              </a:xfrm>
              <a:solidFill>
                <a:schemeClr val="accent1"/>
              </a:solidFill>
            </p:grpSpPr>
            <p:sp>
              <p:nvSpPr>
                <p:cNvPr id="694" name="Serbest Biçimli 693"/>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95" name="Serbest Biçimli 694"/>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96" name="Serbest Biçimli 695"/>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97" name="Serbest Biçimli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98" name="Serbest Biçimli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99" name="Serbest Biçimli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00" name="Serbest Biçimli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01" name="Serbest Biçimli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02" name="Serbest Biçimli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03" name="Serbest Biçimli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04" name="Serbest Biçimli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05" name="Serbest Biçimli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06" name="Serbest Biçimli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07" name="Serbest Biçimli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08" name="Serbest Biçimli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09" name="Serbest Biçimli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10" name="Serbest Biçimli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11" name="Serbest Biçimli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12" name="Serbest Biçimli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13" name="Serbest Biçimli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14" name="Serbest Biçimli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15" name="Serbest Biçimli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16" name="Serbest Biçimli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17" name="Serbest Biçimli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18" name="Serbest Biçimli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19" name="Serbest Biçimli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20" name="Serbest Biçimli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21" name="Serbest Biçimli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22" name="Serbest Biçimli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23" name="Serbest Biçimli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24" name="Serbest Biçimli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25" name="Serbest Biçimli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26" name="Serbest Biçimli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27" name="Serbest Biçimli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28" name="Serbest Biçimli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29" name="Serbest Biçimli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30" name="Serbest Biçimli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31" name="Serbest Biçimli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32" name="Serbest Biçimli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33" name="Serbest Biçimli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34" name="Serbest Biçimli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35" name="Serbest Biçimli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36" name="Serbest Biçimli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37" name="Serbest Biçimli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38" name="Serbest Biçimli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39" name="Serbest Biçimli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40" name="Serbest Biçimli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41" name="Serbest Biçimli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42" name="Serbest Biçimli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43" name="Serbest Biçimli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44"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45" name="Serbest Biçimli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46" name="Serbest Biçimli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47" name="Serbest Biçimli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48" name="Serbest Biçimli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49" name="Serbest Biçimli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50" name="Serbest Biçimli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51" name="Serbest Biçimli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52" name="Serbest Biçimli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53" name="Serbest Biçimli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54" name="Serbest Biçimli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55" name="Serbest Biçimli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56" name="Serbest Biçimli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57" name="Serbest Biçimli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58" name="Serbest Biçimli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59" name="Serbest Biçimli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60" name="Serbest Biçimli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61" name="Serbest Biçimli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62" name="Serbest Biçimli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63" name="Serbest Biçimli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64" name="Serbest Biçimli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65" name="Serbest Biçimli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66" name="Serbest Biçimli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67" name="Serbest Biçimli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grpSp>
          <p:grpSp>
            <p:nvGrpSpPr>
              <p:cNvPr id="619" name="Grup 618"/>
              <p:cNvGrpSpPr/>
              <p:nvPr/>
            </p:nvGrpSpPr>
            <p:grpSpPr bwMode="invGray">
              <a:xfrm rot="16200000" flipH="1">
                <a:off x="6492229" y="2755658"/>
                <a:ext cx="4114800" cy="36576"/>
                <a:chOff x="1522413" y="1514475"/>
                <a:chExt cx="10569575" cy="64008"/>
              </a:xfrm>
              <a:solidFill>
                <a:schemeClr val="accent1"/>
              </a:solidFill>
            </p:grpSpPr>
            <p:sp>
              <p:nvSpPr>
                <p:cNvPr id="620" name="Serbest Biçimli 619"/>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21" name="Serbest Biçimli 620"/>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22" name="Serbest Biçimli 621"/>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23" name="Serbest Biçimli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24" name="Serbest Biçimli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25" name="Serbest Biçimli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26" name="Serbest Biçimli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27" name="Serbest Biçimli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28" name="Serbest Biçimli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29" name="Serbest Biçimli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30" name="Serbest Biçimli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31" name="Serbest Biçimli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32" name="Serbest Biçimli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33" name="Serbest Biçimli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34" name="Serbest Biçimli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35" name="Serbest Biçimli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36" name="Serbest Biçimli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37" name="Serbest Biçimli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38" name="Serbest Biçimli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39" name="Serbest Biçimli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40" name="Serbest Biçimli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41" name="Serbest Biçimli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42" name="Serbest Biçimli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43" name="Serbest Biçimli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44" name="Serbest Biçimli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45" name="Serbest Biçimli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46" name="Serbest Biçimli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47" name="Serbest Biçimli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48" name="Serbest Biçimli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49" name="Serbest Biçimli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50" name="Serbest Biçimli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51" name="Serbest Biçimli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52" name="Serbest Biçimli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53" name="Serbest Biçimli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54" name="Serbest Biçimli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55" name="Serbest Biçimli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56" name="Serbest Biçimli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57" name="Serbest Biçimli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58" name="Serbest Biçimli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59" name="Serbest Biçimli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60" name="Serbest Biçimli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61" name="Serbest Biçimli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62" name="Serbest Biçimli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63" name="Serbest Biçimli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64" name="Serbest Biçimli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65" name="Serbest Biçimli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66" name="Serbest Biçimli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67" name="Serbest Biçimli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68" name="Serbest Biçimli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69" name="Serbest Biçimli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70"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71" name="Serbest Biçimli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72" name="Serbest Biçimli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73" name="Serbest Biçimli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74" name="Serbest Biçimli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75" name="Serbest Biçimli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76" name="Serbest Biçimli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77" name="Serbest Biçimli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78" name="Serbest Biçimli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79" name="Serbest Biçimli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80" name="Serbest Biçimli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81" name="Serbest Biçimli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82" name="Serbest Biçimli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83" name="Serbest Biçimli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84" name="Serbest Biçimli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85" name="Serbest Biçimli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86" name="Serbest Biçimli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87" name="Serbest Biçimli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88" name="Serbest Biçimli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89" name="Serbest Biçimli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90" name="Serbest Biçimli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91" name="Serbest Biçimli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92" name="Serbest Biçimli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93" name="Serbest Biçimli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grpSp>
        </p:grpSp>
      </p:grpSp>
      <p:sp>
        <p:nvSpPr>
          <p:cNvPr id="6" name="Alt Bilgi Yer Tutucusu 5"/>
          <p:cNvSpPr>
            <a:spLocks noGrp="1"/>
          </p:cNvSpPr>
          <p:nvPr>
            <p:ph type="ftr" sz="quarter" idx="11"/>
          </p:nvPr>
        </p:nvSpPr>
        <p:spPr/>
        <p:txBody>
          <a:bodyPr rtlCol="0"/>
          <a:lstStyle/>
          <a:p>
            <a:pPr rtl="0"/>
            <a:endParaRPr lang="tr-TR" dirty="0"/>
          </a:p>
        </p:txBody>
      </p:sp>
      <p:sp>
        <p:nvSpPr>
          <p:cNvPr id="5" name="Tarih Yer Tutucusu 4"/>
          <p:cNvSpPr>
            <a:spLocks noGrp="1"/>
          </p:cNvSpPr>
          <p:nvPr>
            <p:ph type="dt" sz="half" idx="10"/>
          </p:nvPr>
        </p:nvSpPr>
        <p:spPr/>
        <p:txBody>
          <a:bodyPr rtlCol="0"/>
          <a:lstStyle/>
          <a:p>
            <a:pPr rtl="0"/>
            <a:fld id="{DBD3F002-4154-46A0-BF13-8639CE4642BC}" type="datetime1">
              <a:rPr lang="tr-TR" smtClean="0"/>
              <a:t>21.03.2021</a:t>
            </a:fld>
            <a:endParaRPr lang="tr-TR" dirty="0"/>
          </a:p>
        </p:txBody>
      </p:sp>
      <p:sp>
        <p:nvSpPr>
          <p:cNvPr id="7" name="Slayt Numarası Yer Tutucusu 6"/>
          <p:cNvSpPr>
            <a:spLocks noGrp="1"/>
          </p:cNvSpPr>
          <p:nvPr>
            <p:ph type="sldNum" sz="quarter" idx="12"/>
          </p:nvPr>
        </p:nvSpPr>
        <p:spPr/>
        <p:txBody>
          <a:bodyPr rtlCol="0"/>
          <a:lstStyle/>
          <a:p>
            <a:pPr rtl="0"/>
            <a:fld id="{25BA54BD-C84D-46CE-8B72-31BFB26ABA43}" type="slidenum">
              <a:rPr lang="tr-TR" smtClean="0"/>
              <a:t>‹#›</a:t>
            </a:fld>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1522414" y="274638"/>
            <a:ext cx="9143998" cy="1020762"/>
          </a:xfrm>
        </p:spPr>
        <p:txBody>
          <a:bodyPr rtlCol="0" anchor="b">
            <a:noAutofit/>
          </a:bodyPr>
          <a:lstStyle>
            <a:lvl1pPr algn="l">
              <a:defRPr sz="3200" b="0"/>
            </a:lvl1pPr>
          </a:lstStyle>
          <a:p>
            <a:pPr rtl="0"/>
            <a:r>
              <a:rPr lang="tr-TR"/>
              <a:t>Asıl başlık stilini düzenlemek için tıklayın</a:t>
            </a:r>
            <a:endParaRPr lang="tr-TR" dirty="0"/>
          </a:p>
        </p:txBody>
      </p:sp>
      <p:sp>
        <p:nvSpPr>
          <p:cNvPr id="3" name="Resim Yer Tutucusu 2" descr="Resim eklemek için boş yer tutucu. Yer tutucuya tıklayın ve eklemek istediğiniz resmi seçin."/>
          <p:cNvSpPr>
            <a:spLocks noGrp="1"/>
          </p:cNvSpPr>
          <p:nvPr>
            <p:ph type="pic" idx="1" hasCustomPrompt="1"/>
          </p:nvPr>
        </p:nvSpPr>
        <p:spPr>
          <a:xfrm>
            <a:off x="1745838" y="1884311"/>
            <a:ext cx="5669280" cy="4041648"/>
          </a:xfrm>
          <a:solidFill>
            <a:schemeClr val="bg1"/>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a:t>Resim eklemek için simgeye tıklayın</a:t>
            </a:r>
            <a:endParaRPr lang="tr-TR" dirty="0"/>
          </a:p>
        </p:txBody>
      </p:sp>
      <p:grpSp>
        <p:nvGrpSpPr>
          <p:cNvPr id="614" name="çerçeve" descr="Kutu grafiği"/>
          <p:cNvGrpSpPr/>
          <p:nvPr/>
        </p:nvGrpSpPr>
        <p:grpSpPr bwMode="invGray">
          <a:xfrm flipH="1">
            <a:off x="1447500" y="1630821"/>
            <a:ext cx="6291028" cy="4575885"/>
            <a:chOff x="4417839" y="1630821"/>
            <a:chExt cx="6291028" cy="4575885"/>
          </a:xfrm>
        </p:grpSpPr>
        <p:grpSp>
          <p:nvGrpSpPr>
            <p:cNvPr id="615" name="Grup 614"/>
            <p:cNvGrpSpPr/>
            <p:nvPr/>
          </p:nvGrpSpPr>
          <p:grpSpPr bwMode="invGray">
            <a:xfrm>
              <a:off x="5414491" y="1630821"/>
              <a:ext cx="5294376" cy="4114800"/>
              <a:chOff x="3310555" y="716546"/>
              <a:chExt cx="5294376" cy="4114800"/>
            </a:xfrm>
          </p:grpSpPr>
          <p:grpSp>
            <p:nvGrpSpPr>
              <p:cNvPr id="767" name="Grup 766"/>
              <p:cNvGrpSpPr/>
              <p:nvPr/>
            </p:nvGrpSpPr>
            <p:grpSpPr bwMode="invGray">
              <a:xfrm flipH="1">
                <a:off x="3310555" y="737968"/>
                <a:ext cx="5294376" cy="54864"/>
                <a:chOff x="1522413" y="1514475"/>
                <a:chExt cx="10569575" cy="64008"/>
              </a:xfrm>
              <a:solidFill>
                <a:schemeClr val="accent1"/>
              </a:solidFill>
            </p:grpSpPr>
            <p:sp>
              <p:nvSpPr>
                <p:cNvPr id="843" name="Serbest Biçimli 842"/>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44" name="Serbest Biçimli 843"/>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45" name="Serbest Biçimli 844"/>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46" name="Serbest Biçimli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47" name="Serbest Biçimli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48" name="Serbest Biçimli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49" name="Serbest Biçimli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50" name="Serbest Biçimli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51" name="Serbest Biçimli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52" name="Serbest Biçimli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53" name="Serbest Biçimli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54" name="Serbest Biçimli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55" name="Serbest Biçimli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56" name="Serbest Biçimli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57" name="Serbest Biçimli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58" name="Serbest Biçimli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59" name="Serbest Biçimli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60" name="Serbest Biçimli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61" name="Serbest Biçimli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62" name="Serbest Biçimli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63" name="Serbest Biçimli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64" name="Serbest Biçimli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65" name="Serbest Biçimli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66" name="Serbest Biçimli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67" name="Serbest Biçimli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68" name="Serbest Biçimli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69" name="Serbest Biçimli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70" name="Serbest Biçimli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71" name="Serbest Biçimli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72" name="Serbest Biçimli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73" name="Serbest Biçimli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74" name="Serbest Biçimli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75" name="Serbest Biçimli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76" name="Serbest Biçimli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77" name="Serbest Biçimli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78" name="Serbest Biçimli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79" name="Serbest Biçimli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80" name="Serbest Biçimli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81" name="Serbest Biçimli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82" name="Serbest Biçimli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83" name="Serbest Biçimli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84" name="Serbest Biçimli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85" name="Serbest Biçimli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86" name="Serbest Biçimli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87" name="Serbest Biçimli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88" name="Serbest Biçimli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89" name="Serbest Biçimli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90" name="Serbest Biçimli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91" name="Serbest Biçimli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92" name="Serbest Biçimli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93"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94" name="Serbest Biçimli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95" name="Serbest Biçimli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96" name="Serbest Biçimli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97" name="Serbest Biçimli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98" name="Serbest Biçimli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99" name="Serbest Biçimli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900" name="Serbest Biçimli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901" name="Serbest Biçimli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902" name="Serbest Biçimli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903" name="Serbest Biçimli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904" name="Serbest Biçimli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905" name="Serbest Biçimli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906" name="Serbest Biçimli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907" name="Serbest Biçimli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908" name="Serbest Biçimli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909" name="Serbest Biçimli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910" name="Serbest Biçimli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911" name="Serbest Biçimli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912" name="Serbest Biçimli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913" name="Serbest Biçimli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914" name="Serbest Biçimli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915" name="Serbest Biçimli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916" name="Serbest Biçimli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grpSp>
          <p:grpSp>
            <p:nvGrpSpPr>
              <p:cNvPr id="768" name="Grup 767"/>
              <p:cNvGrpSpPr/>
              <p:nvPr/>
            </p:nvGrpSpPr>
            <p:grpSpPr bwMode="invGray">
              <a:xfrm rot="16200000" flipH="1">
                <a:off x="6492229" y="2755658"/>
                <a:ext cx="4114800" cy="36576"/>
                <a:chOff x="1522413" y="1514475"/>
                <a:chExt cx="10569575" cy="64008"/>
              </a:xfrm>
              <a:solidFill>
                <a:schemeClr val="accent1"/>
              </a:solidFill>
            </p:grpSpPr>
            <p:sp>
              <p:nvSpPr>
                <p:cNvPr id="769" name="Serbest Biçimli 768"/>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70" name="Serbest Biçimli 769"/>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71" name="Serbest Biçimli 770"/>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72" name="Serbest Biçimli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73" name="Serbest Biçimli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74" name="Serbest Biçimli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75" name="Serbest Biçimli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76" name="Serbest Biçimli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77" name="Serbest Biçimli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78" name="Serbest Biçimli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79" name="Serbest Biçimli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80" name="Serbest Biçimli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81" name="Serbest Biçimli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82" name="Serbest Biçimli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83" name="Serbest Biçimli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84" name="Serbest Biçimli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85" name="Serbest Biçimli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86" name="Serbest Biçimli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87" name="Serbest Biçimli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88" name="Serbest Biçimli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89" name="Serbest Biçimli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90" name="Serbest Biçimli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91" name="Serbest Biçimli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92" name="Serbest Biçimli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93" name="Serbest Biçimli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94" name="Serbest Biçimli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95" name="Serbest Biçimli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96" name="Serbest Biçimli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97" name="Serbest Biçimli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98" name="Serbest Biçimli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99" name="Serbest Biçimli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00" name="Serbest Biçimli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01" name="Serbest Biçimli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02" name="Serbest Biçimli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03" name="Serbest Biçimli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04" name="Serbest Biçimli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05" name="Serbest Biçimli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06" name="Serbest Biçimli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07" name="Serbest Biçimli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08" name="Serbest Biçimli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09" name="Serbest Biçimli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10" name="Serbest Biçimli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11" name="Serbest Biçimli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12" name="Serbest Biçimli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13" name="Serbest Biçimli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14" name="Serbest Biçimli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15" name="Serbest Biçimli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16" name="Serbest Biçimli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17" name="Serbest Biçimli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18" name="Serbest Biçimli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19"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20" name="Serbest Biçimli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21" name="Serbest Biçimli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22" name="Serbest Biçimli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23" name="Serbest Biçimli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24" name="Serbest Biçimli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25" name="Serbest Biçimli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26" name="Serbest Biçimli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27" name="Serbest Biçimli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28" name="Serbest Biçimli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29" name="Serbest Biçimli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30" name="Serbest Biçimli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31" name="Serbest Biçimli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32" name="Serbest Biçimli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33" name="Serbest Biçimli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34" name="Serbest Biçimli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35" name="Serbest Biçimli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36" name="Serbest Biçimli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37" name="Serbest Biçimli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38" name="Serbest Biçimli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39" name="Serbest Biçimli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40" name="Serbest Biçimli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41" name="Serbest Biçimli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842" name="Serbest Biçimli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grpSp>
        </p:grpSp>
        <p:grpSp>
          <p:nvGrpSpPr>
            <p:cNvPr id="616" name="Grup 615"/>
            <p:cNvGrpSpPr/>
            <p:nvPr/>
          </p:nvGrpSpPr>
          <p:grpSpPr bwMode="invGray">
            <a:xfrm rot="10800000">
              <a:off x="4417839" y="2091906"/>
              <a:ext cx="5294376" cy="4114800"/>
              <a:chOff x="3310555" y="716546"/>
              <a:chExt cx="5294376" cy="4114800"/>
            </a:xfrm>
          </p:grpSpPr>
          <p:grpSp>
            <p:nvGrpSpPr>
              <p:cNvPr id="617" name="Grup 616"/>
              <p:cNvGrpSpPr/>
              <p:nvPr/>
            </p:nvGrpSpPr>
            <p:grpSpPr bwMode="invGray">
              <a:xfrm flipH="1">
                <a:off x="3310555" y="737968"/>
                <a:ext cx="5294376" cy="54864"/>
                <a:chOff x="1522413" y="1514475"/>
                <a:chExt cx="10569575" cy="64008"/>
              </a:xfrm>
              <a:solidFill>
                <a:schemeClr val="accent1"/>
              </a:solidFill>
            </p:grpSpPr>
            <p:sp>
              <p:nvSpPr>
                <p:cNvPr id="693" name="Serbest Biçimli 692"/>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94" name="Serbest Biçimli 693"/>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95" name="Serbest Biçimli 694"/>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96" name="Serbest Biçimli 15"/>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97" name="Serbest Biçimli 16"/>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98" name="Serbest Biçimli 17"/>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99" name="Serbest Biçimli 18"/>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00" name="Serbest Biçimli 19"/>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01" name="Serbest Biçimli 20"/>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02" name="Serbest Biçimli 21"/>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03" name="Serbest Biçimli 22"/>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04" name="Serbest Biçimli 23"/>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05" name="Serbest Biçimli 24"/>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06" name="Serbest Biçimli 25"/>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07" name="Serbest Biçimli 26"/>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08" name="Serbest Biçimli 27"/>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09" name="Serbest Biçimli 28"/>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10" name="Serbest Biçimli 29"/>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11" name="Serbest Biçimli 30"/>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12" name="Serbest Biçimli 31"/>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13" name="Serbest Biçimli 32"/>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14" name="Serbest Biçimli 33"/>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15" name="Serbest Biçimli 34"/>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16" name="Serbest Biçimli 35"/>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17" name="Serbest Biçimli 36"/>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18" name="Serbest Biçimli 37"/>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19" name="Serbest Biçimli 38"/>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20" name="Serbest Biçimli 39"/>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21" name="Serbest Biçimli 40"/>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22" name="Serbest Biçimli 41"/>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23" name="Serbest Biçimli 42"/>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24" name="Serbest Biçimli 43"/>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25" name="Serbest Biçimli 44"/>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26" name="Serbest Biçimli 45"/>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27" name="Serbest Biçimli 46"/>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28" name="Serbest Biçimli 47"/>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29" name="Serbest Biçimli 48"/>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30" name="Serbest Biçimli 49"/>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31" name="Serbest Biçimli 50"/>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32" name="Serbest Biçimli 51"/>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33" name="Serbest Biçimli 52"/>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34" name="Serbest Biçimli 53"/>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35" name="Serbest Biçimli 54"/>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36" name="Serbest Biçimli 55"/>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37" name="Serbest Biçimli 56"/>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38" name="Serbest Biçimli 57"/>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39" name="Serbest Biçimli 58"/>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40" name="Serbest Biçimli 59"/>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41" name="Serbest Biçimli 60"/>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42" name="Serbest Biçimli 61"/>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43" name="Serbest Biçimli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44" name="Serbest Biçimli 63"/>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45" name="Serbest Biçimli 64"/>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46" name="Serbest Biçimli 65"/>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47" name="Serbest Biçimli 66"/>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48" name="Serbest Biçimli 67"/>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49" name="Serbest Biçimli 68"/>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50" name="Serbest Biçimli 69"/>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51" name="Serbest Biçimli 70"/>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52" name="Serbest Biçimli 71"/>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53" name="Serbest Biçimli 72"/>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54" name="Serbest Biçimli 73"/>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55" name="Serbest Biçimli 74"/>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56" name="Serbest Biçimli 75"/>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57" name="Serbest Biçimli 76"/>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58" name="Serbest Biçimli 77"/>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59" name="Serbest Biçimli 78"/>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60" name="Serbest Biçimli 79"/>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61" name="Serbest Biçimli 80"/>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62" name="Serbest Biçimli 81"/>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63" name="Serbest Biçimli 82"/>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64" name="Serbest Biçimli 83"/>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65" name="Serbest Biçimli 84"/>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766" name="Serbest Biçimli 85"/>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grpSp>
          <p:grpSp>
            <p:nvGrpSpPr>
              <p:cNvPr id="618" name="Grup 617"/>
              <p:cNvGrpSpPr/>
              <p:nvPr/>
            </p:nvGrpSpPr>
            <p:grpSpPr bwMode="invGray">
              <a:xfrm rot="16200000" flipH="1">
                <a:off x="6492229" y="2755658"/>
                <a:ext cx="4114800" cy="36576"/>
                <a:chOff x="1522413" y="1514475"/>
                <a:chExt cx="10569575" cy="64008"/>
              </a:xfrm>
              <a:solidFill>
                <a:schemeClr val="accent1"/>
              </a:solidFill>
            </p:grpSpPr>
            <p:sp>
              <p:nvSpPr>
                <p:cNvPr id="619" name="Serbest Biçimli 618"/>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20" name="Serbest Biçimli 619"/>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21" name="Serbest Biçimli 620"/>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22" name="Serbest Biçimli 621"/>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23" name="Serbest Biçimli 622"/>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24" name="Serbest Biçimli 623"/>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25" name="Serbest Biçimli 624"/>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26" name="Serbest Biçimli 625"/>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27" name="Serbest Biçimli 626"/>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28" name="Serbest Biçimli 627"/>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29" name="Serbest Biçimli 628"/>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30" name="Serbest Biçimli 629"/>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31" name="Serbest Biçimli 630"/>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32" name="Serbest Biçimli 631"/>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33" name="Serbest Biçimli 632"/>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34" name="Serbest Biçimli 633"/>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35" name="Serbest Biçimli 634"/>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36" name="Serbest Biçimli 635"/>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37" name="Serbest Biçimli 636"/>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38" name="Serbest Biçimli 637"/>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39" name="Serbest Biçimli 638"/>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40" name="Serbest Biçimli 639"/>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41" name="Serbest Biçimli 640"/>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42" name="Serbest Biçimli 641"/>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43" name="Serbest Biçimli 642"/>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44" name="Serbest Biçimli 643"/>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45" name="Serbest Biçimli 644"/>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46" name="Serbest Biçimli 645"/>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47" name="Serbest Biçimli 646"/>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48" name="Serbest Biçimli 647"/>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49" name="Serbest Biçimli 648"/>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50" name="Serbest Biçimli 649"/>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51" name="Serbest Biçimli 650"/>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52" name="Serbest Biçimli 651"/>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53" name="Serbest Biçimli 652"/>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54" name="Serbest Biçimli 653"/>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55" name="Serbest Biçimli 654"/>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56" name="Serbest Biçimli 655"/>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57" name="Serbest Biçimli 656"/>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58" name="Serbest Biçimli 657"/>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59" name="Serbest Biçimli 658"/>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60" name="Serbest Biçimli 659"/>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61" name="Serbest Biçimli 660"/>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62" name="Serbest Biçimli 661"/>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63" name="Serbest Biçimli 662"/>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64" name="Serbest Biçimli 663"/>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65" name="Serbest Biçimli 664"/>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66" name="Serbest Biçimli 665"/>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67" name="Serbest Biçimli 666"/>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68" name="Serbest Biçimli 667"/>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69" name="Serbest Biçimli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70" name="Serbest Biçimli 669"/>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71" name="Serbest Biçimli 670"/>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72" name="Serbest Biçimli 671"/>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73" name="Serbest Biçimli 672"/>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74" name="Serbest Biçimli 673"/>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75" name="Serbest Biçimli 674"/>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76" name="Serbest Biçimli 675"/>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77" name="Serbest Biçimli 676"/>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78" name="Serbest Biçimli 677"/>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79" name="Serbest Biçimli 678"/>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80" name="Serbest Biçimli 679"/>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81" name="Serbest Biçimli 680"/>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82" name="Serbest Biçimli 681"/>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83" name="Serbest Biçimli 682"/>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84" name="Serbest Biçimli 683"/>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85" name="Serbest Biçimli 684"/>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86" name="Serbest Biçimli 685"/>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87" name="Serbest Biçimli 686"/>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88" name="Serbest Biçimli 687"/>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89" name="Serbest Biçimli 688"/>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90" name="Serbest Biçimli 689"/>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91" name="Serbest Biçimli 690"/>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sp>
              <p:nvSpPr>
                <p:cNvPr id="692" name="Serbest Biçimli 691"/>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ln>
              </p:spPr>
              <p:txBody>
                <a:bodyPr vert="horz" wrap="square" lIns="91440" tIns="45720" rIns="91440" bIns="45720" numCol="1" rtlCol="0" anchor="t" anchorCtr="0" compatLnSpc="1"/>
                <a:lstStyle/>
                <a:p>
                  <a:pPr rtl="0"/>
                  <a:endParaRPr lang="tr-TR" dirty="0">
                    <a:ln>
                      <a:noFill/>
                    </a:ln>
                  </a:endParaRPr>
                </a:p>
              </p:txBody>
            </p:sp>
          </p:grpSp>
        </p:grpSp>
      </p:grpSp>
      <p:sp>
        <p:nvSpPr>
          <p:cNvPr id="4" name="Metin Yer Tutucusu 3"/>
          <p:cNvSpPr>
            <a:spLocks noGrp="1"/>
          </p:cNvSpPr>
          <p:nvPr>
            <p:ph type="body" sz="half" idx="2" hasCustomPrompt="1"/>
          </p:nvPr>
        </p:nvSpPr>
        <p:spPr>
          <a:xfrm>
            <a:off x="7905959" y="3411748"/>
            <a:ext cx="2743200" cy="27432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a:t>Asıl metin stillerini düzenlemek için tıklayın</a:t>
            </a:r>
          </a:p>
        </p:txBody>
      </p:sp>
      <p:sp>
        <p:nvSpPr>
          <p:cNvPr id="6" name="Alt Bilgi Yer Tutucusu 5"/>
          <p:cNvSpPr>
            <a:spLocks noGrp="1"/>
          </p:cNvSpPr>
          <p:nvPr>
            <p:ph type="ftr" sz="quarter" idx="11"/>
          </p:nvPr>
        </p:nvSpPr>
        <p:spPr/>
        <p:txBody>
          <a:bodyPr rtlCol="0"/>
          <a:lstStyle/>
          <a:p>
            <a:pPr rtl="0"/>
            <a:endParaRPr lang="tr-TR" dirty="0"/>
          </a:p>
        </p:txBody>
      </p:sp>
      <p:sp>
        <p:nvSpPr>
          <p:cNvPr id="5" name="Tarih Yer Tutucusu 4"/>
          <p:cNvSpPr>
            <a:spLocks noGrp="1"/>
          </p:cNvSpPr>
          <p:nvPr>
            <p:ph type="dt" sz="half" idx="10"/>
          </p:nvPr>
        </p:nvSpPr>
        <p:spPr/>
        <p:txBody>
          <a:bodyPr rtlCol="0"/>
          <a:lstStyle/>
          <a:p>
            <a:pPr rtl="0"/>
            <a:fld id="{CEEA519B-B6A2-41A7-8490-AD20D538F1D3}" type="datetime1">
              <a:rPr lang="tr-TR" smtClean="0"/>
              <a:t>21.03.2021</a:t>
            </a:fld>
            <a:endParaRPr lang="tr-TR" dirty="0"/>
          </a:p>
        </p:txBody>
      </p:sp>
      <p:sp>
        <p:nvSpPr>
          <p:cNvPr id="7" name="Slayt Numarası Yer Tutucusu 6"/>
          <p:cNvSpPr>
            <a:spLocks noGrp="1"/>
          </p:cNvSpPr>
          <p:nvPr>
            <p:ph type="sldNum" sz="quarter" idx="12"/>
          </p:nvPr>
        </p:nvSpPr>
        <p:spPr/>
        <p:txBody>
          <a:bodyPr rtlCol="0"/>
          <a:lstStyle/>
          <a:p>
            <a:pPr rtl="0"/>
            <a:fld id="{25BA54BD-C84D-46CE-8B72-31BFB26ABA43}" type="slidenum">
              <a:rPr lang="tr-TR" smtClean="0"/>
              <a:t>‹#›</a:t>
            </a:fld>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tr-TR" dirty="0"/>
              <a:t>Asıl başlık stili için tıklatın</a:t>
            </a:r>
          </a:p>
        </p:txBody>
      </p:sp>
      <p:sp>
        <p:nvSpPr>
          <p:cNvPr id="3" name="Metin Yer Tutucusu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rtl="0"/>
            <a:r>
              <a:rPr lang="tr-TR" dirty="0"/>
              <a:t>Asıl metin stillerini düzenlemek için tıklayın</a:t>
            </a:r>
          </a:p>
          <a:p>
            <a:pPr lvl="1" rtl="0"/>
            <a:r>
              <a:rPr lang="tr-TR" dirty="0"/>
              <a:t>İkinci düzey</a:t>
            </a:r>
          </a:p>
          <a:p>
            <a:pPr lvl="2" rtl="0"/>
            <a:r>
              <a:rPr lang="tr-TR" dirty="0"/>
              <a:t>Üçüncü düzey</a:t>
            </a:r>
          </a:p>
          <a:p>
            <a:pPr lvl="3" rtl="0"/>
            <a:r>
              <a:rPr lang="tr-TR" dirty="0"/>
              <a:t>Dördüncü düzey</a:t>
            </a:r>
          </a:p>
          <a:p>
            <a:pPr lvl="4" rtl="0"/>
            <a:r>
              <a:rPr lang="tr-TR" dirty="0"/>
              <a:t>Beşinci düzey</a:t>
            </a:r>
          </a:p>
        </p:txBody>
      </p:sp>
      <p:sp>
        <p:nvSpPr>
          <p:cNvPr id="5" name="Altbilgi Yer Tutucusu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pPr rtl="0"/>
            <a:endParaRPr lang="tr-TR" dirty="0"/>
          </a:p>
        </p:txBody>
      </p:sp>
      <p:sp>
        <p:nvSpPr>
          <p:cNvPr id="4" name="Tarih Yer Tutucusu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1F2B68EE-1A79-4A33-AC01-82037DE72111}" type="datetime1">
              <a:rPr lang="tr-TR" smtClean="0"/>
              <a:t>21.03.2021</a:t>
            </a:fld>
            <a:endParaRPr lang="tr-TR" dirty="0"/>
          </a:p>
        </p:txBody>
      </p:sp>
      <p:sp>
        <p:nvSpPr>
          <p:cNvPr id="6" name="Slayt Numarası Yer Tutucusu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25BA54BD-C84D-46CE-8B72-31BFB26ABA43}" type="slidenum">
              <a:rPr lang="tr-TR" smtClean="0"/>
              <a:t>‹#›</a:t>
            </a:fld>
            <a:endParaRPr lang="tr-TR"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anose="02080604020202020204" pitchFamily="34" charset="0"/>
        <a:buChar char="▪"/>
        <a:defRPr sz="2400" kern="1200">
          <a:solidFill>
            <a:schemeClr val="tx1"/>
          </a:solidFill>
          <a:latin typeface="+mn-lt"/>
          <a:ea typeface="+mn-ea"/>
          <a:cs typeface="+mn-cs"/>
        </a:defRPr>
      </a:lvl1pPr>
      <a:lvl2pPr marL="575945"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545" indent="-228600" algn="l" defTabSz="914400" rtl="0" eaLnBrk="1" latinLnBrk="0" hangingPunct="1">
        <a:lnSpc>
          <a:spcPct val="90000"/>
        </a:lnSpc>
        <a:spcBef>
          <a:spcPts val="600"/>
        </a:spcBef>
        <a:buSzPct val="100000"/>
        <a:buFont typeface="Arial" panose="02080604020202020204" pitchFamily="34" charset="0"/>
        <a:buChar char="▪"/>
        <a:defRPr sz="1800" kern="1200">
          <a:solidFill>
            <a:schemeClr val="tx1"/>
          </a:solidFill>
          <a:latin typeface="+mn-lt"/>
          <a:ea typeface="+mn-ea"/>
          <a:cs typeface="+mn-cs"/>
        </a:defRPr>
      </a:lvl3pPr>
      <a:lvl4pPr marL="1033145"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745" indent="-228600" algn="l" defTabSz="914400" rtl="0" eaLnBrk="1" latinLnBrk="0" hangingPunct="1">
        <a:lnSpc>
          <a:spcPct val="90000"/>
        </a:lnSpc>
        <a:spcBef>
          <a:spcPts val="600"/>
        </a:spcBef>
        <a:buSzPct val="100000"/>
        <a:buFont typeface="Arial" panose="02080604020202020204" pitchFamily="34" charset="0"/>
        <a:buChar char="▪"/>
        <a:defRPr sz="1600" kern="1200">
          <a:solidFill>
            <a:schemeClr val="tx1"/>
          </a:solidFill>
          <a:latin typeface="+mn-lt"/>
          <a:ea typeface="+mn-ea"/>
          <a:cs typeface="+mn-cs"/>
        </a:defRPr>
      </a:lvl5pPr>
      <a:lvl6pPr marL="1490345"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8945" indent="-228600" algn="l" defTabSz="914400" rtl="0" eaLnBrk="1" latinLnBrk="0" hangingPunct="1">
        <a:lnSpc>
          <a:spcPct val="90000"/>
        </a:lnSpc>
        <a:spcBef>
          <a:spcPts val="600"/>
        </a:spcBef>
        <a:buSzPct val="100000"/>
        <a:buFont typeface="Arial" panose="02080604020202020204" pitchFamily="34" charset="0"/>
        <a:buChar char="▪"/>
        <a:defRPr sz="1600" kern="1200">
          <a:solidFill>
            <a:schemeClr val="tx1"/>
          </a:solidFill>
          <a:latin typeface="+mn-lt"/>
          <a:ea typeface="+mn-ea"/>
          <a:cs typeface="+mn-cs"/>
        </a:defRPr>
      </a:lvl7pPr>
      <a:lvl8pPr marL="1947545"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145" indent="-228600" algn="l" defTabSz="914400" rtl="0" eaLnBrk="1" latinLnBrk="0" hangingPunct="1">
        <a:lnSpc>
          <a:spcPct val="90000"/>
        </a:lnSpc>
        <a:spcBef>
          <a:spcPts val="600"/>
        </a:spcBef>
        <a:buSzPct val="100000"/>
        <a:buFont typeface="Arial" panose="0208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325001" y="2095267"/>
            <a:ext cx="9539208" cy="2667000"/>
          </a:xfrm>
        </p:spPr>
        <p:txBody>
          <a:bodyPr rtlCol="0"/>
          <a:lstStyle/>
          <a:p>
            <a:pPr rtl="0"/>
            <a:r>
              <a:rPr lang="en-US" altLang="tr-TR" dirty="0"/>
              <a:t> Sosyal Mühendislik</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522730" y="474345"/>
            <a:ext cx="9144000" cy="982980"/>
          </a:xfrm>
        </p:spPr>
        <p:txBody>
          <a:bodyPr/>
          <a:lstStyle/>
          <a:p>
            <a:r>
              <a:rPr lang="en-US" altLang="en-US" dirty="0"/>
              <a:t>Brute Force Saldırısı - Devam</a:t>
            </a:r>
          </a:p>
        </p:txBody>
      </p:sp>
      <p:sp>
        <p:nvSpPr>
          <p:cNvPr id="3" name="İçerik Yer Tutucusu 2"/>
          <p:cNvSpPr>
            <a:spLocks noGrp="1"/>
          </p:cNvSpPr>
          <p:nvPr>
            <p:ph sz="half" idx="1"/>
          </p:nvPr>
        </p:nvSpPr>
        <p:spPr>
          <a:xfrm>
            <a:off x="1522730" y="1905000"/>
            <a:ext cx="9828530" cy="4803140"/>
          </a:xfrm>
        </p:spPr>
        <p:txBody>
          <a:bodyPr>
            <a:normAutofit/>
          </a:bodyPr>
          <a:lstStyle/>
          <a:p>
            <a:r>
              <a:rPr lang="en-US" altLang="en-US" dirty="0"/>
              <a:t>Oluşturduğumuz wordlisti tek tek deneyecek bir aracı saldırı için kullanabiliriz.</a:t>
            </a:r>
          </a:p>
          <a:p>
            <a:r>
              <a:rPr lang="en-US" altLang="en-US" dirty="0"/>
              <a:t>git clone https://github.com/Bitwise-01/Instagram-</a:t>
            </a:r>
          </a:p>
          <a:p>
            <a:r>
              <a:rPr lang="en-US" altLang="en-US" dirty="0"/>
              <a:t>cd Instagram-</a:t>
            </a:r>
          </a:p>
          <a:p>
            <a:r>
              <a:rPr lang="en-US" altLang="en-US" dirty="0"/>
              <a:t>pip3 install -r requirements.txt</a:t>
            </a:r>
          </a:p>
          <a:p>
            <a:r>
              <a:rPr lang="en-US" altLang="en-US" dirty="0"/>
              <a:t>python3 instagram.py username wordlist -m mode</a:t>
            </a:r>
          </a:p>
          <a:p>
            <a:r>
              <a:rPr lang="en-US" altLang="en-US" dirty="0"/>
              <a:t>Mode yazan yere 0,1,2,3 rakamlarından birini yazabiliriz, saldırının şiddeti 0 modunda en yük; 3 rakamında en düşük seviyede.</a:t>
            </a:r>
          </a:p>
          <a:p>
            <a:r>
              <a:rPr lang="en-US" altLang="en-US" dirty="0"/>
              <a:t>Ek olarak en çok kullanılan Türkçe şifre listesine bu linkten ulaşabilirsiniz. https://github.com/utkusen/turkce-wordlist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522730" y="401320"/>
            <a:ext cx="9144000" cy="982980"/>
          </a:xfrm>
        </p:spPr>
        <p:txBody>
          <a:bodyPr/>
          <a:lstStyle/>
          <a:p>
            <a:r>
              <a:rPr lang="en-US" altLang="en-US" dirty="0"/>
              <a:t>Dosya Birleştirme İşlemi</a:t>
            </a:r>
          </a:p>
        </p:txBody>
      </p:sp>
      <p:sp>
        <p:nvSpPr>
          <p:cNvPr id="3" name="İçerik Yer Tutucusu 2"/>
          <p:cNvSpPr>
            <a:spLocks noGrp="1"/>
          </p:cNvSpPr>
          <p:nvPr>
            <p:ph sz="half" idx="1"/>
          </p:nvPr>
        </p:nvSpPr>
        <p:spPr>
          <a:xfrm>
            <a:off x="1522413" y="1905000"/>
            <a:ext cx="9828583" cy="4267200"/>
          </a:xfrm>
        </p:spPr>
        <p:txBody>
          <a:bodyPr>
            <a:normAutofit fontScale="92500" lnSpcReduction="10000"/>
          </a:bodyPr>
          <a:lstStyle/>
          <a:p>
            <a:r>
              <a:rPr lang="en-US" altLang="en-US" dirty="0"/>
              <a:t>Birden fazla dosyayı tek bir dosya olarak gösterme işlemi </a:t>
            </a:r>
            <a:r>
              <a:rPr lang="en-US" altLang="en-US" dirty="0" err="1"/>
              <a:t>için</a:t>
            </a:r>
            <a:r>
              <a:rPr lang="en-US" altLang="en-US" dirty="0"/>
              <a:t> </a:t>
            </a:r>
            <a:r>
              <a:rPr lang="en-US" altLang="en-US" dirty="0" err="1"/>
              <a:t>pyinstaller</a:t>
            </a:r>
            <a:r>
              <a:rPr lang="tr-TR" altLang="en-US" dirty="0"/>
              <a:t> modülünü</a:t>
            </a:r>
            <a:r>
              <a:rPr lang="en-US" altLang="en-US" dirty="0"/>
              <a:t> </a:t>
            </a:r>
            <a:r>
              <a:rPr lang="en-US" altLang="en-US" dirty="0" err="1"/>
              <a:t>kullanacağız</a:t>
            </a:r>
            <a:r>
              <a:rPr lang="tr-TR" altLang="en-US" dirty="0"/>
              <a:t>. Bu işlemi Linux üzerinden yapamadığımız için </a:t>
            </a:r>
            <a:r>
              <a:rPr lang="tr-TR" altLang="en-US" dirty="0">
                <a:latin typeface="Arial" panose="020B0604020202020204" pitchFamily="34" charset="0"/>
                <a:cs typeface="Arial" panose="020B0604020202020204" pitchFamily="34" charset="0"/>
              </a:rPr>
              <a:t>Windows kullanacağız.</a:t>
            </a:r>
          </a:p>
          <a:p>
            <a:r>
              <a:rPr lang="tr-TR" altLang="en-US" dirty="0">
                <a:latin typeface="Arial" panose="020B0604020202020204" pitchFamily="34" charset="0"/>
                <a:cs typeface="Arial" panose="020B0604020202020204" pitchFamily="34" charset="0"/>
              </a:rPr>
              <a:t>Öncelikle </a:t>
            </a:r>
            <a:r>
              <a:rPr lang="tr-TR" altLang="en-US" dirty="0" err="1">
                <a:latin typeface="Arial" panose="020B0604020202020204" pitchFamily="34" charset="0"/>
                <a:cs typeface="Arial" panose="020B0604020202020204" pitchFamily="34" charset="0"/>
              </a:rPr>
              <a:t>Windowsta</a:t>
            </a:r>
            <a:r>
              <a:rPr lang="tr-TR" altLang="en-US" dirty="0">
                <a:latin typeface="Arial" panose="020B0604020202020204" pitchFamily="34" charset="0"/>
                <a:cs typeface="Arial" panose="020B0604020202020204" pitchFamily="34" charset="0"/>
              </a:rPr>
              <a:t> </a:t>
            </a:r>
            <a:r>
              <a:rPr lang="tr-TR" altLang="en-US" dirty="0" err="1">
                <a:latin typeface="Arial" panose="020B0604020202020204" pitchFamily="34" charset="0"/>
                <a:cs typeface="Arial" panose="020B0604020202020204" pitchFamily="34" charset="0"/>
              </a:rPr>
              <a:t>python</a:t>
            </a:r>
            <a:r>
              <a:rPr lang="tr-TR" altLang="en-US" dirty="0">
                <a:latin typeface="Arial" panose="020B0604020202020204" pitchFamily="34" charset="0"/>
                <a:cs typeface="Arial" panose="020B0604020202020204" pitchFamily="34" charset="0"/>
              </a:rPr>
              <a:t> yüklü olması gerek, </a:t>
            </a:r>
            <a:r>
              <a:rPr lang="tr-TR" altLang="en-US" dirty="0">
                <a:latin typeface="Arial" panose="020B0604020202020204" pitchFamily="34" charset="0"/>
                <a:cs typeface="Arial" panose="020B0604020202020204" pitchFamily="34" charset="0"/>
                <a:hlinkClick r:id="rId2"/>
              </a:rPr>
              <a:t>https://www.python.org/downloads/</a:t>
            </a:r>
            <a:r>
              <a:rPr lang="tr-TR" altLang="en-US" dirty="0">
                <a:latin typeface="Arial" panose="020B0604020202020204" pitchFamily="34" charset="0"/>
                <a:cs typeface="Arial" panose="020B0604020202020204" pitchFamily="34" charset="0"/>
              </a:rPr>
              <a:t> sitesinden indirebilirsiniz. Daha sonra Komut </a:t>
            </a:r>
            <a:r>
              <a:rPr lang="tr-TR" altLang="en-US" dirty="0" err="1">
                <a:latin typeface="Arial" panose="020B0604020202020204" pitchFamily="34" charset="0"/>
                <a:cs typeface="Arial" panose="020B0604020202020204" pitchFamily="34" charset="0"/>
              </a:rPr>
              <a:t>İstemi’ni</a:t>
            </a:r>
            <a:r>
              <a:rPr lang="tr-TR" altLang="en-US" dirty="0">
                <a:latin typeface="Arial" panose="020B0604020202020204" pitchFamily="34" charset="0"/>
                <a:cs typeface="Arial" panose="020B0604020202020204" pitchFamily="34" charset="0"/>
              </a:rPr>
              <a:t> açıp </a:t>
            </a:r>
            <a:r>
              <a:rPr lang="tr-TR" altLang="en-US" dirty="0" err="1">
                <a:latin typeface="Arial" panose="020B0604020202020204" pitchFamily="34" charset="0"/>
                <a:cs typeface="Arial" panose="020B0604020202020204" pitchFamily="34" charset="0"/>
              </a:rPr>
              <a:t>pip</a:t>
            </a:r>
            <a:r>
              <a:rPr lang="tr-TR" altLang="en-US" dirty="0">
                <a:latin typeface="Arial" panose="020B0604020202020204" pitchFamily="34" charset="0"/>
                <a:cs typeface="Arial" panose="020B0604020202020204" pitchFamily="34" charset="0"/>
              </a:rPr>
              <a:t> </a:t>
            </a:r>
            <a:r>
              <a:rPr lang="tr-TR" altLang="en-US" dirty="0" err="1">
                <a:latin typeface="Arial" panose="020B0604020202020204" pitchFamily="34" charset="0"/>
                <a:cs typeface="Arial" panose="020B0604020202020204" pitchFamily="34" charset="0"/>
              </a:rPr>
              <a:t>install</a:t>
            </a:r>
            <a:r>
              <a:rPr lang="tr-TR" altLang="en-US" dirty="0">
                <a:latin typeface="Arial" panose="020B0604020202020204" pitchFamily="34" charset="0"/>
                <a:cs typeface="Arial" panose="020B0604020202020204" pitchFamily="34" charset="0"/>
              </a:rPr>
              <a:t> </a:t>
            </a:r>
            <a:r>
              <a:rPr lang="tr-TR" altLang="en-US" dirty="0" err="1">
                <a:latin typeface="Arial" panose="020B0604020202020204" pitchFamily="34" charset="0"/>
                <a:cs typeface="Arial" panose="020B0604020202020204" pitchFamily="34" charset="0"/>
              </a:rPr>
              <a:t>pyinstaller</a:t>
            </a:r>
            <a:r>
              <a:rPr lang="tr-TR" altLang="en-US" dirty="0">
                <a:latin typeface="Arial" panose="020B0604020202020204" pitchFamily="34" charset="0"/>
                <a:cs typeface="Arial" panose="020B0604020202020204" pitchFamily="34" charset="0"/>
              </a:rPr>
              <a:t> yazarak modülü yüklüyoruz. </a:t>
            </a:r>
          </a:p>
          <a:p>
            <a:r>
              <a:rPr lang="tr-TR" altLang="en-US" dirty="0">
                <a:latin typeface="Arial" panose="020B0604020202020204" pitchFamily="34" charset="0"/>
                <a:cs typeface="Arial" panose="020B0604020202020204" pitchFamily="34" charset="0"/>
              </a:rPr>
              <a:t>cd Desktop yazarak masaüstüne geliyoruz, masaüstünde bir </a:t>
            </a:r>
            <a:r>
              <a:rPr lang="tr-TR" altLang="en-US" dirty="0" err="1">
                <a:latin typeface="Arial" panose="020B0604020202020204" pitchFamily="34" charset="0"/>
                <a:cs typeface="Arial" panose="020B0604020202020204" pitchFamily="34" charset="0"/>
              </a:rPr>
              <a:t>python</a:t>
            </a:r>
            <a:r>
              <a:rPr lang="tr-TR" altLang="en-US" dirty="0">
                <a:latin typeface="Arial" panose="020B0604020202020204" pitchFamily="34" charset="0"/>
                <a:cs typeface="Arial" panose="020B0604020202020204" pitchFamily="34" charset="0"/>
              </a:rPr>
              <a:t> dosyası oluşturuyoruz ve yanına bir resim koyuyoruz.</a:t>
            </a:r>
          </a:p>
          <a:p>
            <a:r>
              <a:rPr lang="en-US" altLang="en-US" dirty="0" err="1">
                <a:latin typeface="Arial" panose="020B0604020202020204" pitchFamily="34" charset="0"/>
                <a:cs typeface="Arial" panose="020B0604020202020204" pitchFamily="34" charset="0"/>
              </a:rPr>
              <a:t>pyinstaller</a:t>
            </a:r>
            <a:r>
              <a:rPr lang="en-US" altLang="en-US" dirty="0">
                <a:latin typeface="Arial" panose="020B0604020202020204" pitchFamily="34" charset="0"/>
                <a:cs typeface="Arial" panose="020B0604020202020204" pitchFamily="34" charset="0"/>
              </a:rPr>
              <a:t> </a:t>
            </a:r>
            <a:r>
              <a:rPr lang="tr-TR" altLang="en-US" dirty="0">
                <a:latin typeface="Arial" panose="020B0604020202020204" pitchFamily="34" charset="0"/>
                <a:cs typeface="Arial" panose="020B0604020202020204" pitchFamily="34" charset="0"/>
              </a:rPr>
              <a:t>a</a:t>
            </a:r>
            <a:r>
              <a:rPr lang="en-US" altLang="en-US" dirty="0">
                <a:latin typeface="Arial" panose="020B0604020202020204" pitchFamily="34" charset="0"/>
                <a:cs typeface="Arial" panose="020B0604020202020204" pitchFamily="34" charset="0"/>
              </a:rPr>
              <a:t>.py --</a:t>
            </a:r>
            <a:r>
              <a:rPr lang="en-US" altLang="en-US" dirty="0" err="1">
                <a:latin typeface="Arial" panose="020B0604020202020204" pitchFamily="34" charset="0"/>
                <a:cs typeface="Arial" panose="020B0604020202020204" pitchFamily="34" charset="0"/>
              </a:rPr>
              <a:t>onefile</a:t>
            </a:r>
            <a:r>
              <a:rPr lang="en-US" altLang="en-US" dirty="0">
                <a:latin typeface="Arial" panose="020B0604020202020204" pitchFamily="34" charset="0"/>
                <a:cs typeface="Arial" panose="020B0604020202020204" pitchFamily="34" charset="0"/>
              </a:rPr>
              <a:t> --add-data "C:\Users\acer\Desktop\cat.jpg;."</a:t>
            </a:r>
            <a:endParaRPr lang="tr-TR" altLang="en-US" dirty="0">
              <a:latin typeface="Arial" panose="020B0604020202020204" pitchFamily="34" charset="0"/>
              <a:cs typeface="Arial" panose="020B0604020202020204" pitchFamily="34" charset="0"/>
            </a:endParaRPr>
          </a:p>
          <a:p>
            <a:r>
              <a:rPr lang="tr-TR" altLang="en-US" dirty="0"/>
              <a:t>Bu komut ile masaüstünde </a:t>
            </a:r>
            <a:r>
              <a:rPr lang="tr-TR" altLang="en-US" dirty="0" err="1"/>
              <a:t>dist</a:t>
            </a:r>
            <a:r>
              <a:rPr lang="tr-TR" altLang="en-US" dirty="0"/>
              <a:t> dosyası içinde </a:t>
            </a:r>
            <a:r>
              <a:rPr lang="tr-TR" altLang="en-US" dirty="0" err="1"/>
              <a:t>exe</a:t>
            </a:r>
            <a:r>
              <a:rPr lang="tr-TR" altLang="en-US" dirty="0"/>
              <a:t> dosyası oluşacak onu alıp masaüstüne taşıyoruz. </a:t>
            </a:r>
            <a:r>
              <a:rPr lang="tr-TR" altLang="en-US" dirty="0" err="1"/>
              <a:t>Exe</a:t>
            </a:r>
            <a:r>
              <a:rPr lang="tr-TR" altLang="en-US" dirty="0"/>
              <a:t> dosyasını açtığımızda hem </a:t>
            </a:r>
            <a:r>
              <a:rPr lang="tr-TR" altLang="en-US" dirty="0" err="1"/>
              <a:t>python</a:t>
            </a:r>
            <a:r>
              <a:rPr lang="tr-TR" altLang="en-US" dirty="0"/>
              <a:t> kodunun hem de fotoğrafın açıldığını görebiliriz.</a:t>
            </a:r>
          </a:p>
          <a:p>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522730" y="474345"/>
            <a:ext cx="9144000" cy="982980"/>
          </a:xfrm>
        </p:spPr>
        <p:txBody>
          <a:bodyPr/>
          <a:lstStyle/>
          <a:p>
            <a:r>
              <a:rPr lang="" altLang="en-US" dirty="0"/>
              <a:t>Uzantı Değiştirme</a:t>
            </a:r>
          </a:p>
        </p:txBody>
      </p:sp>
      <p:sp>
        <p:nvSpPr>
          <p:cNvPr id="3" name="İçerik Yer Tutucusu 2"/>
          <p:cNvSpPr>
            <a:spLocks noGrp="1"/>
          </p:cNvSpPr>
          <p:nvPr>
            <p:ph sz="half" idx="1"/>
          </p:nvPr>
        </p:nvSpPr>
        <p:spPr>
          <a:xfrm>
            <a:off x="1522730" y="1905000"/>
            <a:ext cx="9828530" cy="4803140"/>
          </a:xfrm>
        </p:spPr>
        <p:txBody>
          <a:bodyPr>
            <a:normAutofit lnSpcReduction="10000"/>
          </a:bodyPr>
          <a:lstStyle/>
          <a:p>
            <a:r>
              <a:rPr lang="" altLang="en-US" dirty="0"/>
              <a:t>nano fotogpj.txt yazarak bir text dosyası oluşturalım ve jpg uzantılı bir resim olarak göstermeye çalışalım.</a:t>
            </a:r>
          </a:p>
          <a:p>
            <a:r>
              <a:rPr lang="" altLang="en-US" dirty="0"/>
              <a:t>sudo apt-get install gnome-characters</a:t>
            </a:r>
          </a:p>
          <a:p>
            <a:r>
              <a:rPr lang="" altLang="en-US" dirty="0"/>
              <a:t>Bu aracı yükledikten sonra sol üstteki ikona basarak Characters yazı</a:t>
            </a:r>
            <a:r>
              <a:rPr lang="tr-TR" altLang="en-US" dirty="0"/>
              <a:t>p </a:t>
            </a:r>
            <a:r>
              <a:rPr lang="" altLang="en-US" dirty="0"/>
              <a:t>çıkan uygulamayı açıyoruz.</a:t>
            </a:r>
          </a:p>
          <a:p>
            <a:r>
              <a:rPr lang="" altLang="en-US" dirty="0"/>
              <a:t>Uygulamada arama kısmına right-to-left yazıyoruz çıkan sonuçlardan Override olanını seçiyoruz.</a:t>
            </a:r>
          </a:p>
          <a:p>
            <a:r>
              <a:rPr lang="" altLang="en-US" dirty="0"/>
              <a:t>Seçtikten sonra Copy Character butonuna tıklıyoruz.</a:t>
            </a:r>
          </a:p>
          <a:p>
            <a:r>
              <a:rPr lang="" altLang="en-US" dirty="0"/>
              <a:t>Oluşturduğumuz dosyaya sağ tıklayıp rename diyoruz ve gpj.txt olan kısmı seçerek paste diyoruz. Gpj.txt’nin silindiğini göreceksiniz daha sonra tekrar gpj.txt yazmaya çalışın, yazdıktan sonra ters yazıldığını ve dosyanın txt.jpg olarak gözüktüğünü görebilirsiniz.</a:t>
            </a:r>
          </a:p>
          <a:p>
            <a:pPr marL="0" indent="0">
              <a:buNone/>
            </a:pPr>
            <a:endParaRPr lang=""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Başlık 12"/>
          <p:cNvSpPr>
            <a:spLocks noGrp="1"/>
          </p:cNvSpPr>
          <p:nvPr>
            <p:ph type="title"/>
          </p:nvPr>
        </p:nvSpPr>
        <p:spPr>
          <a:xfrm>
            <a:off x="1522414" y="507048"/>
            <a:ext cx="9143998" cy="1020762"/>
          </a:xfrm>
        </p:spPr>
        <p:txBody>
          <a:bodyPr rtlCol="0"/>
          <a:lstStyle/>
          <a:p>
            <a:pPr rtl="0"/>
            <a:r>
              <a:rPr lang="en-US" altLang="tr-TR" dirty="0"/>
              <a:t>Sosyal Mühendislik Nedir?</a:t>
            </a:r>
          </a:p>
        </p:txBody>
      </p:sp>
      <p:sp>
        <p:nvSpPr>
          <p:cNvPr id="14" name="İçerik Yer Tutucusu 13"/>
          <p:cNvSpPr>
            <a:spLocks noGrp="1"/>
          </p:cNvSpPr>
          <p:nvPr>
            <p:ph idx="1"/>
          </p:nvPr>
        </p:nvSpPr>
        <p:spPr/>
        <p:txBody>
          <a:bodyPr rtlCol="0"/>
          <a:lstStyle/>
          <a:p>
            <a:r>
              <a:rPr lang="en-US" altLang="tr-TR" dirty="0"/>
              <a:t>Sosyal mühendislik, kısaca insan aldatma sanatıdır. Sisteme sızmak için o sistemin açıklarını kullanmak yerine insan davranışındaki açıkları, zaafiyetleri kullanmaya sosyal mühendislik denir. Sosyal mühendislik saldırılarında ilk olarak hedef hakkında bilgi toplanır. Bilgi toplama işlemi eğer hedef şirket ise web sitelerinden veya çalışanlar ile konuşularak yapılabilir. Eğer bir insan hedefleniyorsa sosyal medya hesaplarından olabildiğince bilgi toplanır. İlk aşama tamamlandıktan sonra saldırı planlanır ve kullanılacak araçlar hazırlanır. Son olarak toplanan bilgiler kullanılarak saldırma işlemi gerçekleştirilir.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522414" y="511493"/>
            <a:ext cx="9143998" cy="1020762"/>
          </a:xfrm>
        </p:spPr>
        <p:txBody>
          <a:bodyPr rtlCol="0"/>
          <a:lstStyle/>
          <a:p>
            <a:pPr rtl="0"/>
            <a:r>
              <a:rPr lang="en-US" altLang="tr-TR" dirty="0"/>
              <a:t>Sosyal Mühendislik Uygulamaları</a:t>
            </a:r>
          </a:p>
        </p:txBody>
      </p:sp>
      <p:sp>
        <p:nvSpPr>
          <p:cNvPr id="4" name="İçerik Yer Tutucusu 3"/>
          <p:cNvSpPr>
            <a:spLocks noGrp="1"/>
          </p:cNvSpPr>
          <p:nvPr>
            <p:ph idx="1"/>
          </p:nvPr>
        </p:nvSpPr>
        <p:spPr/>
        <p:txBody>
          <a:bodyPr/>
          <a:lstStyle/>
          <a:p>
            <a:r>
              <a:rPr lang="en-US" altLang="en-US" dirty="0"/>
              <a:t>Phishing(Oltalama)</a:t>
            </a:r>
          </a:p>
          <a:p>
            <a:pPr lvl="1"/>
            <a:r>
              <a:rPr lang="en-US" altLang="en-US" dirty="0"/>
              <a:t>Oltalama saldırısı genelde e-posta yoluyla hedeflenen kişiye ulaşarak bilgilerini çalma işlemidir. Saldırgan isim olarak güvenilir banka, firmaları kullanarak hedeflediği kişiyi kandırmayı amaçlar. Örnek olarak Amazon firmasının attığı e-postayı taklit ederek ödeme ister ve bir bağlantı paylaşır, kullanıcı o bağlantıya giderek kredi kartı bilgilerini girdiğinde saldırgan amacına ulaşmış olur. Bu saldırıda önemli olan kısım saldırganın Amazon sitesinin bir benzerini kullanarak kullanıcıyı kandırmasıdır.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522414" y="418783"/>
            <a:ext cx="9540550" cy="1020762"/>
          </a:xfrm>
        </p:spPr>
        <p:txBody>
          <a:bodyPr rtlCol="0"/>
          <a:lstStyle/>
          <a:p>
            <a:pPr rtl="0"/>
            <a:r>
              <a:rPr lang="en-US" altLang="tr-TR" dirty="0"/>
              <a:t>Phishing Saldırısı Uygulaması</a:t>
            </a:r>
          </a:p>
        </p:txBody>
      </p:sp>
      <p:sp>
        <p:nvSpPr>
          <p:cNvPr id="4" name="İçerik Yer Tutucusu 3"/>
          <p:cNvSpPr>
            <a:spLocks noGrp="1"/>
          </p:cNvSpPr>
          <p:nvPr>
            <p:ph idx="1"/>
          </p:nvPr>
        </p:nvSpPr>
        <p:spPr>
          <a:xfrm>
            <a:off x="1522730" y="1905000"/>
            <a:ext cx="10601960" cy="4267200"/>
          </a:xfrm>
        </p:spPr>
        <p:txBody>
          <a:bodyPr>
            <a:normAutofit fontScale="70000" lnSpcReduction="20000"/>
          </a:bodyPr>
          <a:lstStyle/>
          <a:p>
            <a:r>
              <a:rPr lang="en-US" altLang="en-US" dirty="0"/>
              <a:t>sudo service apache2 start	</a:t>
            </a:r>
          </a:p>
          <a:p>
            <a:r>
              <a:rPr lang="en-US" altLang="en-US" dirty="0"/>
              <a:t>cd /var/www</a:t>
            </a:r>
          </a:p>
          <a:p>
            <a:r>
              <a:rPr lang="en-US" altLang="en-US" dirty="0" err="1"/>
              <a:t>sudo</a:t>
            </a:r>
            <a:r>
              <a:rPr lang="en-US" altLang="en-US" dirty="0"/>
              <a:t> rm</a:t>
            </a:r>
            <a:r>
              <a:rPr lang="tr-TR" altLang="en-US" dirty="0"/>
              <a:t> -r</a:t>
            </a:r>
            <a:r>
              <a:rPr lang="en-US" altLang="en-US" dirty="0"/>
              <a:t> </a:t>
            </a:r>
            <a:r>
              <a:rPr lang="tr-TR" altLang="en-US" dirty="0"/>
              <a:t>html </a:t>
            </a:r>
          </a:p>
          <a:p>
            <a:r>
              <a:rPr lang="tr-TR" altLang="en-US" dirty="0" err="1"/>
              <a:t>sudo</a:t>
            </a:r>
            <a:r>
              <a:rPr lang="tr-TR" altLang="en-US" dirty="0"/>
              <a:t> </a:t>
            </a:r>
            <a:r>
              <a:rPr lang="tr-TR" altLang="en-US" dirty="0" err="1"/>
              <a:t>mkdir</a:t>
            </a:r>
            <a:r>
              <a:rPr lang="tr-TR" altLang="en-US" dirty="0"/>
              <a:t> html</a:t>
            </a:r>
          </a:p>
          <a:p>
            <a:r>
              <a:rPr lang="tr-TR" altLang="en-US" dirty="0"/>
              <a:t>cd html</a:t>
            </a:r>
            <a:endParaRPr lang="en-US" altLang="en-US" dirty="0"/>
          </a:p>
          <a:p>
            <a:r>
              <a:rPr lang="en-US" altLang="en-US" dirty="0"/>
              <a:t>https://codepen.io/kedric/pen/GwKJEb Örnek olarak bu siteden Amazon Login sayfasının kodlarını alacağız.</a:t>
            </a:r>
          </a:p>
          <a:p>
            <a:r>
              <a:rPr lang="en-US" altLang="en-US" dirty="0"/>
              <a:t>sudo nano index.html</a:t>
            </a:r>
          </a:p>
          <a:p>
            <a:r>
              <a:rPr lang="en-US" altLang="en-US" dirty="0"/>
              <a:t>Siteden kopyaladığımız HTML kodunu sağ tıklayıp Paste diyerek dosyaya ekliyoruz.</a:t>
            </a:r>
          </a:p>
          <a:p>
            <a:r>
              <a:rPr lang="en-US" altLang="en-US" dirty="0"/>
              <a:t>Ctrl+X - Y - Enter sırasıyla girerek HTML dosyasını kaydediyoruz.</a:t>
            </a:r>
          </a:p>
          <a:p>
            <a:r>
              <a:rPr lang="en-US" altLang="en-US" dirty="0"/>
              <a:t>Daha sonra aynı dizinde sudo nano style.css ile yeni dosya oluşturuyoruz ve siteden kopyaladğımız css kodunu bu dosyaya ekliyoruz.</a:t>
            </a:r>
          </a:p>
          <a:p>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altLang="en-US" dirty="0"/>
              <a:t>Siteyi Düzenlemek</a:t>
            </a:r>
          </a:p>
        </p:txBody>
      </p:sp>
      <p:sp>
        <p:nvSpPr>
          <p:cNvPr id="3" name="İçerik Yer Tutucusu 2"/>
          <p:cNvSpPr>
            <a:spLocks noGrp="1"/>
          </p:cNvSpPr>
          <p:nvPr>
            <p:ph sz="half" idx="1"/>
          </p:nvPr>
        </p:nvSpPr>
        <p:spPr>
          <a:xfrm>
            <a:off x="1522413" y="1905000"/>
            <a:ext cx="9828583" cy="4267200"/>
          </a:xfrm>
        </p:spPr>
        <p:txBody>
          <a:bodyPr>
            <a:normAutofit lnSpcReduction="10000"/>
          </a:bodyPr>
          <a:lstStyle/>
          <a:p>
            <a:r>
              <a:rPr lang="en-US" altLang="en-US" dirty="0"/>
              <a:t>Kaydettiğimiz css dosyasını kullanabilmek için HTML dosyasında bir satır kod eklememiz gerekiyor.</a:t>
            </a:r>
          </a:p>
          <a:p>
            <a:endParaRPr lang="en-US" altLang="en-US" dirty="0"/>
          </a:p>
          <a:p>
            <a:endParaRPr lang="en-US" altLang="en-US" dirty="0"/>
          </a:p>
          <a:p>
            <a:endParaRPr lang="en-US" altLang="en-US" dirty="0"/>
          </a:p>
          <a:p>
            <a:endParaRPr lang="en-US" altLang="en-US" dirty="0"/>
          </a:p>
          <a:p>
            <a:endParaRPr lang="en-US" altLang="en-US" dirty="0"/>
          </a:p>
          <a:p>
            <a:r>
              <a:rPr lang="en-US" altLang="en-US" dirty="0"/>
              <a:t>&lt;link rel=”stylesheet” yazan satırın hemen altına bu satırı ekleyerek siteyi daha düzenli bir hale getiriyoruz. </a:t>
            </a:r>
          </a:p>
          <a:p>
            <a:endParaRPr lang="en-US" altLang="en-US" dirty="0"/>
          </a:p>
        </p:txBody>
      </p:sp>
      <p:pic>
        <p:nvPicPr>
          <p:cNvPr id="4" name="Picture 3"/>
          <p:cNvPicPr>
            <a:picLocks noChangeAspect="1"/>
          </p:cNvPicPr>
          <p:nvPr/>
        </p:nvPicPr>
        <p:blipFill>
          <a:blip r:embed="rId2"/>
          <a:stretch>
            <a:fillRect/>
          </a:stretch>
        </p:blipFill>
        <p:spPr>
          <a:xfrm>
            <a:off x="1522730" y="2682240"/>
            <a:ext cx="7578090" cy="2387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522414" y="274638"/>
            <a:ext cx="9684566" cy="1020762"/>
          </a:xfrm>
        </p:spPr>
        <p:txBody>
          <a:bodyPr rtlCol="0"/>
          <a:lstStyle/>
          <a:p>
            <a:pPr rtl="0"/>
            <a:r>
              <a:rPr lang="en-US" altLang="tr-TR" dirty="0"/>
              <a:t>Girilen Veriyi Yakalamak </a:t>
            </a:r>
          </a:p>
        </p:txBody>
      </p:sp>
      <p:sp>
        <p:nvSpPr>
          <p:cNvPr id="4" name="İçerik Yer Tutucusu 3"/>
          <p:cNvSpPr>
            <a:spLocks noGrp="1"/>
          </p:cNvSpPr>
          <p:nvPr/>
        </p:nvSpPr>
        <p:spPr>
          <a:xfrm>
            <a:off x="1522730" y="1683385"/>
            <a:ext cx="10601960" cy="5346065"/>
          </a:xfrm>
          <a:prstGeom prst="rect">
            <a:avLst/>
          </a:prstGeom>
        </p:spPr>
        <p:txBody>
          <a:bodyPr vert="horz" lIns="91440" tIns="45720" rIns="91440" bIns="45720" rtlCol="0">
            <a:normAutofit/>
          </a:bodyPr>
          <a:lstStyle>
            <a:lvl1pPr marL="274320" indent="-274320" algn="l" defTabSz="914400" rtl="0" eaLnBrk="1" latinLnBrk="0" hangingPunct="1">
              <a:lnSpc>
                <a:spcPct val="90000"/>
              </a:lnSpc>
              <a:spcBef>
                <a:spcPts val="1800"/>
              </a:spcBef>
              <a:buSzPct val="100000"/>
              <a:buFont typeface="Arial" panose="02080604020202020204"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anose="02080604020202020204"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anose="02080604020202020204"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anose="02080604020202020204"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anose="02080604020202020204" pitchFamily="34" charset="0"/>
              <a:buChar char="▪"/>
              <a:defRPr sz="1600" kern="1200" baseline="0">
                <a:solidFill>
                  <a:schemeClr val="tx1"/>
                </a:solidFill>
                <a:latin typeface="+mn-lt"/>
                <a:ea typeface="+mn-ea"/>
                <a:cs typeface="+mn-cs"/>
              </a:defRPr>
            </a:lvl9pPr>
          </a:lstStyle>
          <a:p>
            <a:r>
              <a:rPr lang="en-US" altLang="en-US" sz="1400" dirty="0"/>
              <a:t>Web sitesine girilen verileri bilgisayarımızda bir dinleyici açarak görebiliriz.</a:t>
            </a:r>
          </a:p>
          <a:p>
            <a:r>
              <a:rPr lang="en-US" altLang="en-US" sz="1400" dirty="0"/>
              <a:t>Netcat, portlarımıza gelen verileri dinlemek için kullanılan bir araçtır.</a:t>
            </a:r>
          </a:p>
          <a:p>
            <a:r>
              <a:rPr lang="en-US" altLang="en-US" sz="1400" dirty="0"/>
              <a:t>HTML dosyasında küçük birkaç değişiklik yaparak girilen verinin portlarımızdan birine gelmesini sağlayacağız.</a:t>
            </a:r>
          </a:p>
          <a:p>
            <a:r>
              <a:rPr lang="en-US" altLang="en-US" sz="1400" dirty="0"/>
              <a:t>Değişikleri yaptıktan sonra netcat ile dinleyiciyi açıyoruz.</a:t>
            </a:r>
          </a:p>
          <a:p>
            <a:r>
              <a:rPr lang="en-US" altLang="en-US" sz="1400" dirty="0"/>
              <a:t>nc -lvnp 4545  ( “http://IP:port” kısmında yazdığımız portu burada dinliyoruz. )</a:t>
            </a:r>
          </a:p>
          <a:p>
            <a:endParaRPr lang="en-US" altLang="en-US" sz="1400" dirty="0"/>
          </a:p>
          <a:p>
            <a:endParaRPr lang="en-US" altLang="en-US" sz="1400" dirty="0"/>
          </a:p>
          <a:p>
            <a:endParaRPr lang="en-US" altLang="en-US" sz="1400" dirty="0"/>
          </a:p>
          <a:p>
            <a:endParaRPr lang="en-US" altLang="en-US" sz="1400" dirty="0"/>
          </a:p>
          <a:p>
            <a:endParaRPr lang="en-US" altLang="en-US" sz="1400" dirty="0"/>
          </a:p>
          <a:p>
            <a:endParaRPr lang="en-US" altLang="en-US" sz="1400" dirty="0"/>
          </a:p>
          <a:p>
            <a:r>
              <a:rPr lang="en-US" altLang="en-US" sz="1400" dirty="0"/>
              <a:t>Gördüğünüz gibi girilen email ve password bilgilerini yakalamış olduk.</a:t>
            </a:r>
          </a:p>
          <a:p>
            <a:endParaRPr lang="en-US" altLang="en-US" sz="1600" dirty="0"/>
          </a:p>
          <a:p>
            <a:endParaRPr lang="en-US" altLang="en-US" sz="1600" dirty="0"/>
          </a:p>
          <a:p>
            <a:endParaRPr lang="en-US" altLang="en-US" sz="1600" dirty="0"/>
          </a:p>
          <a:p>
            <a:endParaRPr lang="en-US" altLang="en-US" sz="1600" dirty="0"/>
          </a:p>
          <a:p>
            <a:endParaRPr lang="en-US" altLang="en-US" sz="1600" dirty="0"/>
          </a:p>
        </p:txBody>
      </p:sp>
      <p:pic>
        <p:nvPicPr>
          <p:cNvPr id="7" name="Picture 6"/>
          <p:cNvPicPr>
            <a:picLocks noChangeAspect="1"/>
          </p:cNvPicPr>
          <p:nvPr/>
        </p:nvPicPr>
        <p:blipFill>
          <a:blip r:embed="rId3"/>
          <a:stretch>
            <a:fillRect/>
          </a:stretch>
        </p:blipFill>
        <p:spPr>
          <a:xfrm>
            <a:off x="1522730" y="3626485"/>
            <a:ext cx="7658100" cy="2324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522730" y="401320"/>
            <a:ext cx="9144000" cy="982980"/>
          </a:xfrm>
        </p:spPr>
        <p:txBody>
          <a:bodyPr/>
          <a:lstStyle/>
          <a:p>
            <a:r>
              <a:rPr lang="en-US" altLang="en-US" dirty="0"/>
              <a:t>Sahte E-posta Yollamak</a:t>
            </a:r>
          </a:p>
        </p:txBody>
      </p:sp>
      <p:sp>
        <p:nvSpPr>
          <p:cNvPr id="3" name="İçerik Yer Tutucusu 2"/>
          <p:cNvSpPr>
            <a:spLocks noGrp="1"/>
          </p:cNvSpPr>
          <p:nvPr>
            <p:ph sz="half" idx="1"/>
          </p:nvPr>
        </p:nvSpPr>
        <p:spPr>
          <a:xfrm>
            <a:off x="1522413" y="1905000"/>
            <a:ext cx="9828583" cy="4267200"/>
          </a:xfrm>
        </p:spPr>
        <p:txBody>
          <a:bodyPr>
            <a:normAutofit/>
          </a:bodyPr>
          <a:lstStyle/>
          <a:p>
            <a:r>
              <a:rPr lang="en-US" altLang="en-US" dirty="0"/>
              <a:t>Internet üzerinde ücretli/ücretsiz birçok sahte e-posta yollama sitesi bulabilirsiniz.</a:t>
            </a:r>
          </a:p>
          <a:p>
            <a:r>
              <a:rPr lang="en-US" altLang="en-US" dirty="0"/>
              <a:t>https://www.5ymail.com/ sitesi kullanılarak sahte kimlikle e-posta yollanılabilir.</a:t>
            </a:r>
          </a:p>
          <a:p>
            <a:r>
              <a:rPr lang="en-US" altLang="en-US" dirty="0"/>
              <a:t>Ücretsiz versiyonunda mail adresini değiştiremiyoruz fakat kötü niyetli bir hacker güvenilir bir mail adresini taklit ederek phishing(oltalama) saldırısını gerçekleştirebilir.</a:t>
            </a:r>
          </a:p>
          <a:p>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522730" y="474345"/>
            <a:ext cx="9144000" cy="982980"/>
          </a:xfrm>
        </p:spPr>
        <p:txBody>
          <a:bodyPr/>
          <a:lstStyle/>
          <a:p>
            <a:r>
              <a:rPr lang="en-US" altLang="en-US" dirty="0"/>
              <a:t>Sosyal Medya Taraması</a:t>
            </a:r>
          </a:p>
        </p:txBody>
      </p:sp>
      <p:sp>
        <p:nvSpPr>
          <p:cNvPr id="3" name="İçerik Yer Tutucusu 2"/>
          <p:cNvSpPr>
            <a:spLocks noGrp="1"/>
          </p:cNvSpPr>
          <p:nvPr>
            <p:ph sz="half" idx="1"/>
          </p:nvPr>
        </p:nvSpPr>
        <p:spPr>
          <a:xfrm>
            <a:off x="1522730" y="1905000"/>
            <a:ext cx="9828530" cy="4803140"/>
          </a:xfrm>
        </p:spPr>
        <p:txBody>
          <a:bodyPr>
            <a:normAutofit fontScale="97500"/>
          </a:bodyPr>
          <a:lstStyle/>
          <a:p>
            <a:r>
              <a:rPr lang="en-US" altLang="en-US" dirty="0"/>
              <a:t>Sherlock, girilen kullanıcı adını 298 farklı sosyal medyada arayan bir keşif aracıdır. Kullanabilmek için Github platformundan indirmemiz gerekiyor.</a:t>
            </a:r>
          </a:p>
          <a:p>
            <a:r>
              <a:rPr lang="en-US" altLang="en-US" dirty="0"/>
              <a:t>git clone https://github.com/sherlock-project/sherlock </a:t>
            </a:r>
          </a:p>
          <a:p>
            <a:r>
              <a:rPr lang="en-US" altLang="en-US" dirty="0"/>
              <a:t>Bu komutu çalıştırdıktan sonra dizinde sherlock klasörü oluşacak cd sherlock yazarak klasörün içine giriyoruz.</a:t>
            </a:r>
          </a:p>
          <a:p>
            <a:r>
              <a:rPr lang="en-US" altLang="en-US" dirty="0"/>
              <a:t>Python ile çalıştığı için gerkeli kütüphaneleri yüklememiz gerek.</a:t>
            </a:r>
          </a:p>
          <a:p>
            <a:r>
              <a:rPr lang="en-US" altLang="en-US" dirty="0"/>
              <a:t>python3 -m pip install requirements.txt </a:t>
            </a:r>
          </a:p>
          <a:p>
            <a:r>
              <a:rPr lang="en-US" altLang="en-US" dirty="0"/>
              <a:t>İçerisindeki sherlock klasörüne de cd sherlock diyerek giriyoruz.</a:t>
            </a:r>
          </a:p>
          <a:p>
            <a:r>
              <a:rPr lang="en-US" altLang="en-US" dirty="0"/>
              <a:t>Kullanımı:</a:t>
            </a:r>
          </a:p>
          <a:p>
            <a:pPr lvl="1"/>
            <a:r>
              <a:rPr lang="en-US" altLang="en-US" sz="2000" dirty="0"/>
              <a:t>python3 sherlock.py username</a:t>
            </a:r>
            <a:endParaRPr lang="en-US" altLang="en-US" dirty="0"/>
          </a:p>
          <a:p>
            <a:endParaRPr lang="en-US" altLang="en-US" dirty="0"/>
          </a:p>
          <a:p>
            <a:endParaRPr lang="en-US" altLang="en-US" dirty="0"/>
          </a:p>
          <a:p>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522730" y="474345"/>
            <a:ext cx="9144000" cy="982980"/>
          </a:xfrm>
        </p:spPr>
        <p:txBody>
          <a:bodyPr/>
          <a:lstStyle/>
          <a:p>
            <a:r>
              <a:rPr lang="en-US" altLang="en-US" dirty="0"/>
              <a:t>Brute Force Saldırısı</a:t>
            </a:r>
          </a:p>
        </p:txBody>
      </p:sp>
      <p:sp>
        <p:nvSpPr>
          <p:cNvPr id="3" name="İçerik Yer Tutucusu 2"/>
          <p:cNvSpPr>
            <a:spLocks noGrp="1"/>
          </p:cNvSpPr>
          <p:nvPr>
            <p:ph sz="half" idx="1"/>
          </p:nvPr>
        </p:nvSpPr>
        <p:spPr>
          <a:xfrm>
            <a:off x="1522730" y="1905000"/>
            <a:ext cx="9828530" cy="4803140"/>
          </a:xfrm>
        </p:spPr>
        <p:txBody>
          <a:bodyPr>
            <a:normAutofit lnSpcReduction="10000"/>
          </a:bodyPr>
          <a:lstStyle/>
          <a:p>
            <a:r>
              <a:rPr lang="en-US" altLang="en-US" dirty="0"/>
              <a:t>Brute Force(kaba kuvvet) saldırısı tahmini bütün parolaların sırayla denendiği bir saldırı türüdür.</a:t>
            </a:r>
          </a:p>
          <a:p>
            <a:r>
              <a:rPr lang="en-US" altLang="en-US" dirty="0"/>
              <a:t>Örnek olarak bir instagram hesabı için tahmini parola listesi oluşturacağız ve brute force saldırı düzenleyeceğiz.</a:t>
            </a:r>
          </a:p>
          <a:p>
            <a:r>
              <a:rPr lang="en-US" altLang="en-US" dirty="0"/>
              <a:t>Kişiye özel wordlist oluşturan cupp aracını tahmini parolalar için kullanacağız.</a:t>
            </a:r>
          </a:p>
          <a:p>
            <a:r>
              <a:rPr lang="en-US" altLang="en-US" dirty="0"/>
              <a:t>git clone https://github.com/Mebus/cupp</a:t>
            </a:r>
          </a:p>
          <a:p>
            <a:r>
              <a:rPr lang="en-US" altLang="en-US" dirty="0"/>
              <a:t>cd cupp</a:t>
            </a:r>
          </a:p>
          <a:p>
            <a:r>
              <a:rPr lang="en-US" altLang="en-US" dirty="0"/>
              <a:t>python3 cupp.py</a:t>
            </a:r>
          </a:p>
          <a:p>
            <a:r>
              <a:rPr lang="en-US" altLang="en-US" dirty="0"/>
              <a:t>Kişi hakkında edindiğimiz bilgilere göre çıkan soruları yanıtladıktan sonra program bize bir wordlist verecek.</a:t>
            </a:r>
          </a:p>
          <a:p>
            <a:endParaRPr lang="en-US" altLang="en-US" dirty="0"/>
          </a:p>
          <a:p>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Yazı Tahtası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fillRect/>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Yazı tahtası eğitim sunusu (geniş ekran)</Template>
  <TotalTime>471</TotalTime>
  <Words>896</Words>
  <Application>Microsoft Office PowerPoint</Application>
  <PresentationFormat>Özel</PresentationFormat>
  <Paragraphs>89</Paragraphs>
  <Slides>12</Slides>
  <Notes>5</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12</vt:i4>
      </vt:variant>
    </vt:vector>
  </HeadingPairs>
  <TitlesOfParts>
    <vt:vector size="16" baseType="lpstr">
      <vt:lpstr>Arial</vt:lpstr>
      <vt:lpstr>Consolas</vt:lpstr>
      <vt:lpstr>Corbel</vt:lpstr>
      <vt:lpstr>Yazı Tahtası 16x9</vt:lpstr>
      <vt:lpstr> Sosyal Mühendislik</vt:lpstr>
      <vt:lpstr>Sosyal Mühendislik Nedir?</vt:lpstr>
      <vt:lpstr>Sosyal Mühendislik Uygulamaları</vt:lpstr>
      <vt:lpstr>Phishing Saldırısı Uygulaması</vt:lpstr>
      <vt:lpstr>Siteyi Düzenlemek</vt:lpstr>
      <vt:lpstr>Girilen Veriyi Yakalamak </vt:lpstr>
      <vt:lpstr>Sahte E-posta Yollamak</vt:lpstr>
      <vt:lpstr>Sosyal Medya Taraması</vt:lpstr>
      <vt:lpstr>Brute Force Saldırısı</vt:lpstr>
      <vt:lpstr>Brute Force Saldırısı - Devam</vt:lpstr>
      <vt:lpstr>Dosya Birleştirme İşlemi</vt:lpstr>
      <vt:lpstr>Uzantı Değiştirme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Başlık Düzeni</dc:title>
  <dc:creator>MUSTAFA AKBULUT</dc:creator>
  <cp:lastModifiedBy>MUSTAFA AKBULUT</cp:lastModifiedBy>
  <cp:revision>39</cp:revision>
  <dcterms:created xsi:type="dcterms:W3CDTF">2021-03-21T03:34:19Z</dcterms:created>
  <dcterms:modified xsi:type="dcterms:W3CDTF">2021-03-21T17:58:31Z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