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7" r:id="rId4"/>
    <p:sldId id="268" r:id="rId5"/>
    <p:sldId id="269" r:id="rId6"/>
    <p:sldId id="270" r:id="rId7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85" autoAdjust="0"/>
  </p:normalViewPr>
  <p:slideViewPr>
    <p:cSldViewPr>
      <p:cViewPr varScale="1">
        <p:scale>
          <a:sx n="83" d="100"/>
          <a:sy n="83" d="100"/>
        </p:scale>
        <p:origin x="686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46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212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9943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5976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  <a:p>
            <a:pPr lvl="1" rtl="0"/>
            <a:r>
              <a:rPr lang="tr-TR"/>
              <a:t>İkinci düzey</a:t>
            </a:r>
          </a:p>
          <a:p>
            <a:pPr lvl="2" rtl="0"/>
            <a:r>
              <a:rPr lang="tr-TR"/>
              <a:t>Üçüncü düzey</a:t>
            </a:r>
          </a:p>
          <a:p>
            <a:pPr lvl="3" rtl="0"/>
            <a:r>
              <a:rPr lang="tr-TR"/>
              <a:t>Dördüncü düzey</a:t>
            </a:r>
          </a:p>
          <a:p>
            <a:pPr lvl="4" rtl="0"/>
            <a:r>
              <a:rPr lang="tr-TR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/>
              <a:t>Asıl başlık stilini düzenlemek için tıklayın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/>
              <a:t>Resim eklemek için simgeye tıklayın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/>
              <a:t>Asıl metin stillerini düzenlemek için tıklayın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/>
              <a:t>Asıl metin stillerini düzenlemek için tıklayın</a:t>
            </a:r>
          </a:p>
          <a:p>
            <a:pPr lvl="1" rtl="0"/>
            <a:r>
              <a:rPr lang="tr-TR" dirty="0"/>
              <a:t>İkinci düzey</a:t>
            </a:r>
          </a:p>
          <a:p>
            <a:pPr lvl="2" rtl="0"/>
            <a:r>
              <a:rPr lang="tr-TR" dirty="0"/>
              <a:t>Üçüncü düzey</a:t>
            </a:r>
          </a:p>
          <a:p>
            <a:pPr lvl="3" rtl="0"/>
            <a:r>
              <a:rPr lang="tr-TR" dirty="0"/>
              <a:t>Dördüncü düzey</a:t>
            </a:r>
          </a:p>
          <a:p>
            <a:pPr lvl="4" rtl="0"/>
            <a:r>
              <a:rPr lang="tr-TR" dirty="0"/>
              <a:t>Beşinci düzey</a:t>
            </a:r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27.02.2021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err="1"/>
              <a:t>Kali</a:t>
            </a:r>
            <a:r>
              <a:rPr lang="tr-TR" dirty="0"/>
              <a:t> Linux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>
          <a:xfrm>
            <a:off x="1488479" y="332656"/>
            <a:ext cx="9143998" cy="1020762"/>
          </a:xfrm>
        </p:spPr>
        <p:txBody>
          <a:bodyPr rtlCol="0"/>
          <a:lstStyle/>
          <a:p>
            <a:pPr rtl="0"/>
            <a:r>
              <a:rPr lang="tr-TR" dirty="0" err="1"/>
              <a:t>Kali</a:t>
            </a:r>
            <a:r>
              <a:rPr lang="tr-TR" dirty="0"/>
              <a:t> Linux Nedir?</a:t>
            </a:r>
          </a:p>
        </p:txBody>
      </p:sp>
      <p:sp>
        <p:nvSpPr>
          <p:cNvPr id="14" name="İçerik Yer Tutucusu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tr-TR" dirty="0" err="1"/>
              <a:t>Kali</a:t>
            </a:r>
            <a:r>
              <a:rPr lang="tr-TR" dirty="0"/>
              <a:t> Linux bir </a:t>
            </a:r>
            <a:r>
              <a:rPr lang="tr-TR" dirty="0" err="1"/>
              <a:t>Debian</a:t>
            </a:r>
            <a:r>
              <a:rPr lang="tr-TR" dirty="0"/>
              <a:t> tabanlı Linux dağıtımıdır. Diğer Linux dağıtımlarından farkı içinde </a:t>
            </a:r>
            <a:r>
              <a:rPr lang="tr-TR" dirty="0" err="1"/>
              <a:t>penetrasyon</a:t>
            </a:r>
            <a:r>
              <a:rPr lang="tr-TR" dirty="0"/>
              <a:t> testleri ve güvenlik denetimlerini gerçekleştirebilmek için 600’den fazla araç bulundurmasıdır.</a:t>
            </a:r>
          </a:p>
          <a:p>
            <a:pPr rtl="0"/>
            <a:r>
              <a:rPr lang="tr-TR" dirty="0" err="1"/>
              <a:t>Debian</a:t>
            </a:r>
            <a:r>
              <a:rPr lang="tr-TR" dirty="0"/>
              <a:t> birçok Linux dağıtımında kaynak olarak komutların kullanıldığı bir Linux dağıtımıdır, orta seviye her Linux kullanıcısı </a:t>
            </a:r>
            <a:r>
              <a:rPr lang="tr-TR" dirty="0" err="1"/>
              <a:t>Debian</a:t>
            </a:r>
            <a:r>
              <a:rPr lang="tr-TR" dirty="0"/>
              <a:t> tabanlı dağıtımları kullanabilir.</a:t>
            </a:r>
          </a:p>
          <a:p>
            <a:pPr rtl="0"/>
            <a:r>
              <a:rPr lang="tr-TR" dirty="0"/>
              <a:t>Linux dağıtımı ne demek? GNU/Linux projesi tamamen ücretsiz , özgür bir projedir. Birçok yazılımcı Linux çekirdeği üzerinden farklı özelliklerde işletim sistemi geliştirmiştir, bu işletim sistemlerinin tamamına kısaca Linux Dağıtımı denir. En çok kullanılan Linux dağıtımlarına örnek olarak </a:t>
            </a:r>
            <a:r>
              <a:rPr lang="tr-TR" dirty="0" err="1"/>
              <a:t>Ubuntu</a:t>
            </a:r>
            <a:r>
              <a:rPr lang="tr-TR" dirty="0"/>
              <a:t>, </a:t>
            </a:r>
            <a:r>
              <a:rPr lang="tr-TR" dirty="0" err="1"/>
              <a:t>Debian</a:t>
            </a:r>
            <a:r>
              <a:rPr lang="tr-TR" dirty="0"/>
              <a:t>, Linux </a:t>
            </a:r>
            <a:r>
              <a:rPr lang="tr-TR" dirty="0" err="1"/>
              <a:t>Mint</a:t>
            </a:r>
            <a:r>
              <a:rPr lang="tr-TR" dirty="0"/>
              <a:t>  verilebilir.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/>
              <a:t>Linux Temel Komutları	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4B980462-E28E-42D1-A609-B1B1078E0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628800"/>
            <a:ext cx="10332638" cy="5112568"/>
          </a:xfrm>
        </p:spPr>
        <p:txBody>
          <a:bodyPr>
            <a:normAutofit fontScale="70000" lnSpcReduction="20000"/>
          </a:bodyPr>
          <a:lstStyle/>
          <a:p>
            <a:r>
              <a:rPr lang="tr-TR" dirty="0"/>
              <a:t>İlk açılışta kullanıcı adı ve şifre </a:t>
            </a:r>
            <a:r>
              <a:rPr lang="tr-TR" dirty="0" err="1"/>
              <a:t>kali’dir</a:t>
            </a:r>
            <a:r>
              <a:rPr lang="tr-TR" dirty="0"/>
              <a:t> fakat klavye İngilizce olduğu için ı tuşuna basarak i harfini girebilirsiniz.</a:t>
            </a:r>
          </a:p>
          <a:p>
            <a:r>
              <a:rPr lang="tr-TR" dirty="0" err="1"/>
              <a:t>setxkbmap</a:t>
            </a:r>
            <a:r>
              <a:rPr lang="tr-TR" dirty="0"/>
              <a:t> tr : Klavye </a:t>
            </a:r>
            <a:r>
              <a:rPr lang="tr-TR" dirty="0" err="1"/>
              <a:t>diliniTürkçe</a:t>
            </a:r>
            <a:r>
              <a:rPr lang="tr-TR" dirty="0"/>
              <a:t> yapar.( Bu işlemi kalıcı yapabilmek için masaüstünde sağ tıklayın Applications &gt; </a:t>
            </a:r>
            <a:r>
              <a:rPr lang="tr-TR" dirty="0" err="1"/>
              <a:t>Settings</a:t>
            </a:r>
            <a:r>
              <a:rPr lang="tr-TR" dirty="0"/>
              <a:t> &gt;</a:t>
            </a:r>
            <a:r>
              <a:rPr lang="tr-TR" dirty="0" err="1"/>
              <a:t>Session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Startup</a:t>
            </a:r>
            <a:r>
              <a:rPr lang="tr-TR" dirty="0"/>
              <a:t> tıklayın. Açılan pencerede 2.sekmedeki Application </a:t>
            </a:r>
            <a:r>
              <a:rPr lang="tr-TR" dirty="0" err="1"/>
              <a:t>Autostart’a</a:t>
            </a:r>
            <a:r>
              <a:rPr lang="tr-TR" dirty="0"/>
              <a:t> tıklayın. Sol alttaki </a:t>
            </a:r>
            <a:r>
              <a:rPr lang="tr-TR" dirty="0" err="1"/>
              <a:t>Add</a:t>
            </a:r>
            <a:r>
              <a:rPr lang="tr-TR" dirty="0"/>
              <a:t> butonuna tıklayın, açılan yerde name kısmına ne yazdığınız önemsiz </a:t>
            </a:r>
            <a:r>
              <a:rPr lang="tr-TR" dirty="0" err="1"/>
              <a:t>trklavye</a:t>
            </a:r>
            <a:r>
              <a:rPr lang="tr-TR" dirty="0"/>
              <a:t> yazabilirsiniz, </a:t>
            </a:r>
            <a:r>
              <a:rPr lang="tr-TR" dirty="0" err="1"/>
              <a:t>Description</a:t>
            </a:r>
            <a:r>
              <a:rPr lang="tr-TR" dirty="0"/>
              <a:t> kısmını boş bırakın </a:t>
            </a:r>
            <a:r>
              <a:rPr lang="tr-TR" dirty="0" err="1"/>
              <a:t>Command</a:t>
            </a:r>
            <a:r>
              <a:rPr lang="tr-TR" dirty="0"/>
              <a:t> kısmına </a:t>
            </a:r>
            <a:r>
              <a:rPr lang="tr-TR" dirty="0" err="1"/>
              <a:t>setxkbmap</a:t>
            </a:r>
            <a:r>
              <a:rPr lang="tr-TR" dirty="0"/>
              <a:t> tr yazın </a:t>
            </a:r>
            <a:r>
              <a:rPr lang="tr-TR" dirty="0" err="1"/>
              <a:t>Trigger</a:t>
            </a:r>
            <a:r>
              <a:rPr lang="tr-TR" dirty="0"/>
              <a:t> kısmında on </a:t>
            </a:r>
            <a:r>
              <a:rPr lang="tr-TR" dirty="0" err="1"/>
              <a:t>login</a:t>
            </a:r>
            <a:r>
              <a:rPr lang="tr-TR" dirty="0"/>
              <a:t> seçili olduğuna emin olun ve OK butonuna basın.)</a:t>
            </a:r>
          </a:p>
          <a:p>
            <a:r>
              <a:rPr lang="tr-TR" dirty="0" err="1"/>
              <a:t>passwd</a:t>
            </a:r>
            <a:r>
              <a:rPr lang="tr-TR" dirty="0"/>
              <a:t>: Kullanıcının şifresini değiştirir.</a:t>
            </a:r>
          </a:p>
          <a:p>
            <a:r>
              <a:rPr lang="tr-TR" dirty="0" err="1"/>
              <a:t>pwd</a:t>
            </a:r>
            <a:r>
              <a:rPr lang="tr-TR" dirty="0"/>
              <a:t> (</a:t>
            </a:r>
            <a:r>
              <a:rPr lang="tr-TR" dirty="0" err="1"/>
              <a:t>print</a:t>
            </a:r>
            <a:r>
              <a:rPr lang="tr-TR" dirty="0"/>
              <a:t> </a:t>
            </a:r>
            <a:r>
              <a:rPr lang="tr-TR" dirty="0" err="1"/>
              <a:t>working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) : Bulunan dizinin ismini yazdırır.</a:t>
            </a:r>
          </a:p>
          <a:p>
            <a:r>
              <a:rPr lang="tr-TR" dirty="0" err="1"/>
              <a:t>whoami</a:t>
            </a:r>
            <a:r>
              <a:rPr lang="tr-TR" dirty="0"/>
              <a:t> : Kullanıcının kendisini yazdırır.</a:t>
            </a:r>
          </a:p>
          <a:p>
            <a:r>
              <a:rPr lang="tr-TR" dirty="0" err="1"/>
              <a:t>ls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 : Bulunulan dizindeki dosyaları listeler.</a:t>
            </a:r>
          </a:p>
          <a:p>
            <a:pPr lvl="1"/>
            <a:r>
              <a:rPr lang="tr-TR" dirty="0" err="1"/>
              <a:t>ls</a:t>
            </a:r>
            <a:r>
              <a:rPr lang="tr-TR" dirty="0"/>
              <a:t> -a : Gizli dosyaları da listeler.</a:t>
            </a:r>
          </a:p>
          <a:p>
            <a:pPr lvl="1"/>
            <a:r>
              <a:rPr lang="tr-TR" dirty="0" err="1"/>
              <a:t>ls</a:t>
            </a:r>
            <a:r>
              <a:rPr lang="tr-TR" dirty="0"/>
              <a:t> -al : Dosyaların izinlerini, boyutlarını ve sahiplerini de listeler.  </a:t>
            </a:r>
          </a:p>
          <a:p>
            <a:pPr lvl="1"/>
            <a:r>
              <a:rPr lang="tr-TR" dirty="0" err="1"/>
              <a:t>ls</a:t>
            </a:r>
            <a:r>
              <a:rPr lang="tr-TR" dirty="0"/>
              <a:t> -R : Alt </a:t>
            </a:r>
            <a:r>
              <a:rPr lang="tr-TR" dirty="0" err="1"/>
              <a:t>dizinlerdeli</a:t>
            </a:r>
            <a:r>
              <a:rPr lang="tr-TR" dirty="0"/>
              <a:t> bütün dosyaları da listeler.</a:t>
            </a:r>
          </a:p>
          <a:p>
            <a:pPr lvl="1"/>
            <a:r>
              <a:rPr lang="tr-TR" dirty="0" err="1"/>
              <a:t>ls</a:t>
            </a:r>
            <a:r>
              <a:rPr lang="tr-TR" dirty="0"/>
              <a:t> komutunun yanında bir dizin yazılırsa o dizindeki dosyaları listeler.</a:t>
            </a:r>
          </a:p>
          <a:p>
            <a:r>
              <a:rPr lang="tr-TR" dirty="0"/>
              <a:t>cd (</a:t>
            </a:r>
            <a:r>
              <a:rPr lang="tr-TR" dirty="0" err="1"/>
              <a:t>change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) : Yanına yazılan dizine veya dosyaya gider.</a:t>
            </a:r>
          </a:p>
          <a:p>
            <a:pPr lvl="1"/>
            <a:r>
              <a:rPr lang="tr-TR" dirty="0"/>
              <a:t>cd .. : Bir üst dizine gider.</a:t>
            </a:r>
          </a:p>
          <a:p>
            <a:pPr lvl="1"/>
            <a:r>
              <a:rPr lang="tr-TR" dirty="0"/>
              <a:t>cd - : Bir önceki dizine gider.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4"/>
          <p:cNvSpPr>
            <a:spLocks noGrp="1"/>
          </p:cNvSpPr>
          <p:nvPr>
            <p:ph sz="half" idx="1"/>
          </p:nvPr>
        </p:nvSpPr>
        <p:spPr>
          <a:xfrm>
            <a:off x="1522413" y="1700808"/>
            <a:ext cx="10729192" cy="4896544"/>
          </a:xfrm>
        </p:spPr>
        <p:txBody>
          <a:bodyPr rtlCol="0">
            <a:normAutofit fontScale="62500" lnSpcReduction="20000"/>
          </a:bodyPr>
          <a:lstStyle/>
          <a:p>
            <a:r>
              <a:rPr lang="tr-TR" dirty="0" err="1"/>
              <a:t>touch</a:t>
            </a:r>
            <a:r>
              <a:rPr lang="tr-TR" dirty="0"/>
              <a:t> : Yeni bir dosya oluşturur. (</a:t>
            </a:r>
            <a:r>
              <a:rPr lang="tr-TR" dirty="0" err="1"/>
              <a:t>zip,html,text</a:t>
            </a:r>
            <a:r>
              <a:rPr lang="tr-TR" dirty="0"/>
              <a:t> gibi çoğu uzantıda dosya oluşturabilirsiniz.)</a:t>
            </a:r>
          </a:p>
          <a:p>
            <a:pPr lvl="1"/>
            <a:r>
              <a:rPr lang="tr-TR" dirty="0" err="1"/>
              <a:t>touch</a:t>
            </a:r>
            <a:r>
              <a:rPr lang="tr-TR" dirty="0"/>
              <a:t> /</a:t>
            </a:r>
            <a:r>
              <a:rPr lang="tr-TR" dirty="0" err="1"/>
              <a:t>home</a:t>
            </a:r>
            <a:r>
              <a:rPr lang="tr-TR" dirty="0"/>
              <a:t>/site.html : </a:t>
            </a:r>
            <a:r>
              <a:rPr lang="tr-TR" dirty="0" err="1"/>
              <a:t>home</a:t>
            </a:r>
            <a:r>
              <a:rPr lang="tr-TR" dirty="0"/>
              <a:t> dizininde site adlı bir html dosyası oluşturur.</a:t>
            </a:r>
          </a:p>
          <a:p>
            <a:r>
              <a:rPr lang="tr-TR" dirty="0" err="1"/>
              <a:t>nano</a:t>
            </a:r>
            <a:r>
              <a:rPr lang="tr-TR" dirty="0"/>
              <a:t> : Linux ile yüklü gelen metin düzenleyicisidir. Bu komut ile yeni bir dosya oluşturulabilir veya mevcut olan dosya değiştirilebilir.</a:t>
            </a:r>
          </a:p>
          <a:p>
            <a:r>
              <a:rPr lang="tr-TR" dirty="0" err="1"/>
              <a:t>cat</a:t>
            </a:r>
            <a:r>
              <a:rPr lang="tr-TR" dirty="0"/>
              <a:t>  : Dosyanın içeriğini gösterir.</a:t>
            </a:r>
          </a:p>
          <a:p>
            <a:pPr lvl="1"/>
            <a:r>
              <a:rPr lang="tr-TR" dirty="0" err="1"/>
              <a:t>cat</a:t>
            </a:r>
            <a:r>
              <a:rPr lang="tr-TR" dirty="0"/>
              <a:t> dosya.txt : </a:t>
            </a:r>
            <a:r>
              <a:rPr lang="tr-TR" dirty="0" err="1"/>
              <a:t>dosya.txt’nin</a:t>
            </a:r>
            <a:r>
              <a:rPr lang="tr-TR" dirty="0"/>
              <a:t> içeriğini terminale yazdırır.</a:t>
            </a:r>
          </a:p>
          <a:p>
            <a:pPr lvl="1"/>
            <a:r>
              <a:rPr lang="tr-TR" dirty="0" err="1"/>
              <a:t>cat</a:t>
            </a:r>
            <a:r>
              <a:rPr lang="tr-TR" dirty="0"/>
              <a:t> &gt; </a:t>
            </a:r>
            <a:r>
              <a:rPr lang="tr-TR" dirty="0" err="1"/>
              <a:t>dosya_adi</a:t>
            </a:r>
            <a:r>
              <a:rPr lang="tr-TR" dirty="0"/>
              <a:t> : Yeni, boş bir dosya oluşturur.</a:t>
            </a:r>
          </a:p>
          <a:p>
            <a:pPr lvl="1"/>
            <a:r>
              <a:rPr lang="tr-TR" dirty="0" err="1"/>
              <a:t>cat</a:t>
            </a:r>
            <a:r>
              <a:rPr lang="tr-TR" dirty="0"/>
              <a:t>  dosya1 dosya2&gt; dosya3 : dosya1 ve dosya2 birleştirip dosya3’e koyar.(dosya1 ve 2 silinmez)</a:t>
            </a:r>
          </a:p>
          <a:p>
            <a:pPr rtl="0"/>
            <a:r>
              <a:rPr lang="tr-TR" dirty="0" err="1"/>
              <a:t>cp</a:t>
            </a:r>
            <a:r>
              <a:rPr lang="tr-TR" dirty="0"/>
              <a:t> (</a:t>
            </a:r>
            <a:r>
              <a:rPr lang="tr-TR" dirty="0" err="1"/>
              <a:t>copy</a:t>
            </a:r>
            <a:r>
              <a:rPr lang="tr-TR" dirty="0"/>
              <a:t>) : Dosyayı belirtilen dizine kopyalar.</a:t>
            </a:r>
          </a:p>
          <a:p>
            <a:pPr lvl="1"/>
            <a:r>
              <a:rPr lang="tr-TR" dirty="0" err="1"/>
              <a:t>cp</a:t>
            </a:r>
            <a:r>
              <a:rPr lang="tr-TR" dirty="0"/>
              <a:t> dosya.txt /</a:t>
            </a:r>
            <a:r>
              <a:rPr lang="tr-TR" dirty="0" err="1"/>
              <a:t>home</a:t>
            </a:r>
            <a:r>
              <a:rPr lang="tr-TR" dirty="0"/>
              <a:t>/</a:t>
            </a:r>
            <a:r>
              <a:rPr lang="tr-TR" dirty="0" err="1"/>
              <a:t>kali</a:t>
            </a:r>
            <a:r>
              <a:rPr lang="tr-TR" dirty="0"/>
              <a:t> : Dosyayı /</a:t>
            </a:r>
            <a:r>
              <a:rPr lang="tr-TR" dirty="0" err="1"/>
              <a:t>home</a:t>
            </a:r>
            <a:r>
              <a:rPr lang="tr-TR" dirty="0"/>
              <a:t>/</a:t>
            </a:r>
            <a:r>
              <a:rPr lang="tr-TR" dirty="0" err="1"/>
              <a:t>kali</a:t>
            </a:r>
            <a:r>
              <a:rPr lang="tr-TR" dirty="0"/>
              <a:t> dizinine kopyalar.</a:t>
            </a:r>
          </a:p>
          <a:p>
            <a:pPr rtl="0"/>
            <a:r>
              <a:rPr lang="tr-TR" dirty="0"/>
              <a:t>mv (</a:t>
            </a:r>
            <a:r>
              <a:rPr lang="tr-TR" dirty="0" err="1"/>
              <a:t>move</a:t>
            </a:r>
            <a:r>
              <a:rPr lang="tr-TR" dirty="0"/>
              <a:t>) : Dosyayı belirtilen dizine taşır. Yeniden adlandırma için de kullanılır.</a:t>
            </a:r>
          </a:p>
          <a:p>
            <a:pPr lvl="1"/>
            <a:r>
              <a:rPr lang="tr-TR" dirty="0"/>
              <a:t>mv dosya.txt /</a:t>
            </a:r>
            <a:r>
              <a:rPr lang="tr-TR" dirty="0" err="1"/>
              <a:t>home</a:t>
            </a:r>
            <a:r>
              <a:rPr lang="tr-TR" dirty="0"/>
              <a:t>/</a:t>
            </a:r>
            <a:r>
              <a:rPr lang="tr-TR" dirty="0" err="1"/>
              <a:t>kali</a:t>
            </a:r>
            <a:r>
              <a:rPr lang="tr-TR" dirty="0"/>
              <a:t> : Dosyayı /</a:t>
            </a:r>
            <a:r>
              <a:rPr lang="tr-TR" dirty="0" err="1"/>
              <a:t>root</a:t>
            </a:r>
            <a:r>
              <a:rPr lang="tr-TR" dirty="0"/>
              <a:t>/</a:t>
            </a:r>
            <a:r>
              <a:rPr lang="tr-TR" dirty="0" err="1"/>
              <a:t>Downloads</a:t>
            </a:r>
            <a:r>
              <a:rPr lang="tr-TR" dirty="0"/>
              <a:t> dizinine taşır.</a:t>
            </a:r>
          </a:p>
          <a:p>
            <a:pPr lvl="1"/>
            <a:r>
              <a:rPr lang="tr-TR" dirty="0"/>
              <a:t>mv dosya.txt dosya-yeni-ad.txt : Dosya ismini değiştirir. </a:t>
            </a:r>
          </a:p>
          <a:p>
            <a:r>
              <a:rPr lang="tr-TR" dirty="0" err="1"/>
              <a:t>mkdir</a:t>
            </a:r>
            <a:r>
              <a:rPr lang="tr-TR" dirty="0"/>
              <a:t> (</a:t>
            </a:r>
            <a:r>
              <a:rPr lang="tr-TR" dirty="0" err="1"/>
              <a:t>make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) : Yeni bir klasör oluşturur.</a:t>
            </a:r>
          </a:p>
          <a:p>
            <a:pPr lvl="1"/>
            <a:r>
              <a:rPr lang="tr-TR" dirty="0" err="1"/>
              <a:t>mkdir</a:t>
            </a:r>
            <a:r>
              <a:rPr lang="tr-TR" dirty="0"/>
              <a:t> </a:t>
            </a:r>
            <a:r>
              <a:rPr lang="tr-TR" dirty="0" err="1"/>
              <a:t>YeniKlasör</a:t>
            </a:r>
            <a:r>
              <a:rPr lang="tr-TR" dirty="0"/>
              <a:t> :Bulunan dizinde  </a:t>
            </a:r>
            <a:r>
              <a:rPr lang="tr-TR" dirty="0" err="1"/>
              <a:t>YeniKlasör</a:t>
            </a:r>
            <a:r>
              <a:rPr lang="tr-TR" dirty="0"/>
              <a:t> isminde yeni bir klasör oluşturur.</a:t>
            </a:r>
          </a:p>
          <a:p>
            <a:pPr lvl="1"/>
            <a:r>
              <a:rPr lang="tr-TR" dirty="0" err="1"/>
              <a:t>mkdir</a:t>
            </a:r>
            <a:r>
              <a:rPr lang="tr-TR" dirty="0"/>
              <a:t> </a:t>
            </a:r>
            <a:r>
              <a:rPr lang="tr-TR" dirty="0" err="1"/>
              <a:t>YeniKlasör</a:t>
            </a:r>
            <a:r>
              <a:rPr lang="tr-TR" dirty="0"/>
              <a:t>/</a:t>
            </a:r>
            <a:r>
              <a:rPr lang="tr-TR" dirty="0" err="1"/>
              <a:t>DahaYeniKlasör</a:t>
            </a:r>
            <a:r>
              <a:rPr lang="tr-TR" dirty="0"/>
              <a:t> : Başka bir dizin içinde yeni bir klasör oluşturur.</a:t>
            </a:r>
          </a:p>
          <a:p>
            <a:pPr lvl="1"/>
            <a:r>
              <a:rPr lang="tr-TR" dirty="0" err="1"/>
              <a:t>mkdir</a:t>
            </a:r>
            <a:r>
              <a:rPr lang="tr-TR" dirty="0"/>
              <a:t>  -p  </a:t>
            </a:r>
            <a:r>
              <a:rPr lang="tr-TR" dirty="0" err="1"/>
              <a:t>YeniKlasör</a:t>
            </a:r>
            <a:r>
              <a:rPr lang="tr-TR" dirty="0"/>
              <a:t>/</a:t>
            </a:r>
            <a:r>
              <a:rPr lang="tr-TR" dirty="0" err="1"/>
              <a:t>AraKlasör</a:t>
            </a:r>
            <a:r>
              <a:rPr lang="tr-TR" dirty="0"/>
              <a:t>/</a:t>
            </a:r>
            <a:r>
              <a:rPr lang="tr-TR" dirty="0" err="1"/>
              <a:t>DahaYeniKlasör</a:t>
            </a:r>
            <a:r>
              <a:rPr lang="tr-TR" dirty="0"/>
              <a:t> : -p ile iki dizin arasında klasör oluşturulabilir..</a:t>
            </a:r>
          </a:p>
          <a:p>
            <a:r>
              <a:rPr lang="tr-TR" dirty="0" err="1"/>
              <a:t>rmdir</a:t>
            </a:r>
            <a:r>
              <a:rPr lang="tr-TR" dirty="0"/>
              <a:t> (</a:t>
            </a:r>
            <a:r>
              <a:rPr lang="tr-TR" dirty="0" err="1"/>
              <a:t>remove</a:t>
            </a:r>
            <a:r>
              <a:rPr lang="tr-TR" dirty="0"/>
              <a:t> </a:t>
            </a:r>
            <a:r>
              <a:rPr lang="tr-TR" dirty="0" err="1"/>
              <a:t>directory</a:t>
            </a:r>
            <a:r>
              <a:rPr lang="tr-TR" dirty="0"/>
              <a:t>): Belirtilen boş klasörü siler.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CA47045-DCE5-412C-86C7-1F945DD67DD8}"/>
              </a:ext>
            </a:extLst>
          </p:cNvPr>
          <p:cNvSpPr txBox="1"/>
          <p:nvPr/>
        </p:nvSpPr>
        <p:spPr>
          <a:xfrm>
            <a:off x="1522413" y="685800"/>
            <a:ext cx="10729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Linux Temel Komutları-Devam	</a:t>
            </a:r>
            <a:endParaRPr lang="en-1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Linux Temel Komutları-Devam	</a:t>
            </a:r>
            <a:endParaRPr lang="en-150" dirty="0">
              <a:latin typeface="Consolas" panose="020B0609020204030204" pitchFamily="49" charset="0"/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1517273" y="1700808"/>
            <a:ext cx="9143999" cy="5229200"/>
          </a:xfrm>
        </p:spPr>
        <p:txBody>
          <a:bodyPr rtlCol="0">
            <a:normAutofit fontScale="85000" lnSpcReduction="10000"/>
          </a:bodyPr>
          <a:lstStyle/>
          <a:p>
            <a:r>
              <a:rPr lang="tr-TR" dirty="0" err="1"/>
              <a:t>rm</a:t>
            </a:r>
            <a:r>
              <a:rPr lang="tr-TR" dirty="0"/>
              <a:t> (</a:t>
            </a:r>
            <a:r>
              <a:rPr lang="tr-TR" dirty="0" err="1"/>
              <a:t>remove</a:t>
            </a:r>
            <a:r>
              <a:rPr lang="tr-TR" dirty="0"/>
              <a:t>) :Belirtilen dosyayı siler.(Geri dönüşü yok hangi dosya ile </a:t>
            </a:r>
            <a:r>
              <a:rPr lang="tr-TR" dirty="0" err="1"/>
              <a:t>rm</a:t>
            </a:r>
            <a:r>
              <a:rPr lang="tr-TR" dirty="0"/>
              <a:t> komutu çalıştırdığınıza dikkat edin)</a:t>
            </a:r>
          </a:p>
          <a:p>
            <a:pPr lvl="1"/>
            <a:r>
              <a:rPr lang="tr-TR" dirty="0" err="1"/>
              <a:t>rm</a:t>
            </a:r>
            <a:r>
              <a:rPr lang="tr-TR" dirty="0"/>
              <a:t> test.txt : test.txt dosyasını siler.</a:t>
            </a:r>
          </a:p>
          <a:p>
            <a:pPr lvl="1"/>
            <a:r>
              <a:rPr lang="tr-TR" dirty="0" err="1"/>
              <a:t>rm</a:t>
            </a:r>
            <a:r>
              <a:rPr lang="tr-TR" dirty="0"/>
              <a:t> –r  klasör : boş olmayan klasörleri silmek için –r kullanılır.</a:t>
            </a:r>
          </a:p>
          <a:p>
            <a:pPr rtl="0"/>
            <a:r>
              <a:rPr lang="tr-TR" dirty="0" err="1"/>
              <a:t>locate</a:t>
            </a:r>
            <a:r>
              <a:rPr lang="tr-TR" dirty="0"/>
              <a:t>: Herhangi bir dosyanın konumunu bulmak için kullanılır.</a:t>
            </a:r>
          </a:p>
          <a:p>
            <a:pPr lvl="1"/>
            <a:r>
              <a:rPr lang="tr-TR" dirty="0" err="1"/>
              <a:t>locate</a:t>
            </a:r>
            <a:r>
              <a:rPr lang="tr-TR" dirty="0"/>
              <a:t> </a:t>
            </a:r>
            <a:r>
              <a:rPr lang="tr-TR" dirty="0" err="1"/>
              <a:t>wordlist</a:t>
            </a:r>
            <a:r>
              <a:rPr lang="tr-TR" dirty="0"/>
              <a:t> : </a:t>
            </a:r>
            <a:r>
              <a:rPr lang="tr-TR" dirty="0" err="1"/>
              <a:t>wordlist</a:t>
            </a:r>
            <a:r>
              <a:rPr lang="tr-TR" dirty="0"/>
              <a:t> dosyasının hangi konumlarda olduğunu listeler.</a:t>
            </a:r>
          </a:p>
          <a:p>
            <a:pPr lvl="1"/>
            <a:r>
              <a:rPr lang="tr-TR" dirty="0" err="1"/>
              <a:t>locate</a:t>
            </a:r>
            <a:r>
              <a:rPr lang="tr-TR" dirty="0"/>
              <a:t> –i </a:t>
            </a:r>
            <a:r>
              <a:rPr lang="tr-TR" dirty="0" err="1"/>
              <a:t>word</a:t>
            </a:r>
            <a:r>
              <a:rPr lang="tr-TR" dirty="0"/>
              <a:t>*</a:t>
            </a:r>
            <a:r>
              <a:rPr lang="tr-TR" dirty="0" err="1"/>
              <a:t>list</a:t>
            </a:r>
            <a:r>
              <a:rPr lang="tr-TR" dirty="0"/>
              <a:t> : Hem </a:t>
            </a:r>
            <a:r>
              <a:rPr lang="tr-TR" dirty="0" err="1"/>
              <a:t>word</a:t>
            </a:r>
            <a:r>
              <a:rPr lang="tr-TR" dirty="0"/>
              <a:t> hem de </a:t>
            </a:r>
            <a:r>
              <a:rPr lang="tr-TR" dirty="0" err="1"/>
              <a:t>list</a:t>
            </a:r>
            <a:r>
              <a:rPr lang="tr-TR" dirty="0"/>
              <a:t> kelimelerini içeren dosyaları listeler.</a:t>
            </a:r>
          </a:p>
          <a:p>
            <a:r>
              <a:rPr lang="tr-TR" dirty="0" err="1"/>
              <a:t>find</a:t>
            </a:r>
            <a:r>
              <a:rPr lang="tr-TR" dirty="0"/>
              <a:t>: </a:t>
            </a:r>
            <a:r>
              <a:rPr lang="tr-TR" dirty="0" err="1"/>
              <a:t>locate</a:t>
            </a:r>
            <a:r>
              <a:rPr lang="tr-TR" dirty="0"/>
              <a:t> komutundan farkı belirli bir dizinde arama yapmasıdır.  </a:t>
            </a:r>
          </a:p>
          <a:p>
            <a:pPr lvl="1"/>
            <a:r>
              <a:rPr lang="tr-TR" dirty="0" err="1"/>
              <a:t>find</a:t>
            </a:r>
            <a:r>
              <a:rPr lang="tr-TR" dirty="0"/>
              <a:t> /</a:t>
            </a:r>
            <a:r>
              <a:rPr lang="tr-TR" dirty="0" err="1"/>
              <a:t>root</a:t>
            </a:r>
            <a:r>
              <a:rPr lang="tr-TR" dirty="0"/>
              <a:t>/</a:t>
            </a:r>
            <a:r>
              <a:rPr lang="tr-TR" dirty="0" err="1"/>
              <a:t>Downloads</a:t>
            </a:r>
            <a:r>
              <a:rPr lang="tr-TR" dirty="0"/>
              <a:t> -name dosya.txt</a:t>
            </a:r>
          </a:p>
          <a:p>
            <a:r>
              <a:rPr lang="tr-TR" dirty="0" err="1"/>
              <a:t>grep</a:t>
            </a:r>
            <a:r>
              <a:rPr lang="tr-TR" dirty="0"/>
              <a:t>:  Belirlenen dosyada kelime aramak için kullanılır.</a:t>
            </a:r>
          </a:p>
          <a:p>
            <a:pPr lvl="1"/>
            <a:r>
              <a:rPr lang="tr-TR" dirty="0" err="1"/>
              <a:t>grep</a:t>
            </a:r>
            <a:r>
              <a:rPr lang="tr-TR" dirty="0"/>
              <a:t> </a:t>
            </a:r>
            <a:r>
              <a:rPr lang="tr-TR" dirty="0" err="1"/>
              <a:t>hack</a:t>
            </a:r>
            <a:r>
              <a:rPr lang="tr-TR" dirty="0"/>
              <a:t> dosya.txt : </a:t>
            </a:r>
            <a:r>
              <a:rPr lang="tr-TR" dirty="0" err="1"/>
              <a:t>hack</a:t>
            </a:r>
            <a:r>
              <a:rPr lang="tr-TR" dirty="0"/>
              <a:t> kelimesini dosya .</a:t>
            </a:r>
            <a:r>
              <a:rPr lang="tr-TR" dirty="0" err="1"/>
              <a:t>txt’de</a:t>
            </a:r>
            <a:r>
              <a:rPr lang="tr-TR" dirty="0"/>
              <a:t> arar ve içeren tüm kelimeleri gösterir.</a:t>
            </a:r>
          </a:p>
          <a:p>
            <a:r>
              <a:rPr lang="tr-TR" dirty="0" err="1"/>
              <a:t>sudo</a:t>
            </a:r>
            <a:r>
              <a:rPr lang="tr-TR" dirty="0"/>
              <a:t> (</a:t>
            </a:r>
            <a:r>
              <a:rPr lang="tr-TR" dirty="0" err="1"/>
              <a:t>SuperUser</a:t>
            </a:r>
            <a:r>
              <a:rPr lang="tr-TR" dirty="0"/>
              <a:t> Do): Yönetici izinleri gerektiren işlemlerde kullanılır.</a:t>
            </a:r>
          </a:p>
          <a:p>
            <a:r>
              <a:rPr lang="tr-TR" dirty="0"/>
              <a:t> </a:t>
            </a:r>
            <a:r>
              <a:rPr lang="tr-TR" dirty="0" err="1"/>
              <a:t>clear</a:t>
            </a:r>
            <a:r>
              <a:rPr lang="tr-TR" dirty="0"/>
              <a:t>: Terminali temizler.</a:t>
            </a:r>
          </a:p>
          <a:p>
            <a:r>
              <a:rPr lang="tr-TR" dirty="0" err="1"/>
              <a:t>man</a:t>
            </a:r>
            <a:r>
              <a:rPr lang="tr-TR" dirty="0"/>
              <a:t> : Belirtilen komutun, aracın nasıl kullanılacağını yazdırır.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tr-T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j-ea"/>
                <a:cs typeface="+mj-cs"/>
              </a:rPr>
              <a:t>Linux Temel Komutları-Devam	</a:t>
            </a:r>
            <a:endParaRPr lang="en-150" dirty="0">
              <a:latin typeface="Consolas" panose="020B0609020204030204" pitchFamily="49" charset="0"/>
            </a:endParaRPr>
          </a:p>
        </p:txBody>
      </p:sp>
      <p:sp>
        <p:nvSpPr>
          <p:cNvPr id="6" name="İçerik Yer Tutucusu 5"/>
          <p:cNvSpPr>
            <a:spLocks noGrp="1"/>
          </p:cNvSpPr>
          <p:nvPr>
            <p:ph sz="half" idx="2"/>
          </p:nvPr>
        </p:nvSpPr>
        <p:spPr>
          <a:xfrm>
            <a:off x="1517273" y="1700808"/>
            <a:ext cx="9143999" cy="5229200"/>
          </a:xfrm>
        </p:spPr>
        <p:txBody>
          <a:bodyPr rtlCol="0">
            <a:normAutofit/>
          </a:bodyPr>
          <a:lstStyle/>
          <a:p>
            <a:pPr rtl="0"/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apt-get</a:t>
            </a:r>
            <a:r>
              <a:rPr lang="tr-TR" dirty="0"/>
              <a:t> </a:t>
            </a:r>
            <a:r>
              <a:rPr lang="tr-TR" dirty="0" err="1"/>
              <a:t>update</a:t>
            </a:r>
            <a:r>
              <a:rPr lang="tr-TR" dirty="0"/>
              <a:t> &amp;&amp; </a:t>
            </a:r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apt-get</a:t>
            </a:r>
            <a:r>
              <a:rPr lang="tr-TR" dirty="0"/>
              <a:t> </a:t>
            </a:r>
            <a:r>
              <a:rPr lang="tr-TR" dirty="0" err="1"/>
              <a:t>upgrade</a:t>
            </a:r>
            <a:r>
              <a:rPr lang="tr-TR" dirty="0"/>
              <a:t> (</a:t>
            </a:r>
            <a:r>
              <a:rPr lang="tr-TR" dirty="0" err="1"/>
              <a:t>upgrade</a:t>
            </a:r>
            <a:r>
              <a:rPr lang="tr-TR" dirty="0"/>
              <a:t> yaparken yükleme devam etsin mi diye soru sorabilir Y </a:t>
            </a:r>
            <a:r>
              <a:rPr lang="tr-TR" dirty="0" err="1"/>
              <a:t>tuşlarak</a:t>
            </a:r>
            <a:r>
              <a:rPr lang="tr-TR" dirty="0"/>
              <a:t> devam ettirin.)</a:t>
            </a:r>
          </a:p>
        </p:txBody>
      </p:sp>
    </p:spTree>
    <p:extLst>
      <p:ext uri="{BB962C8B-B14F-4D97-AF65-F5344CB8AC3E}">
        <p14:creationId xmlns:p14="http://schemas.microsoft.com/office/powerpoint/2010/main" val="31285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706</TotalTime>
  <Words>747</Words>
  <Application>Microsoft Office PowerPoint</Application>
  <PresentationFormat>Özel</PresentationFormat>
  <Paragraphs>59</Paragraphs>
  <Slides>6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Consolas</vt:lpstr>
      <vt:lpstr>Corbel</vt:lpstr>
      <vt:lpstr>Yazı Tahtası 16x9</vt:lpstr>
      <vt:lpstr>Kali Linux</vt:lpstr>
      <vt:lpstr>Kali Linux Nedir?</vt:lpstr>
      <vt:lpstr>Linux Temel Komutları </vt:lpstr>
      <vt:lpstr>PowerPoint Sunusu</vt:lpstr>
      <vt:lpstr>Linux Temel Komutları-Devam </vt:lpstr>
      <vt:lpstr>Linux Temel Komutları-Devam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Kali Linux</dc:title>
  <dc:creator>mustafa akbulut</dc:creator>
  <cp:lastModifiedBy>mustafa akbulut</cp:lastModifiedBy>
  <cp:revision>30</cp:revision>
  <dcterms:created xsi:type="dcterms:W3CDTF">2021-02-23T13:10:32Z</dcterms:created>
  <dcterms:modified xsi:type="dcterms:W3CDTF">2021-02-27T19:23:07Z</dcterms:modified>
</cp:coreProperties>
</file>