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CF69B-4384-4448-B6B2-4EDD0C5E0F42}" v="58" dt="2022-05-25T10:44:27.684"/>
    <p1510:client id="{C074E2FD-A5B1-4337-AA17-8290C7EBFA41}" v="149" dt="2022-05-25T10:36:31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5" autoAdjust="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CAD799-DDDE-492B-99B6-DDC046C4ED57}" type="datetime1">
              <a:rPr lang="tr-TR" smtClean="0"/>
              <a:t>25.05.2022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B1369C-99DB-4685-BAB6-E92612F9C3FA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ikdörtgen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F5C2F-85C6-447A-BBA9-0A8947BFB2E6}" type="datetime1">
              <a:rPr lang="tr-TR" noProof="0" smtClean="0"/>
              <a:t>25.05.2022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3" name="Metin Kutusu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ikdörtgen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Metin Kutusu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E1FDC5-7120-45FF-8DEB-9AA019B86FF8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ikdörtgen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Metin Kutusu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81BB7-2E15-4E72-86AB-453EEEF0759C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kdörtgen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ikdörtgen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520F3-B63E-45C4-AF3D-0539EB6B2869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7" name="Metin Kutusu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kdörtgen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Dikdörtgen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etin Kutusu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58A2D2-9048-4019-85FB-747883551F68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kdörtgen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Dikdörtgen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7B324-0D21-4ADC-A16C-236D819D86F1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0" name="Metin Kutusu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kdörtgen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Dikdörtgen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Metin Kutusu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B5983-EFC9-4AC7-9376-85A07A6F2BC5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Dikdörtgen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C9414-EB83-420E-840F-E199FC7B4B37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8" name="Metin Kutusu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58A5F-9E42-45E6-84CC-70BD19985B63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kdörtgen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ikdörtgen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Metin Kutusu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9C2AD-639C-4FED-A51C-488237B4BBC6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ikdörtgen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3F6F-2E86-444C-9600-929363434BC1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Resi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  <a:p>
            <a:pPr lvl="5" rtl="0"/>
            <a:r>
              <a:rPr lang="tr-TR" noProof="0" dirty="0"/>
              <a:t>Altıncı düzey</a:t>
            </a:r>
          </a:p>
          <a:p>
            <a:pPr lvl="6" rtl="0"/>
            <a:r>
              <a:rPr lang="tr-TR" noProof="0" dirty="0"/>
              <a:t>Yedinci düzey</a:t>
            </a:r>
          </a:p>
          <a:p>
            <a:pPr lvl="7" rtl="0"/>
            <a:r>
              <a:rPr lang="tr-TR" noProof="0" dirty="0"/>
              <a:t>Sekizinci düzey</a:t>
            </a:r>
          </a:p>
          <a:p>
            <a:pPr lvl="8" rtl="0"/>
            <a:r>
              <a:rPr lang="tr-TR" noProof="0" dirty="0"/>
              <a:t>Dokuzuncu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AB2C564F-259B-432F-AA65-9E0CD8543F31}" type="datetime1">
              <a:rPr lang="tr-TR" noProof="0" smtClean="0"/>
              <a:t>25.05.2022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57" name="Dikdörtgen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972" y="1998943"/>
            <a:ext cx="8920969" cy="2268559"/>
          </a:xfrm>
        </p:spPr>
        <p:txBody>
          <a:bodyPr rtlCol="0">
            <a:normAutofit/>
          </a:bodyPr>
          <a:lstStyle/>
          <a:p>
            <a:r>
              <a:rPr lang="tr-TR" sz="4000" dirty="0">
                <a:cs typeface="Arial"/>
              </a:rPr>
              <a:t>3.GÜN ARAŞTIRMA ÖDEVLERİ</a:t>
            </a:r>
            <a:r>
              <a:rPr lang="tr-TR" dirty="0">
                <a:cs typeface="Arial"/>
              </a:rPr>
              <a:t> 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657" y="3761469"/>
            <a:ext cx="6171791" cy="1024515"/>
          </a:xfrm>
        </p:spPr>
        <p:txBody>
          <a:bodyPr rtlCol="0">
            <a:normAutofit/>
          </a:bodyPr>
          <a:lstStyle/>
          <a:p>
            <a:r>
              <a:rPr lang="tr-TR" dirty="0">
                <a:cs typeface="Arial"/>
              </a:rPr>
              <a:t>MUSTAFA KEMAL ÇELİK</a:t>
            </a:r>
          </a:p>
          <a:p>
            <a:r>
              <a:rPr lang="tr-TR" dirty="0">
                <a:cs typeface="Arial"/>
              </a:rPr>
              <a:t> 207. ATMOSWARE BOOTCAMP 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40B3FE-353D-D092-0E51-3BC823BB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cs typeface="Arial"/>
              </a:rPr>
              <a:t>DİSPLAY:NONE VE VİSİBİLİTY NONE NEDİR? </a:t>
            </a:r>
            <a:br>
              <a:rPr lang="tr-TR" dirty="0">
                <a:cs typeface="Arial"/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9FD647-6C9C-4149-3830-F97C5B4C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818" y="2062554"/>
            <a:ext cx="7796540" cy="3548979"/>
          </a:xfrm>
        </p:spPr>
        <p:txBody>
          <a:bodyPr/>
          <a:lstStyle/>
          <a:p>
            <a:pPr marL="344170" indent="-344170"/>
            <a:r>
              <a:rPr lang="tr-TR" u="sng" dirty="0" err="1">
                <a:ea typeface="+mn-lt"/>
                <a:cs typeface="+mn-lt"/>
              </a:rPr>
              <a:t>display</a:t>
            </a:r>
            <a:r>
              <a:rPr lang="tr-TR" u="sng" dirty="0">
                <a:ea typeface="+mn-lt"/>
                <a:cs typeface="+mn-lt"/>
              </a:rPr>
              <a:t>: </a:t>
            </a:r>
            <a:r>
              <a:rPr lang="tr-TR" u="sng" dirty="0" err="1">
                <a:ea typeface="+mn-lt"/>
                <a:cs typeface="+mn-lt"/>
              </a:rPr>
              <a:t>none</a:t>
            </a:r>
            <a:r>
              <a:rPr lang="tr-TR" dirty="0">
                <a:ea typeface="+mn-lt"/>
                <a:cs typeface="+mn-lt"/>
              </a:rPr>
              <a:t> kodunun açıklamasını yapalım. İlgili kod mevcut elementi sayfada tamamen gizler ve bu element yer kaplamaz. Ancak </a:t>
            </a:r>
            <a:r>
              <a:rPr lang="tr-TR" u="sng" dirty="0" err="1">
                <a:ea typeface="+mn-lt"/>
                <a:cs typeface="+mn-lt"/>
              </a:rPr>
              <a:t>visibility</a:t>
            </a:r>
            <a:r>
              <a:rPr lang="tr-TR" u="sng" dirty="0">
                <a:ea typeface="+mn-lt"/>
                <a:cs typeface="+mn-lt"/>
              </a:rPr>
              <a:t>: </a:t>
            </a:r>
            <a:r>
              <a:rPr lang="tr-TR" u="sng" dirty="0" err="1">
                <a:ea typeface="+mn-lt"/>
                <a:cs typeface="+mn-lt"/>
              </a:rPr>
              <a:t>hidden</a:t>
            </a:r>
            <a:r>
              <a:rPr lang="tr-TR" dirty="0">
                <a:ea typeface="+mn-lt"/>
                <a:cs typeface="+mn-lt"/>
              </a:rPr>
              <a:t> ise elementi sadece gizler, sayfada ise boş bir yer kaplamaya devam eder. Amacınıza hangi parametre uygun ise, onu kullanmayı tercih edebilirsiniz. Umarız merak edenler için de faydalı bir anlatım olmuştur.</a:t>
            </a:r>
            <a:endParaRPr lang="tr-TR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274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280B15-5015-D3BF-0AC1-413347A0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561" y="995946"/>
            <a:ext cx="7958331" cy="1077229"/>
          </a:xfrm>
        </p:spPr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pseudo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class</a:t>
            </a:r>
            <a:r>
              <a:rPr lang="tr-TR" dirty="0">
                <a:ea typeface="+mj-lt"/>
                <a:cs typeface="+mj-lt"/>
              </a:rPr>
              <a:t> ile </a:t>
            </a:r>
            <a:r>
              <a:rPr lang="tr-TR" dirty="0" err="1">
                <a:ea typeface="+mj-lt"/>
                <a:cs typeface="+mj-lt"/>
              </a:rPr>
              <a:t>pseudo</a:t>
            </a:r>
            <a:r>
              <a:rPr lang="tr-TR" dirty="0">
                <a:ea typeface="+mj-lt"/>
                <a:cs typeface="+mj-lt"/>
              </a:rPr>
              <a:t> element nedir?</a:t>
            </a:r>
            <a:endParaRPr lang="tr-TR" dirty="0"/>
          </a:p>
          <a:p>
            <a:endParaRPr lang="tr-TR" dirty="0">
              <a:cs typeface="Arial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87E4A6-49BE-D26B-C98E-E1F08711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024" y="2386143"/>
            <a:ext cx="7796540" cy="3799500"/>
          </a:xfrm>
        </p:spPr>
        <p:txBody>
          <a:bodyPr>
            <a:normAutofit fontScale="92500"/>
          </a:bodyPr>
          <a:lstStyle/>
          <a:p>
            <a:pPr marL="0" indent="0"/>
            <a:r>
              <a:rPr lang="tr-TR" b="1" dirty="0">
                <a:ea typeface="+mn-lt"/>
                <a:cs typeface="+mn-lt"/>
              </a:rPr>
              <a:t>CSS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 err="1">
                <a:ea typeface="+mn-lt"/>
                <a:cs typeface="+mn-lt"/>
              </a:rPr>
              <a:t>pseudo-class</a:t>
            </a:r>
            <a:r>
              <a:rPr lang="tr-TR" dirty="0">
                <a:ea typeface="+mn-lt"/>
                <a:cs typeface="+mn-lt"/>
              </a:rPr>
              <a:t> ve </a:t>
            </a:r>
            <a:r>
              <a:rPr lang="tr-TR" b="1" dirty="0" err="1">
                <a:ea typeface="+mn-lt"/>
                <a:cs typeface="+mn-lt"/>
              </a:rPr>
              <a:t>pseudo-elements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CSS’i</a:t>
            </a:r>
            <a:r>
              <a:rPr lang="tr-TR" dirty="0">
                <a:ea typeface="+mn-lt"/>
                <a:cs typeface="+mn-lt"/>
              </a:rPr>
              <a:t> destekleyen web tarayıcıları tarafından otomatik olarak tanınan (x)html hiyerarşisi ile erişemediğimiz element ve sınıflara erişmemizi sağlayan özel sınıf ve elementler olarak adlandırılmaktadır.</a:t>
            </a:r>
            <a:endParaRPr lang="tr-TR" dirty="0">
              <a:cs typeface="Arial" panose="020B0604020202020204"/>
            </a:endParaRPr>
          </a:p>
          <a:p>
            <a:pPr marL="344170" indent="-344170"/>
            <a:r>
              <a:rPr lang="tr-TR" b="1" dirty="0" err="1">
                <a:ea typeface="+mn-lt"/>
                <a:cs typeface="+mn-lt"/>
              </a:rPr>
              <a:t>pseudo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>
                <a:ea typeface="+mn-lt"/>
                <a:cs typeface="+mn-lt"/>
              </a:rPr>
              <a:t>sınıfı</a:t>
            </a:r>
            <a:r>
              <a:rPr lang="tr-TR" dirty="0">
                <a:ea typeface="+mn-lt"/>
                <a:cs typeface="+mn-lt"/>
              </a:rPr>
              <a:t> bir elementi farklı sınıflara böler. </a:t>
            </a:r>
            <a:r>
              <a:rPr lang="tr-TR" b="1" dirty="0" err="1">
                <a:ea typeface="+mn-lt"/>
                <a:cs typeface="+mn-lt"/>
              </a:rPr>
              <a:t>pseudo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>
                <a:ea typeface="+mn-lt"/>
                <a:cs typeface="+mn-lt"/>
              </a:rPr>
              <a:t>elementi</a:t>
            </a:r>
            <a:r>
              <a:rPr lang="tr-TR" dirty="0">
                <a:ea typeface="+mn-lt"/>
                <a:cs typeface="+mn-lt"/>
              </a:rPr>
              <a:t> ise bir elementi alt kısımlara bölmektedir.</a:t>
            </a:r>
            <a:endParaRPr lang="tr-TR" dirty="0">
              <a:cs typeface="Arial" panose="020B0604020202020204"/>
            </a:endParaRPr>
          </a:p>
          <a:p>
            <a:pPr marL="344170" indent="-344170"/>
            <a:r>
              <a:rPr lang="tr-TR" b="1" dirty="0" err="1">
                <a:ea typeface="+mn-lt"/>
                <a:cs typeface="+mn-lt"/>
              </a:rPr>
              <a:t>pseudo</a:t>
            </a:r>
            <a:r>
              <a:rPr lang="tr-TR" dirty="0">
                <a:ea typeface="+mn-lt"/>
                <a:cs typeface="+mn-lt"/>
              </a:rPr>
              <a:t> sınıf ve elementleri HTML </a:t>
            </a:r>
            <a:r>
              <a:rPr lang="tr-TR" dirty="0" err="1">
                <a:ea typeface="+mn-lt"/>
                <a:cs typeface="+mn-lt"/>
              </a:rPr>
              <a:t>class</a:t>
            </a:r>
            <a:r>
              <a:rPr lang="tr-TR" dirty="0">
                <a:ea typeface="+mn-lt"/>
                <a:cs typeface="+mn-lt"/>
              </a:rPr>
              <a:t> özelliği olarak belirtilmemiştir. Normal sınıflar </a:t>
            </a:r>
            <a:r>
              <a:rPr lang="tr-TR" dirty="0" err="1">
                <a:ea typeface="+mn-lt"/>
                <a:cs typeface="+mn-lt"/>
              </a:rPr>
              <a:t>pseudo</a:t>
            </a:r>
            <a:r>
              <a:rPr lang="tr-TR" dirty="0">
                <a:ea typeface="+mn-lt"/>
                <a:cs typeface="+mn-lt"/>
              </a:rPr>
              <a:t> sınıf ve elementleri ile kullanılabilir.</a:t>
            </a:r>
            <a:endParaRPr lang="tr-TR" dirty="0">
              <a:cs typeface="Arial"/>
            </a:endParaRPr>
          </a:p>
          <a:p>
            <a:pPr marL="344170" indent="-344170"/>
            <a:endParaRPr lang="tr-T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71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CBBC46-9F3F-12DA-3522-AA9CF86D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68" y="1051896"/>
            <a:ext cx="8821931" cy="1077229"/>
          </a:xfrm>
        </p:spPr>
        <p:txBody>
          <a:bodyPr>
            <a:normAutofit/>
          </a:bodyPr>
          <a:lstStyle/>
          <a:p>
            <a:r>
              <a:rPr lang="tr-TR" dirty="0">
                <a:cs typeface="Arial"/>
              </a:rPr>
              <a:t>BOX-SİZİNG:CONTENT-BOX; , BORDER-BOX; KODLARI NE İŞE YARAR?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C88C04-F40A-A3DC-4316-F0A3CA3B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tr-TR" dirty="0" err="1">
                <a:ea typeface="+mn-lt"/>
                <a:cs typeface="+mn-lt"/>
              </a:rPr>
              <a:t>CSS’te</a:t>
            </a:r>
            <a:r>
              <a:rPr lang="tr-TR" dirty="0">
                <a:ea typeface="+mn-lt"/>
                <a:cs typeface="+mn-lt"/>
              </a:rPr>
              <a:t> kutu modelinde her elementin bir </a:t>
            </a:r>
            <a:r>
              <a:rPr lang="tr-TR" b="1" dirty="0" err="1">
                <a:ea typeface="+mn-lt"/>
                <a:cs typeface="+mn-lt"/>
              </a:rPr>
              <a:t>margin</a:t>
            </a:r>
            <a:r>
              <a:rPr lang="tr-TR" dirty="0">
                <a:ea typeface="+mn-lt"/>
                <a:cs typeface="+mn-lt"/>
              </a:rPr>
              <a:t> değeri, bir </a:t>
            </a:r>
            <a:r>
              <a:rPr lang="tr-TR" b="1" dirty="0" err="1">
                <a:ea typeface="+mn-lt"/>
                <a:cs typeface="+mn-lt"/>
              </a:rPr>
              <a:t>border</a:t>
            </a:r>
            <a:r>
              <a:rPr lang="tr-TR" dirty="0">
                <a:ea typeface="+mn-lt"/>
                <a:cs typeface="+mn-lt"/>
              </a:rPr>
              <a:t> değeri, bir </a:t>
            </a:r>
            <a:r>
              <a:rPr lang="tr-TR" b="1" dirty="0" err="1">
                <a:ea typeface="+mn-lt"/>
                <a:cs typeface="+mn-lt"/>
              </a:rPr>
              <a:t>padding</a:t>
            </a:r>
            <a:r>
              <a:rPr lang="tr-TR" dirty="0">
                <a:ea typeface="+mn-lt"/>
                <a:cs typeface="+mn-lt"/>
              </a:rPr>
              <a:t> değeri ve de en sonunda </a:t>
            </a:r>
            <a:r>
              <a:rPr lang="tr-TR" b="1" dirty="0">
                <a:ea typeface="+mn-lt"/>
                <a:cs typeface="+mn-lt"/>
              </a:rPr>
              <a:t>içeriği</a:t>
            </a:r>
            <a:r>
              <a:rPr lang="tr-TR" dirty="0">
                <a:ea typeface="+mn-lt"/>
                <a:cs typeface="+mn-lt"/>
              </a:rPr>
              <a:t> bulunur.</a:t>
            </a:r>
          </a:p>
          <a:p>
            <a:pPr marL="344170" indent="-344170"/>
            <a:r>
              <a:rPr lang="tr-TR" b="1" dirty="0" err="1">
                <a:ea typeface="+mn-lt"/>
                <a:cs typeface="+mn-lt"/>
              </a:rPr>
              <a:t>box-sizing</a:t>
            </a:r>
            <a:r>
              <a:rPr lang="tr-TR" b="1" dirty="0">
                <a:ea typeface="+mn-lt"/>
                <a:cs typeface="+mn-lt"/>
              </a:rPr>
              <a:t> </a:t>
            </a:r>
            <a:r>
              <a:rPr lang="tr-TR" dirty="0">
                <a:ea typeface="+mn-lt"/>
                <a:cs typeface="+mn-lt"/>
              </a:rPr>
              <a:t>ise elementin içeriğinin </a:t>
            </a:r>
            <a:r>
              <a:rPr lang="tr-TR" b="1" dirty="0">
                <a:ea typeface="+mn-lt"/>
                <a:cs typeface="+mn-lt"/>
              </a:rPr>
              <a:t>genişlik</a:t>
            </a:r>
            <a:r>
              <a:rPr lang="tr-TR" dirty="0">
                <a:ea typeface="+mn-lt"/>
                <a:cs typeface="+mn-lt"/>
              </a:rPr>
              <a:t> ve </a:t>
            </a:r>
            <a:r>
              <a:rPr lang="tr-TR" b="1" dirty="0">
                <a:ea typeface="+mn-lt"/>
                <a:cs typeface="+mn-lt"/>
              </a:rPr>
              <a:t>yükseklik</a:t>
            </a:r>
            <a:r>
              <a:rPr lang="tr-TR" dirty="0">
                <a:ea typeface="+mn-lt"/>
                <a:cs typeface="+mn-lt"/>
              </a:rPr>
              <a:t> değerlerinin neresi referans alınarak belirlenmesini sağlar. Yani diyelim ki 300px genişliğinde bir </a:t>
            </a:r>
            <a:r>
              <a:rPr lang="tr-TR" dirty="0" err="1">
                <a:ea typeface="+mn-lt"/>
                <a:cs typeface="+mn-lt"/>
              </a:rPr>
              <a:t>div’imiz</a:t>
            </a:r>
            <a:r>
              <a:rPr lang="tr-TR" dirty="0">
                <a:ea typeface="+mn-lt"/>
                <a:cs typeface="+mn-lt"/>
              </a:rPr>
              <a:t> mevcut. Bu 300px genişlik tam olarak </a:t>
            </a:r>
            <a:r>
              <a:rPr lang="tr-TR" dirty="0" err="1">
                <a:ea typeface="+mn-lt"/>
                <a:cs typeface="+mn-lt"/>
              </a:rPr>
              <a:t>padding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border’lar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>
                <a:ea typeface="+mn-lt"/>
                <a:cs typeface="+mn-lt"/>
              </a:rPr>
              <a:t>dahil mi</a:t>
            </a:r>
            <a:r>
              <a:rPr lang="tr-TR" dirty="0">
                <a:ea typeface="+mn-lt"/>
                <a:cs typeface="+mn-lt"/>
              </a:rPr>
              <a:t> yoksa </a:t>
            </a:r>
            <a:r>
              <a:rPr lang="tr-TR" dirty="0" err="1">
                <a:ea typeface="+mn-lt"/>
                <a:cs typeface="+mn-lt"/>
              </a:rPr>
              <a:t>padding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border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b="1" dirty="0">
                <a:ea typeface="+mn-lt"/>
                <a:cs typeface="+mn-lt"/>
              </a:rPr>
              <a:t>hariç mi</a:t>
            </a:r>
            <a:r>
              <a:rPr lang="tr-TR" dirty="0">
                <a:ea typeface="+mn-lt"/>
                <a:cs typeface="+mn-lt"/>
              </a:rPr>
              <a:t> sorusunun cevabını </a:t>
            </a:r>
            <a:r>
              <a:rPr lang="tr-TR" dirty="0" err="1">
                <a:ea typeface="+mn-lt"/>
                <a:cs typeface="+mn-lt"/>
              </a:rPr>
              <a:t>box-sizing</a:t>
            </a:r>
            <a:r>
              <a:rPr lang="tr-TR" dirty="0">
                <a:ea typeface="+mn-lt"/>
                <a:cs typeface="+mn-lt"/>
              </a:rPr>
              <a:t> kullanarak belirleyebilirsiniz.</a:t>
            </a:r>
          </a:p>
          <a:p>
            <a:pPr marL="344170" indent="-344170"/>
            <a:r>
              <a:rPr lang="tr-TR" dirty="0" err="1">
                <a:ea typeface="+mn-lt"/>
                <a:cs typeface="+mn-lt"/>
              </a:rPr>
              <a:t>box-sizing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initial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inherit</a:t>
            </a:r>
            <a:r>
              <a:rPr lang="tr-TR" dirty="0">
                <a:ea typeface="+mn-lt"/>
                <a:cs typeface="+mn-lt"/>
              </a:rPr>
              <a:t> haricinde 2 adet değer alır. Bu değerler ve anlamları şu şekilde vuku bulmaktadır;</a:t>
            </a:r>
          </a:p>
          <a:p>
            <a:pPr marL="344170" indent="-344170"/>
            <a:r>
              <a:rPr lang="tr-TR" dirty="0" err="1">
                <a:ea typeface="+mn-lt"/>
                <a:cs typeface="+mn-lt"/>
              </a:rPr>
              <a:t>border-box</a:t>
            </a:r>
            <a:r>
              <a:rPr lang="tr-TR" dirty="0">
                <a:ea typeface="+mn-lt"/>
                <a:cs typeface="+mn-lt"/>
              </a:rPr>
              <a:t> : elementin genişlik ve yüksekliğine </a:t>
            </a:r>
            <a:r>
              <a:rPr lang="tr-TR" dirty="0" err="1">
                <a:ea typeface="+mn-lt"/>
                <a:cs typeface="+mn-lt"/>
              </a:rPr>
              <a:t>border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padding</a:t>
            </a:r>
            <a:r>
              <a:rPr lang="tr-TR" dirty="0">
                <a:ea typeface="+mn-lt"/>
                <a:cs typeface="+mn-lt"/>
              </a:rPr>
              <a:t> değerleri dahildir.</a:t>
            </a:r>
          </a:p>
          <a:p>
            <a:pPr marL="344170" indent="-344170"/>
            <a:r>
              <a:rPr lang="tr-TR" dirty="0" err="1">
                <a:ea typeface="+mn-lt"/>
                <a:cs typeface="+mn-lt"/>
              </a:rPr>
              <a:t>content-box</a:t>
            </a:r>
            <a:r>
              <a:rPr lang="tr-TR" dirty="0">
                <a:ea typeface="+mn-lt"/>
                <a:cs typeface="+mn-lt"/>
              </a:rPr>
              <a:t> : elementin genişlik ve yüksekliğine </a:t>
            </a:r>
            <a:r>
              <a:rPr lang="tr-TR" dirty="0" err="1">
                <a:ea typeface="+mn-lt"/>
                <a:cs typeface="+mn-lt"/>
              </a:rPr>
              <a:t>border</a:t>
            </a:r>
            <a:r>
              <a:rPr lang="tr-TR" dirty="0">
                <a:ea typeface="+mn-lt"/>
                <a:cs typeface="+mn-lt"/>
              </a:rPr>
              <a:t> ve </a:t>
            </a:r>
            <a:r>
              <a:rPr lang="tr-TR" dirty="0" err="1">
                <a:ea typeface="+mn-lt"/>
                <a:cs typeface="+mn-lt"/>
              </a:rPr>
              <a:t>padding</a:t>
            </a:r>
            <a:r>
              <a:rPr lang="tr-TR" dirty="0">
                <a:ea typeface="+mn-lt"/>
                <a:cs typeface="+mn-lt"/>
              </a:rPr>
              <a:t> değerleri dahil değildir.</a:t>
            </a:r>
          </a:p>
          <a:p>
            <a:pPr marL="344170" indent="-344170"/>
            <a:endParaRPr lang="tr-T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48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Geniş ekran</PresentationFormat>
  <Paragraphs>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Madison</vt:lpstr>
      <vt:lpstr>3.GÜN ARAŞTIRMA ÖDEVLERİ </vt:lpstr>
      <vt:lpstr>DİSPLAY:NONE VE VİSİBİLİTY NONE NEDİR?  </vt:lpstr>
      <vt:lpstr>pseudo class ile pseudo element nedir? </vt:lpstr>
      <vt:lpstr>BOX-SİZİNG:CONTENT-BOX; , BORDER-BOX; KODLARI NE İŞE YARAR?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43</cp:revision>
  <dcterms:created xsi:type="dcterms:W3CDTF">2022-05-25T10:29:43Z</dcterms:created>
  <dcterms:modified xsi:type="dcterms:W3CDTF">2022-05-25T10:45:02Z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