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5/26/2022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5/26/2022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5/26/2022</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5/26/2022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479D-4831-4235-B090-C59B38A7F14F}"/>
              </a:ext>
            </a:extLst>
          </p:cNvPr>
          <p:cNvSpPr>
            <a:spLocks noGrp="1"/>
          </p:cNvSpPr>
          <p:nvPr>
            <p:ph type="ctrTitle"/>
          </p:nvPr>
        </p:nvSpPr>
        <p:spPr>
          <a:xfrm>
            <a:off x="1154955" y="727964"/>
            <a:ext cx="8825658" cy="2677648"/>
          </a:xfrm>
        </p:spPr>
        <p:txBody>
          <a:bodyPr/>
          <a:lstStyle/>
          <a:p>
            <a:r>
              <a:rPr lang="tr-TR" dirty="0"/>
              <a:t>CROSS-ORİGİN NEDİR?</a:t>
            </a:r>
          </a:p>
        </p:txBody>
      </p:sp>
      <p:sp>
        <p:nvSpPr>
          <p:cNvPr id="3" name="Subtitle 2">
            <a:extLst>
              <a:ext uri="{FF2B5EF4-FFF2-40B4-BE49-F238E27FC236}">
                <a16:creationId xmlns:a16="http://schemas.microsoft.com/office/drawing/2014/main" id="{1BD19EA0-6511-4C11-A79D-F472CB680A7C}"/>
              </a:ext>
            </a:extLst>
          </p:cNvPr>
          <p:cNvSpPr>
            <a:spLocks noGrp="1"/>
          </p:cNvSpPr>
          <p:nvPr>
            <p:ph type="subTitle" idx="1"/>
          </p:nvPr>
        </p:nvSpPr>
        <p:spPr/>
        <p:txBody>
          <a:bodyPr/>
          <a:lstStyle/>
          <a:p>
            <a:r>
              <a:rPr lang="tr-TR" dirty="0"/>
              <a:t>MUSTAFA KEMAL ÇELİK</a:t>
            </a:r>
          </a:p>
          <a:p>
            <a:r>
              <a:rPr lang="tr-TR" dirty="0"/>
              <a:t>207 ATMOSWARE BOOTCAMP</a:t>
            </a:r>
          </a:p>
        </p:txBody>
      </p:sp>
    </p:spTree>
    <p:extLst>
      <p:ext uri="{BB962C8B-B14F-4D97-AF65-F5344CB8AC3E}">
        <p14:creationId xmlns:p14="http://schemas.microsoft.com/office/powerpoint/2010/main" val="163061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32EE-BCD0-4518-BDC7-CBAB35598C17}"/>
              </a:ext>
            </a:extLst>
          </p:cNvPr>
          <p:cNvSpPr>
            <a:spLocks noGrp="1"/>
          </p:cNvSpPr>
          <p:nvPr>
            <p:ph type="title"/>
          </p:nvPr>
        </p:nvSpPr>
        <p:spPr/>
        <p:txBody>
          <a:bodyPr/>
          <a:lstStyle/>
          <a:p>
            <a:r>
              <a:rPr lang="tr-TR" dirty="0"/>
              <a:t>Cross-</a:t>
            </a:r>
            <a:r>
              <a:rPr lang="tr-TR" dirty="0" err="1"/>
              <a:t>Origin</a:t>
            </a:r>
            <a:r>
              <a:rPr lang="tr-TR" dirty="0"/>
              <a:t> nedir?</a:t>
            </a:r>
          </a:p>
        </p:txBody>
      </p:sp>
      <p:sp>
        <p:nvSpPr>
          <p:cNvPr id="3" name="Content Placeholder 2">
            <a:extLst>
              <a:ext uri="{FF2B5EF4-FFF2-40B4-BE49-F238E27FC236}">
                <a16:creationId xmlns:a16="http://schemas.microsoft.com/office/drawing/2014/main" id="{32C3558A-F23A-4A6B-B482-24EFFA343D42}"/>
              </a:ext>
            </a:extLst>
          </p:cNvPr>
          <p:cNvSpPr>
            <a:spLocks noGrp="1"/>
          </p:cNvSpPr>
          <p:nvPr>
            <p:ph idx="1"/>
          </p:nvPr>
        </p:nvSpPr>
        <p:spPr/>
        <p:txBody>
          <a:bodyPr>
            <a:normAutofit lnSpcReduction="10000"/>
          </a:bodyPr>
          <a:lstStyle/>
          <a:p>
            <a:r>
              <a:rPr lang="tr-TR" b="1" dirty="0"/>
              <a:t>CORS Nedir?</a:t>
            </a:r>
          </a:p>
          <a:p>
            <a:r>
              <a:rPr lang="tr-TR" b="1" dirty="0"/>
              <a:t>Cross-</a:t>
            </a:r>
            <a:r>
              <a:rPr lang="tr-TR" b="1" dirty="0" err="1"/>
              <a:t>Origin</a:t>
            </a:r>
            <a:r>
              <a:rPr lang="tr-TR" b="1" dirty="0"/>
              <a:t> Resource </a:t>
            </a:r>
            <a:r>
              <a:rPr lang="tr-TR" b="1" dirty="0" err="1"/>
              <a:t>Sharing</a:t>
            </a:r>
            <a:r>
              <a:rPr lang="tr-TR" b="1" dirty="0"/>
              <a:t> (Kökenler arası kaynak paylaşımı)</a:t>
            </a:r>
            <a:r>
              <a:rPr lang="tr-TR" dirty="0"/>
              <a:t> anlamına gelen CORS, web tarayıcısı tarafından yönetilen ve ek HTTP başlıkları kullanılarak, bir kökende çalışan web uygulamasının, farklı bir kökende yer alan web uygulamasına erişim izni kontrolünü sağlayan mekanizmadır. Web uygulaması,</a:t>
            </a:r>
            <a:r>
              <a:rPr lang="tr-TR" b="1" dirty="0"/>
              <a:t> internet tarayıcısı</a:t>
            </a:r>
            <a:r>
              <a:rPr lang="tr-TR" dirty="0"/>
              <a:t> üzerinden farklı bir kökene (protokol, domain ve port) herhangi bir istek gönderirse </a:t>
            </a:r>
            <a:r>
              <a:rPr lang="tr-TR" dirty="0" err="1"/>
              <a:t>cross-origin</a:t>
            </a:r>
            <a:r>
              <a:rPr lang="tr-TR" dirty="0"/>
              <a:t> HTTP isteği oluşturmuş olur.</a:t>
            </a:r>
          </a:p>
          <a:p>
            <a:r>
              <a:rPr lang="tr-TR" b="1" dirty="0">
                <a:solidFill>
                  <a:schemeClr val="tx1"/>
                </a:solidFill>
              </a:rPr>
              <a:t>CORS Nasıl </a:t>
            </a:r>
            <a:r>
              <a:rPr lang="tr-TR" b="1" dirty="0" err="1">
                <a:solidFill>
                  <a:schemeClr val="tx1"/>
                </a:solidFill>
              </a:rPr>
              <a:t>Çalışır</a:t>
            </a:r>
            <a:r>
              <a:rPr lang="tr-TR" dirty="0" err="1">
                <a:solidFill>
                  <a:schemeClr val="tx1"/>
                </a:solidFill>
              </a:rPr>
              <a:t>:</a:t>
            </a:r>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endParaRPr lang="tr-TR" dirty="0"/>
          </a:p>
          <a:p>
            <a:endParaRPr lang="tr-TR" dirty="0"/>
          </a:p>
        </p:txBody>
      </p:sp>
    </p:spTree>
    <p:extLst>
      <p:ext uri="{BB962C8B-B14F-4D97-AF65-F5344CB8AC3E}">
        <p14:creationId xmlns:p14="http://schemas.microsoft.com/office/powerpoint/2010/main" val="394799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8F3AC-D5A1-4817-8BD1-5C86F9EC4A85}"/>
              </a:ext>
            </a:extLst>
          </p:cNvPr>
          <p:cNvSpPr>
            <a:spLocks noGrp="1"/>
          </p:cNvSpPr>
          <p:nvPr>
            <p:ph idx="1"/>
          </p:nvPr>
        </p:nvSpPr>
        <p:spPr>
          <a:xfrm>
            <a:off x="1119443" y="2541356"/>
            <a:ext cx="8825659" cy="3416300"/>
          </a:xfrm>
        </p:spPr>
        <p:txBody>
          <a:bodyPr>
            <a:normAutofit fontScale="92500" lnSpcReduction="10000"/>
          </a:bodyPr>
          <a:lstStyle/>
          <a:p>
            <a:r>
              <a:rPr lang="tr-TR" b="1" dirty="0"/>
              <a:t>CORS nasıl çalışır?</a:t>
            </a:r>
          </a:p>
          <a:p>
            <a:r>
              <a:rPr lang="tr-TR" dirty="0" err="1"/>
              <a:t>CORS’u</a:t>
            </a:r>
            <a:r>
              <a:rPr lang="tr-TR" dirty="0"/>
              <a:t> açıklamak için öncelikle </a:t>
            </a:r>
            <a:r>
              <a:rPr lang="tr-TR" dirty="0" err="1"/>
              <a:t>prefilight’ı</a:t>
            </a:r>
            <a:r>
              <a:rPr lang="tr-TR" dirty="0"/>
              <a:t> (önceden kontrol için yapılan HTTP isteğini) tetiklemeyen ve tetikleyen istekler anlamına gelen </a:t>
            </a:r>
            <a:r>
              <a:rPr lang="tr-TR" dirty="0" err="1"/>
              <a:t>simple</a:t>
            </a:r>
            <a:r>
              <a:rPr lang="tr-TR" dirty="0"/>
              <a:t> </a:t>
            </a:r>
            <a:r>
              <a:rPr lang="tr-TR" dirty="0" err="1"/>
              <a:t>requests</a:t>
            </a:r>
            <a:r>
              <a:rPr lang="tr-TR" dirty="0"/>
              <a:t> (basit istekler) ve </a:t>
            </a:r>
            <a:r>
              <a:rPr lang="tr-TR" dirty="0" err="1"/>
              <a:t>preflighted</a:t>
            </a:r>
            <a:r>
              <a:rPr lang="tr-TR" dirty="0"/>
              <a:t> </a:t>
            </a:r>
            <a:r>
              <a:rPr lang="tr-TR" dirty="0" err="1"/>
              <a:t>requests</a:t>
            </a:r>
            <a:r>
              <a:rPr lang="tr-TR" dirty="0"/>
              <a:t> (önceden kontrollü istekler) terimlerini açıklamamız gerekiyor.</a:t>
            </a:r>
          </a:p>
          <a:p>
            <a:r>
              <a:rPr lang="tr-TR" b="1" dirty="0"/>
              <a:t>Neden hataya yol açıyor? </a:t>
            </a:r>
            <a:r>
              <a:rPr lang="tr-TR" dirty="0"/>
              <a:t>Günümüzdeki birçok modern internet tarayıcısı, </a:t>
            </a:r>
            <a:r>
              <a:rPr lang="tr-TR" dirty="0" err="1"/>
              <a:t>JavaScript</a:t>
            </a:r>
            <a:r>
              <a:rPr lang="tr-TR" dirty="0"/>
              <a:t> kodu üzerinden başlatılan HTTP isteklerini güvenlik nedenlerinden dolayı kısıtlar. </a:t>
            </a:r>
            <a:r>
              <a:rPr lang="tr-TR" dirty="0" err="1"/>
              <a:t>Ajax</a:t>
            </a:r>
            <a:r>
              <a:rPr lang="tr-TR" dirty="0"/>
              <a:t> istekleri, tarayıcı üzerinde gerçekleşirken </a:t>
            </a:r>
            <a:r>
              <a:rPr lang="tr-TR" b="1" dirty="0" err="1"/>
              <a:t>same-origin</a:t>
            </a:r>
            <a:r>
              <a:rPr lang="tr-TR" b="1" dirty="0"/>
              <a:t> </a:t>
            </a:r>
            <a:r>
              <a:rPr lang="tr-TR" b="1" dirty="0" err="1"/>
              <a:t>policy</a:t>
            </a:r>
            <a:r>
              <a:rPr lang="tr-TR" dirty="0" err="1"/>
              <a:t>‘i</a:t>
            </a:r>
            <a:r>
              <a:rPr lang="tr-TR" dirty="0"/>
              <a:t> (aynı köken politikasını) izler. Bu nedenle, </a:t>
            </a:r>
            <a:r>
              <a:rPr lang="tr-TR" dirty="0" err="1"/>
              <a:t>ajax</a:t>
            </a:r>
            <a:r>
              <a:rPr lang="tr-TR" dirty="0"/>
              <a:t> isteği gerçekleştiren bir web sitesi, sadece kendi sitesi üzerindeki kaynaklara erişim sağlama yetkisi vardır. Eğer farklı bir siteye erişmek istiyorsa ilgili sitenin yer aldığı uygulamada CORS başlıklarının uygun şekilde ayarlanması gereklidir.</a:t>
            </a:r>
          </a:p>
          <a:p>
            <a:endParaRPr lang="tr-TR" dirty="0"/>
          </a:p>
        </p:txBody>
      </p:sp>
    </p:spTree>
    <p:extLst>
      <p:ext uri="{BB962C8B-B14F-4D97-AF65-F5344CB8AC3E}">
        <p14:creationId xmlns:p14="http://schemas.microsoft.com/office/powerpoint/2010/main" val="352788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8FF1E-010F-415F-B918-BFC9B5D09218}"/>
              </a:ext>
            </a:extLst>
          </p:cNvPr>
          <p:cNvSpPr>
            <a:spLocks noGrp="1"/>
          </p:cNvSpPr>
          <p:nvPr>
            <p:ph idx="1"/>
          </p:nvPr>
        </p:nvSpPr>
        <p:spPr/>
        <p:txBody>
          <a:bodyPr>
            <a:normAutofit lnSpcReduction="10000"/>
          </a:bodyPr>
          <a:lstStyle/>
          <a:p>
            <a:r>
              <a:rPr lang="tr-TR" b="1" dirty="0" err="1"/>
              <a:t>Same-Origin</a:t>
            </a:r>
            <a:r>
              <a:rPr lang="tr-TR" b="1" dirty="0"/>
              <a:t> </a:t>
            </a:r>
            <a:r>
              <a:rPr lang="tr-TR" b="1" dirty="0" err="1"/>
              <a:t>Policy</a:t>
            </a:r>
            <a:r>
              <a:rPr lang="tr-TR" b="1" dirty="0"/>
              <a:t> neden var?</a:t>
            </a:r>
          </a:p>
          <a:p>
            <a:r>
              <a:rPr lang="tr-TR" dirty="0"/>
              <a:t>İnternet tarayıcısı, bir </a:t>
            </a:r>
            <a:r>
              <a:rPr lang="tr-TR" dirty="0" err="1"/>
              <a:t>domain’e</a:t>
            </a:r>
            <a:r>
              <a:rPr lang="tr-TR" dirty="0"/>
              <a:t> yapılan isteklerde, o domain ile ilgili </a:t>
            </a:r>
            <a:r>
              <a:rPr lang="tr-TR" dirty="0" err="1"/>
              <a:t>cookie’leri</a:t>
            </a:r>
            <a:r>
              <a:rPr lang="tr-TR" dirty="0"/>
              <a:t> de yapılan isteğe ilişkilendirir ve sunucuya iletir. </a:t>
            </a:r>
            <a:r>
              <a:rPr lang="tr-TR" dirty="0" err="1"/>
              <a:t>Login</a:t>
            </a:r>
            <a:r>
              <a:rPr lang="tr-TR" dirty="0"/>
              <a:t> işlemleri için kullanılan </a:t>
            </a:r>
            <a:r>
              <a:rPr lang="tr-TR" dirty="0" err="1"/>
              <a:t>session</a:t>
            </a:r>
            <a:r>
              <a:rPr lang="tr-TR" dirty="0"/>
              <a:t> </a:t>
            </a:r>
            <a:r>
              <a:rPr lang="tr-TR" dirty="0" err="1"/>
              <a:t>cookie’leri</a:t>
            </a:r>
            <a:r>
              <a:rPr lang="tr-TR" dirty="0"/>
              <a:t> buna güzel bir örnektir. Kullanıcı siteye giriş yaptıktan sonra oturum açılmış olur ve geri dönen </a:t>
            </a:r>
            <a:r>
              <a:rPr lang="tr-TR" dirty="0" err="1"/>
              <a:t>session</a:t>
            </a:r>
            <a:r>
              <a:rPr lang="tr-TR" dirty="0"/>
              <a:t> </a:t>
            </a:r>
            <a:r>
              <a:rPr lang="tr-TR" dirty="0" err="1"/>
              <a:t>cookie</a:t>
            </a:r>
            <a:r>
              <a:rPr lang="tr-TR" dirty="0"/>
              <a:t> bilgisi tarayıcıda saklanır. Sonraki isteklerde otomatik olarak </a:t>
            </a:r>
            <a:r>
              <a:rPr lang="tr-TR" dirty="0" err="1"/>
              <a:t>session</a:t>
            </a:r>
            <a:r>
              <a:rPr lang="tr-TR" dirty="0"/>
              <a:t> </a:t>
            </a:r>
            <a:r>
              <a:rPr lang="tr-TR" dirty="0" err="1"/>
              <a:t>cookie</a:t>
            </a:r>
            <a:r>
              <a:rPr lang="tr-TR" dirty="0"/>
              <a:t> bilgisi de sunucuya iletilir.</a:t>
            </a:r>
          </a:p>
          <a:p>
            <a:r>
              <a:rPr lang="tr-TR" dirty="0"/>
              <a:t>Normalde zararsız gibi görünen bu yöntem, kullanıcının kendi tarayıcısında açtığı kötü niyetli bir sitenin, mevcut </a:t>
            </a:r>
            <a:r>
              <a:rPr lang="tr-TR" dirty="0" err="1"/>
              <a:t>session</a:t>
            </a:r>
            <a:r>
              <a:rPr lang="tr-TR" dirty="0"/>
              <a:t> </a:t>
            </a:r>
            <a:r>
              <a:rPr lang="tr-TR" dirty="0" err="1"/>
              <a:t>cookie</a:t>
            </a:r>
            <a:r>
              <a:rPr lang="tr-TR" dirty="0"/>
              <a:t> bilgisini kullanarak arka planda ilgili siteye istek göndermesi ile faciaya yol açabilir.</a:t>
            </a:r>
          </a:p>
          <a:p>
            <a:r>
              <a:rPr lang="tr-TR" dirty="0" err="1"/>
              <a:t>Same-origin</a:t>
            </a:r>
            <a:r>
              <a:rPr lang="tr-TR" dirty="0"/>
              <a:t> </a:t>
            </a:r>
            <a:r>
              <a:rPr lang="tr-TR" dirty="0" err="1"/>
              <a:t>policy</a:t>
            </a:r>
            <a:r>
              <a:rPr lang="tr-TR" dirty="0"/>
              <a:t> bu gibi güvenlik nedenlerinden dolayı oluşturulmuştur.</a:t>
            </a:r>
          </a:p>
          <a:p>
            <a:endParaRPr lang="tr-TR" dirty="0"/>
          </a:p>
        </p:txBody>
      </p:sp>
    </p:spTree>
    <p:extLst>
      <p:ext uri="{BB962C8B-B14F-4D97-AF65-F5344CB8AC3E}">
        <p14:creationId xmlns:p14="http://schemas.microsoft.com/office/powerpoint/2010/main" val="214736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685-5CCE-452E-B8D7-10B50137F86C}"/>
              </a:ext>
            </a:extLst>
          </p:cNvPr>
          <p:cNvSpPr>
            <a:spLocks noGrp="1"/>
          </p:cNvSpPr>
          <p:nvPr>
            <p:ph type="title"/>
          </p:nvPr>
        </p:nvSpPr>
        <p:spPr/>
        <p:txBody>
          <a:bodyPr/>
          <a:lstStyle/>
          <a:p>
            <a:r>
              <a:rPr lang="tr-TR" b="1" dirty="0"/>
              <a:t>SAME ORİGN POLİCY-CORS FARKI</a:t>
            </a:r>
            <a:endParaRPr lang="tr-TR" dirty="0"/>
          </a:p>
        </p:txBody>
      </p:sp>
      <p:sp>
        <p:nvSpPr>
          <p:cNvPr id="3" name="Content Placeholder 2">
            <a:extLst>
              <a:ext uri="{FF2B5EF4-FFF2-40B4-BE49-F238E27FC236}">
                <a16:creationId xmlns:a16="http://schemas.microsoft.com/office/drawing/2014/main" id="{9843DD33-FBCF-4DDF-976F-0D85F915481D}"/>
              </a:ext>
            </a:extLst>
          </p:cNvPr>
          <p:cNvSpPr>
            <a:spLocks noGrp="1"/>
          </p:cNvSpPr>
          <p:nvPr>
            <p:ph idx="1"/>
          </p:nvPr>
        </p:nvSpPr>
        <p:spPr/>
        <p:txBody>
          <a:bodyPr/>
          <a:lstStyle/>
          <a:p>
            <a:r>
              <a:rPr lang="tr-TR" b="1" dirty="0" err="1"/>
              <a:t>Same-origin</a:t>
            </a:r>
            <a:r>
              <a:rPr lang="tr-TR" b="1" dirty="0"/>
              <a:t> </a:t>
            </a:r>
            <a:r>
              <a:rPr lang="tr-TR" b="1" dirty="0" err="1"/>
              <a:t>policy</a:t>
            </a:r>
            <a:r>
              <a:rPr lang="tr-TR" b="1" dirty="0"/>
              <a:t> güvenliği sağlıyorsa CORS nedir?</a:t>
            </a:r>
          </a:p>
          <a:p>
            <a:r>
              <a:rPr lang="tr-TR" dirty="0"/>
              <a:t>Birçok kişi tarafından CORS bir güvenlik mekanizması gibi görünse de aslında tam tersini icra etmektedir. </a:t>
            </a:r>
            <a:r>
              <a:rPr lang="tr-TR" dirty="0" err="1"/>
              <a:t>Same-origin</a:t>
            </a:r>
            <a:r>
              <a:rPr lang="tr-TR" dirty="0"/>
              <a:t> </a:t>
            </a:r>
            <a:r>
              <a:rPr lang="tr-TR" dirty="0" err="1"/>
              <a:t>policy</a:t>
            </a:r>
            <a:r>
              <a:rPr lang="tr-TR" dirty="0"/>
              <a:t> güvenliği sağlarken CORS, istenen siteler için istisnai durumları oluşturmayı sağlar. SOP engeller, CORS ise izin verir. Bu nedenle, CORS için sitenin bir nevi dışarıya açılan kapısı gibi düşünebiliriz.</a:t>
            </a:r>
          </a:p>
          <a:p>
            <a:endParaRPr lang="tr-TR" dirty="0"/>
          </a:p>
        </p:txBody>
      </p:sp>
    </p:spTree>
    <p:extLst>
      <p:ext uri="{BB962C8B-B14F-4D97-AF65-F5344CB8AC3E}">
        <p14:creationId xmlns:p14="http://schemas.microsoft.com/office/powerpoint/2010/main" val="147979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7AF1C-919B-439D-BA11-AEBA5521E906}"/>
              </a:ext>
            </a:extLst>
          </p:cNvPr>
          <p:cNvSpPr>
            <a:spLocks noGrp="1"/>
          </p:cNvSpPr>
          <p:nvPr>
            <p:ph idx="1"/>
          </p:nvPr>
        </p:nvSpPr>
        <p:spPr>
          <a:xfrm>
            <a:off x="1452351" y="3535532"/>
            <a:ext cx="8825659" cy="2590800"/>
          </a:xfrm>
        </p:spPr>
        <p:txBody>
          <a:bodyPr/>
          <a:lstStyle/>
          <a:p>
            <a:r>
              <a:rPr lang="tr-TR" sz="3500" b="1" dirty="0"/>
              <a:t>VAKİT AYIRDIĞINIZ İÇİN TEŞEKKÜR EDERİM. </a:t>
            </a:r>
            <a:r>
              <a:rPr lang="tr-TR" sz="3500" b="1" dirty="0">
                <a:sym typeface="Wingdings" panose="05000000000000000000" pitchFamily="2" charset="2"/>
              </a:rPr>
              <a:t></a:t>
            </a:r>
            <a:endParaRPr lang="tr-TR" sz="3500" b="1" dirty="0">
              <a:latin typeface="Times New Roman" panose="02020603050405020304" pitchFamily="18" charset="0"/>
              <a:cs typeface="Times New Roman" panose="02020603050405020304" pitchFamily="18" charset="0"/>
              <a:sym typeface="Wingdings" panose="05000000000000000000" pitchFamily="2" charset="2"/>
            </a:endParaRPr>
          </a:p>
          <a:p>
            <a:endParaRPr lang="tr-TR" b="1" dirty="0"/>
          </a:p>
        </p:txBody>
      </p:sp>
    </p:spTree>
    <p:extLst>
      <p:ext uri="{BB962C8B-B14F-4D97-AF65-F5344CB8AC3E}">
        <p14:creationId xmlns:p14="http://schemas.microsoft.com/office/powerpoint/2010/main" val="1118429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14</TotalTime>
  <Words>423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vt:lpstr>
      <vt:lpstr>Wingdings 3</vt:lpstr>
      <vt:lpstr>Ion Boardroom</vt:lpstr>
      <vt:lpstr>CROSS-ORİGİN NEDİR?</vt:lpstr>
      <vt:lpstr>Cross-Origin nedir?</vt:lpstr>
      <vt:lpstr>PowerPoint Presentation</vt:lpstr>
      <vt:lpstr>PowerPoint Presentation</vt:lpstr>
      <vt:lpstr>SAME ORİGN POLİCY-CORS FARKI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CROSS-ORİGİN NEDİR?</dc:title>
  <dc:creator>MUSTAFA KEMAL CELIK</dc:creator>
  <cp:lastModifiedBy>MUSTAFA KEMAL CELIK</cp:lastModifiedBy>
  <cp:revision>2</cp:revision>
  <dcterms:created xsi:type="dcterms:W3CDTF">2022-05-26T19:10:37Z</dcterms:created>
  <dcterms:modified xsi:type="dcterms:W3CDTF">2022-05-26T19:25:12Z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0cefe94a-93d5-4954-ba5d-13170e8e2a03</vt:lpwstr>
  </property>
  <property fmtid="{D5CDD505-2E9C-101B-9397-08002B2CF9AE}" pid="3" name="TURKCELLCLASSIFICATION">
    <vt:lpwstr>TURKCELL DAHİLİ</vt:lpwstr>
  </property>
</Properties>
</file>