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92" d="100"/>
          <a:sy n="92" d="100"/>
        </p:scale>
        <p:origin x="-40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 descr="Dashboard 1">
            <a:extLst>
              <a:ext uri="{FF2B5EF4-FFF2-40B4-BE49-F238E27FC236}">
                <a16:creationId xmlns:a16="http://schemas.microsoft.com/office/drawing/2014/main" xmlns="" id="{4CCB3CE5-67D2-409F-98E1-AFFA165D95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6538"/>
            <a:ext cx="12192000" cy="6564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 descr="Revenue by Year">
            <a:extLst>
              <a:ext uri="{FF2B5EF4-FFF2-40B4-BE49-F238E27FC236}">
                <a16:creationId xmlns:a16="http://schemas.microsoft.com/office/drawing/2014/main" xmlns="" id="{AD7231C4-962A-4782-BEBB-47A1D38204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7918" y="0"/>
            <a:ext cx="11961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Revenue">
            <a:extLst>
              <a:ext uri="{FF2B5EF4-FFF2-40B4-BE49-F238E27FC236}">
                <a16:creationId xmlns:a16="http://schemas.microsoft.com/office/drawing/2014/main" xmlns="" id="{C49D4241-C9E4-452A-8436-2B177CB7CD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2152650"/>
            <a:ext cx="1524000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Quantity">
            <a:extLst>
              <a:ext uri="{FF2B5EF4-FFF2-40B4-BE49-F238E27FC236}">
                <a16:creationId xmlns:a16="http://schemas.microsoft.com/office/drawing/2014/main" xmlns="" id="{3A724BBB-89BB-47D8-9502-86A0BE7662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2233612"/>
            <a:ext cx="1524000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Revenue by Markets">
            <a:extLst>
              <a:ext uri="{FF2B5EF4-FFF2-40B4-BE49-F238E27FC236}">
                <a16:creationId xmlns:a16="http://schemas.microsoft.com/office/drawing/2014/main" xmlns="" id="{78EBE9A6-D759-412A-9380-DD177C778E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425" y="1443037"/>
            <a:ext cx="7677150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Sales Quantity by Market">
            <a:extLst>
              <a:ext uri="{FF2B5EF4-FFF2-40B4-BE49-F238E27FC236}">
                <a16:creationId xmlns:a16="http://schemas.microsoft.com/office/drawing/2014/main" xmlns="" id="{C428B359-826D-42EC-93FA-FF468DC2F4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404937"/>
            <a:ext cx="7620000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Top 5 Customers">
            <a:extLst>
              <a:ext uri="{FF2B5EF4-FFF2-40B4-BE49-F238E27FC236}">
                <a16:creationId xmlns:a16="http://schemas.microsoft.com/office/drawing/2014/main" xmlns="" id="{B4EA1267-70F3-409A-8B95-F6F1D1AFC9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425" y="2124075"/>
            <a:ext cx="7677150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Top 5 Product Code">
            <a:extLst>
              <a:ext uri="{FF2B5EF4-FFF2-40B4-BE49-F238E27FC236}">
                <a16:creationId xmlns:a16="http://schemas.microsoft.com/office/drawing/2014/main" xmlns="" id="{FAC36F5D-66EF-4E2B-8572-9EFE3233D8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425" y="1743075"/>
            <a:ext cx="7677150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Year">
            <a:extLst>
              <a:ext uri="{FF2B5EF4-FFF2-40B4-BE49-F238E27FC236}">
                <a16:creationId xmlns:a16="http://schemas.microsoft.com/office/drawing/2014/main" xmlns="" id="{FE707110-6A8E-49DB-B604-338B1A7C41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9225" y="2790825"/>
            <a:ext cx="1733550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months">
            <a:extLst>
              <a:ext uri="{FF2B5EF4-FFF2-40B4-BE49-F238E27FC236}">
                <a16:creationId xmlns:a16="http://schemas.microsoft.com/office/drawing/2014/main" xmlns="" id="{37E59C66-A8A1-436C-B570-7A9CDB190D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7475" y="3105150"/>
            <a:ext cx="687705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Custom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Rumana</cp:lastModifiedBy>
  <cp:revision>1</cp:revision>
  <dcterms:created xsi:type="dcterms:W3CDTF">2022-03-29T09:34:01Z</dcterms:created>
  <dcterms:modified xsi:type="dcterms:W3CDTF">2022-03-29T09:36:00Z</dcterms:modified>
</cp:coreProperties>
</file>