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7" r:id="rId3"/>
    <p:sldId id="257" r:id="rId4"/>
    <p:sldId id="268" r:id="rId5"/>
    <p:sldId id="269" r:id="rId6"/>
    <p:sldId id="271" r:id="rId7"/>
    <p:sldId id="272" r:id="rId8"/>
    <p:sldId id="273" r:id="rId9"/>
    <p:sldId id="274" r:id="rId10"/>
    <p:sldId id="270" r:id="rId11"/>
    <p:sldId id="275" r:id="rId12"/>
    <p:sldId id="276" r:id="rId13"/>
    <p:sldId id="277" r:id="rId14"/>
    <p:sldId id="278" r:id="rId15"/>
    <p:sldId id="259" r:id="rId16"/>
    <p:sldId id="27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27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745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9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4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1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6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2EE2-B1FD-436C-9CDE-07F5DDEC4AB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1CB104-CF2C-45B5-9493-5C1E8ED29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0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62" y="914400"/>
            <a:ext cx="10754534" cy="135183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A </a:t>
            </a:r>
            <a:r>
              <a:rPr lang="en-US" sz="3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WEB MODULE FOR CLEARING SYSTEM TO 				 			MANAGE PLEDGE </a:t>
            </a:r>
            <a:r>
              <a:rPr lang="en-US" sz="3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PROCESS</a:t>
            </a:r>
            <a:endParaRPr lang="en-US"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9264" y="4004226"/>
            <a:ext cx="5019265" cy="16557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Mentor 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VijayPrakash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Sodisetti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 </a:t>
            </a:r>
            <a:r>
              <a:rPr lang="en-US" dirty="0" err="1" smtClean="0">
                <a:solidFill>
                  <a:schemeClr val="tx1"/>
                </a:solidFill>
              </a:rPr>
              <a:t>Nautix</a:t>
            </a:r>
            <a:r>
              <a:rPr lang="en-US" dirty="0" smtClean="0">
                <a:solidFill>
                  <a:schemeClr val="tx1"/>
                </a:solidFill>
              </a:rPr>
              <a:t> Technologies </a:t>
            </a:r>
            <a:r>
              <a:rPr lang="en-US" dirty="0" err="1" smtClean="0">
                <a:solidFill>
                  <a:schemeClr val="tx1"/>
                </a:solidFill>
              </a:rPr>
              <a:t>Pvt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Ltd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Chennai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1429" y="4004226"/>
            <a:ext cx="4866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By,</a:t>
            </a:r>
          </a:p>
          <a:p>
            <a:r>
              <a:rPr lang="en-US" sz="2000" dirty="0" smtClean="0"/>
              <a:t>1</a:t>
            </a:r>
            <a:r>
              <a:rPr lang="en-US" sz="2000" dirty="0" smtClean="0"/>
              <a:t>. Patel </a:t>
            </a:r>
            <a:r>
              <a:rPr lang="en-US" sz="2000" dirty="0" err="1" smtClean="0"/>
              <a:t>Vamshi</a:t>
            </a:r>
            <a:r>
              <a:rPr lang="en-US" sz="2000" dirty="0" smtClean="0"/>
              <a:t> Krishna </a:t>
            </a:r>
            <a:r>
              <a:rPr lang="en-US" sz="2000" dirty="0" smtClean="0"/>
              <a:t>  - </a:t>
            </a:r>
            <a:r>
              <a:rPr lang="en-US" sz="2000" dirty="0" smtClean="0"/>
              <a:t>117003137</a:t>
            </a:r>
          </a:p>
          <a:p>
            <a:r>
              <a:rPr lang="en-US" sz="2000" dirty="0" smtClean="0"/>
              <a:t>2</a:t>
            </a:r>
            <a:r>
              <a:rPr lang="en-US" sz="2000" dirty="0" smtClean="0"/>
              <a:t>. </a:t>
            </a:r>
            <a:r>
              <a:rPr lang="en-US" sz="2000" dirty="0" err="1" smtClean="0"/>
              <a:t>Mohameed</a:t>
            </a:r>
            <a:r>
              <a:rPr lang="en-US" sz="2000" dirty="0" smtClean="0"/>
              <a:t> </a:t>
            </a:r>
            <a:r>
              <a:rPr lang="en-US" sz="2000" dirty="0" err="1" smtClean="0"/>
              <a:t>Musthafa</a:t>
            </a:r>
            <a:r>
              <a:rPr lang="en-US" sz="2000" dirty="0" smtClean="0"/>
              <a:t> </a:t>
            </a:r>
            <a:r>
              <a:rPr lang="en-US" sz="2000" dirty="0" smtClean="0"/>
              <a:t>- </a:t>
            </a:r>
            <a:r>
              <a:rPr lang="en-US" sz="2000" dirty="0" smtClean="0"/>
              <a:t>117003121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925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8911687" cy="57362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FLOW DIAGRAM: 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3" descr="Cap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61" y="1184856"/>
            <a:ext cx="10120663" cy="54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8911687" cy="57362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XML FORMAT: 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49" y="1184855"/>
            <a:ext cx="10441138" cy="5499280"/>
          </a:xfrm>
        </p:spPr>
      </p:pic>
    </p:spTree>
    <p:extLst>
      <p:ext uri="{BB962C8B-B14F-4D97-AF65-F5344CB8AC3E}">
        <p14:creationId xmlns:p14="http://schemas.microsoft.com/office/powerpoint/2010/main" val="40579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8911687" cy="57362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RELEASE SCREEN</a:t>
            </a:r>
            <a:r>
              <a:rPr lang="en-US" sz="2400" b="1" u="sng" dirty="0" smtClean="0">
                <a:solidFill>
                  <a:schemeClr val="tx1"/>
                </a:solidFill>
              </a:rPr>
              <a:t>: 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1" descr="Release_scre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7162" y="1197736"/>
            <a:ext cx="10285948" cy="567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4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8911687" cy="57362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RELEASE SCREEN-TABLE</a:t>
            </a:r>
            <a:r>
              <a:rPr lang="en-US" sz="2400" b="1" u="sng" dirty="0" smtClean="0">
                <a:solidFill>
                  <a:schemeClr val="tx1"/>
                </a:solidFill>
              </a:rPr>
              <a:t>: 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61" y="1184855"/>
            <a:ext cx="10363221" cy="5473521"/>
          </a:xfrm>
        </p:spPr>
      </p:pic>
    </p:spTree>
    <p:extLst>
      <p:ext uri="{BB962C8B-B14F-4D97-AF65-F5344CB8AC3E}">
        <p14:creationId xmlns:p14="http://schemas.microsoft.com/office/powerpoint/2010/main" val="40922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8911687" cy="57362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ERROR SCREEN</a:t>
            </a:r>
            <a:r>
              <a:rPr lang="en-US" sz="2400" b="1" u="sng" dirty="0" smtClean="0">
                <a:solidFill>
                  <a:schemeClr val="tx1"/>
                </a:solidFill>
              </a:rPr>
              <a:t>: 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62" y="1184855"/>
            <a:ext cx="10251836" cy="5331855"/>
          </a:xfrm>
        </p:spPr>
      </p:pic>
    </p:spTree>
    <p:extLst>
      <p:ext uri="{BB962C8B-B14F-4D97-AF65-F5344CB8AC3E}">
        <p14:creationId xmlns:p14="http://schemas.microsoft.com/office/powerpoint/2010/main" val="12257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Angular JS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Page Application.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Way Data Binding.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8911687" cy="57362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Technologies used: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Softwares</a:t>
            </a:r>
            <a:r>
              <a:rPr lang="en-IN" dirty="0" smtClean="0"/>
              <a:t>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19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090" y="2465789"/>
            <a:ext cx="3962420" cy="1280890"/>
          </a:xfrm>
        </p:spPr>
        <p:txBody>
          <a:bodyPr>
            <a:noAutofit/>
          </a:bodyPr>
          <a:lstStyle/>
          <a:p>
            <a:r>
              <a:rPr lang="en-IN" sz="4800" dirty="0" smtClean="0">
                <a:latin typeface="Jokerman" panose="04090605060D06020702" pitchFamily="82" charset="0"/>
              </a:rPr>
              <a:t>Thank you!!</a:t>
            </a:r>
            <a:endParaRPr lang="en-IN" sz="4800" dirty="0">
              <a:latin typeface="Jokerman" panose="04090605060D0602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8911687" cy="57362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GENERAL TERMS: 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3449" y="1605567"/>
            <a:ext cx="8915400" cy="474371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are Shares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or stock or equity is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 of account,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company’s capital. The complete shares constitutes company’s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ownership.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Each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can have any number of shares. The user gets profit/loss on shares based on the Market movements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 is Pledging ?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Pledging is the process by which the user borrows money from the bank by placing their securities under the custody of the bank.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Releasing ?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which the user returns money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bank and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release his/her pledged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shares.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29359" y="798490"/>
            <a:ext cx="9401018" cy="556367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clearing house system?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clearing house is an intermediary between buyers and sellers of financial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instruments.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agree to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sell your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 shares of Company XYZ to John for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10,000, the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clearing house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ensures that John is delivered the 100 shares and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delivered $10,000.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also records and reports the transaction to everyone involved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Either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way, the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clearinghouse is responsible for ensuring that the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transaction 	happens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accurate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timely manner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Auto Release ?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Auto Release is the feature in which all the securities pledged by the users are  released automatically. This occurs everyday at 12 am 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0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8911687" cy="57362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PROBLEM STATEMENT: 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3449" y="1429555"/>
            <a:ext cx="8915400" cy="491973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Early, it was very difficult to manage this pledge process for the individual clients.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system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 to be referred to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the status of the individual user’s pledge process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view, update and delete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user’s pledge records, DB team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 to navigate to different modules which are tedious process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overcome this, a single page application which integrates all the three screens  in one screen is developed.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bank details, broker details and  the stock details can be viewed in the same page and are processed dynamically.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Both pledge and release features are available for the end user.</a:t>
            </a: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8911687" cy="57362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BLOCK</a:t>
            </a:r>
            <a:r>
              <a:rPr lang="en-US" sz="2400" b="1" u="sng" dirty="0" smtClean="0">
                <a:solidFill>
                  <a:schemeClr val="tx1"/>
                </a:solidFill>
              </a:rPr>
              <a:t> DIAGRAM: 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332" y="3181898"/>
            <a:ext cx="228632" cy="161948"/>
          </a:xfrm>
        </p:spPr>
      </p:pic>
      <p:pic>
        <p:nvPicPr>
          <p:cNvPr id="5" name="Picture 1" descr="PledgeFl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5270" y="1184856"/>
            <a:ext cx="10517991" cy="550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82" y="2730321"/>
            <a:ext cx="427895" cy="2704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293" y="1635471"/>
            <a:ext cx="367364" cy="2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8911687" cy="57362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SETTLEMENT SERVICES MENU</a:t>
            </a:r>
            <a:r>
              <a:rPr lang="en-US" sz="2400" b="1" u="sng" dirty="0" smtClean="0">
                <a:solidFill>
                  <a:schemeClr val="tx1"/>
                </a:solidFill>
              </a:rPr>
              <a:t>: 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62" y="1184856"/>
            <a:ext cx="10195796" cy="5673144"/>
          </a:xfrm>
        </p:spPr>
      </p:pic>
    </p:spTree>
    <p:extLst>
      <p:ext uri="{BB962C8B-B14F-4D97-AF65-F5344CB8AC3E}">
        <p14:creationId xmlns:p14="http://schemas.microsoft.com/office/powerpoint/2010/main" val="1897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8911687" cy="57362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PLEDGE SCREEN</a:t>
            </a:r>
            <a:r>
              <a:rPr lang="en-US" sz="2400" b="1" u="sng" dirty="0" smtClean="0">
                <a:solidFill>
                  <a:schemeClr val="tx1"/>
                </a:solidFill>
              </a:rPr>
              <a:t>: 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1" descr="PledgeScre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646" y="1184856"/>
            <a:ext cx="10481836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38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8911687" cy="57362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PLEDGE SCREEN-</a:t>
            </a:r>
            <a:r>
              <a:rPr lang="en-US" sz="2400" b="1" u="sng" dirty="0">
                <a:solidFill>
                  <a:schemeClr val="tx1"/>
                </a:solidFill>
              </a:rPr>
              <a:t> BANK LIST : 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62" y="1184857"/>
            <a:ext cx="9787451" cy="5215944"/>
          </a:xfrm>
        </p:spPr>
      </p:pic>
    </p:spTree>
    <p:extLst>
      <p:ext uri="{BB962C8B-B14F-4D97-AF65-F5344CB8AC3E}">
        <p14:creationId xmlns:p14="http://schemas.microsoft.com/office/powerpoint/2010/main" val="15739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8911687" cy="57362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PLEDGE SCREEN-TABLE</a:t>
            </a:r>
            <a:r>
              <a:rPr lang="en-US" sz="2400" b="1" u="sng" dirty="0" smtClean="0">
                <a:solidFill>
                  <a:schemeClr val="tx1"/>
                </a:solidFill>
              </a:rPr>
              <a:t>: 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61" y="1184855"/>
            <a:ext cx="10221553" cy="5112913"/>
          </a:xfrm>
        </p:spPr>
      </p:pic>
    </p:spTree>
    <p:extLst>
      <p:ext uri="{BB962C8B-B14F-4D97-AF65-F5344CB8AC3E}">
        <p14:creationId xmlns:p14="http://schemas.microsoft.com/office/powerpoint/2010/main" val="42430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758</TotalTime>
  <Words>218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Century Gothic</vt:lpstr>
      <vt:lpstr>Jokerman</vt:lpstr>
      <vt:lpstr>Times New Roman</vt:lpstr>
      <vt:lpstr>Wingdings 3</vt:lpstr>
      <vt:lpstr>Wisp</vt:lpstr>
      <vt:lpstr>A WEB MODULE FOR CLEARING SYSTEM TO         MANAGE PLEDGE PROCESS</vt:lpstr>
      <vt:lpstr>GENERAL TERMS: </vt:lpstr>
      <vt:lpstr>PowerPoint Presentation</vt:lpstr>
      <vt:lpstr>PROBLEM STATEMENT: </vt:lpstr>
      <vt:lpstr>BLOCK DIAGRAM: </vt:lpstr>
      <vt:lpstr>SETTLEMENT SERVICES MENU: </vt:lpstr>
      <vt:lpstr>PLEDGE SCREEN: </vt:lpstr>
      <vt:lpstr>PLEDGE SCREEN- BANK LIST : </vt:lpstr>
      <vt:lpstr>PLEDGE SCREEN-TABLE: </vt:lpstr>
      <vt:lpstr>FLOW DIAGRAM: </vt:lpstr>
      <vt:lpstr>XML FORMAT: </vt:lpstr>
      <vt:lpstr>RELEASE SCREEN: </vt:lpstr>
      <vt:lpstr>RELEASE SCREEN-TABLE: </vt:lpstr>
      <vt:lpstr>ERROR SCREEN: </vt:lpstr>
      <vt:lpstr>Technologies used:</vt:lpstr>
      <vt:lpstr>Softwares used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 Module for clearing system to mange pledge process</dc:title>
  <dc:creator>sai krishna</dc:creator>
  <cp:lastModifiedBy>Mustafa</cp:lastModifiedBy>
  <cp:revision>49</cp:revision>
  <dcterms:created xsi:type="dcterms:W3CDTF">2017-04-20T14:13:09Z</dcterms:created>
  <dcterms:modified xsi:type="dcterms:W3CDTF">2017-04-21T17:40:31Z</dcterms:modified>
</cp:coreProperties>
</file>