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01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91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3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81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124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46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91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6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365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898141-0B4D-4736-A75E-2BB873CC5C53}" type="datetimeFigureOut">
              <a:rPr lang="tr-TR" smtClean="0"/>
              <a:t>24.11.2017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28D052-B52B-40CE-86E4-404396353C3D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B19D7B-41EC-4C9F-99F4-8879D75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358" y="1381429"/>
            <a:ext cx="9144000" cy="2387600"/>
          </a:xfrm>
        </p:spPr>
        <p:txBody>
          <a:bodyPr/>
          <a:lstStyle/>
          <a:p>
            <a:r>
              <a:rPr lang="tr-TR" dirty="0"/>
              <a:t>PROJECT-II</a:t>
            </a:r>
            <a:br>
              <a:rPr lang="tr-TR" dirty="0"/>
            </a:br>
            <a:r>
              <a:rPr lang="tr-TR" dirty="0"/>
              <a:t>PACKING GAME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77F9943-97A2-4769-80AD-3566D4A3B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09" y="3972116"/>
            <a:ext cx="10058400" cy="1847980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CME1251-PROJECT BASED LEARNING-I</a:t>
            </a:r>
          </a:p>
          <a:p>
            <a:r>
              <a:rPr lang="tr-TR" dirty="0" err="1"/>
              <a:t>By</a:t>
            </a:r>
            <a:endParaRPr lang="tr-TR" dirty="0"/>
          </a:p>
          <a:p>
            <a:r>
              <a:rPr lang="tr-TR" dirty="0"/>
              <a:t>Sıla </a:t>
            </a:r>
            <a:r>
              <a:rPr lang="tr-TR" dirty="0" err="1"/>
              <a:t>kılınç</a:t>
            </a:r>
            <a:endParaRPr lang="tr-TR" dirty="0"/>
          </a:p>
          <a:p>
            <a:r>
              <a:rPr lang="tr-TR" dirty="0"/>
              <a:t>Çağatay </a:t>
            </a:r>
            <a:r>
              <a:rPr lang="tr-TR" dirty="0" err="1"/>
              <a:t>önal</a:t>
            </a:r>
            <a:endParaRPr lang="tr-TR" dirty="0"/>
          </a:p>
          <a:p>
            <a:r>
              <a:rPr lang="tr-TR" dirty="0"/>
              <a:t>Alperen efe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DF75459-5EF1-4884-AAA2-81D6E6BF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" y="78555"/>
            <a:ext cx="2229492" cy="208761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E4D7065-5C9C-44EC-B6D2-E42AECB3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92379"/>
            <a:ext cx="4572000" cy="25781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F329FF3-7C03-454A-82AE-051890B15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6102"/>
            <a:ext cx="2231358" cy="20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D8C541-96F8-4377-A015-84435DBC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3939"/>
          </a:xfrm>
        </p:spPr>
        <p:txBody>
          <a:bodyPr/>
          <a:lstStyle/>
          <a:p>
            <a:r>
              <a:rPr lang="tr-TR" dirty="0"/>
              <a:t>3-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Encountered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B6D0ED-E164-4C92-87F2-048A54CD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8552"/>
            <a:ext cx="10058400" cy="4023360"/>
          </a:xfrm>
        </p:spPr>
        <p:txBody>
          <a:bodyPr/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letters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box0, it </a:t>
            </a:r>
            <a:r>
              <a:rPr lang="tr-TR" dirty="0" err="1"/>
              <a:t>writed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lots</a:t>
            </a:r>
            <a:r>
              <a:rPr lang="tr-TR" dirty="0"/>
              <a:t> of </a:t>
            </a:r>
            <a:r>
              <a:rPr lang="tr-TR" dirty="0" err="1"/>
              <a:t>shift.Then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it.</a:t>
            </a:r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160125-4F23-45FB-9786-8FF731A72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84" y="3205315"/>
            <a:ext cx="3205317" cy="306766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4DBD145-68D4-4DD0-8E07-414FCA7F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4108"/>
            <a:ext cx="8809703" cy="452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8BD890-130B-4DEF-853A-F6908852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4-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Solution </a:t>
            </a:r>
            <a:r>
              <a:rPr lang="tr-TR" dirty="0" err="1"/>
              <a:t>Strategies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1D7C73-EC14-4107-936B-4426BC3B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8422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timer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interface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assign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computer’s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command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randomly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take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command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user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read</a:t>
            </a:r>
            <a:r>
              <a:rPr lang="tr-TR" dirty="0">
                <a:solidFill>
                  <a:schemeClr val="tx1"/>
                </a:solidFill>
              </a:rPr>
              <a:t> it.</a:t>
            </a:r>
          </a:p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assign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letters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different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arrays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printed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display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according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their</a:t>
            </a:r>
            <a:r>
              <a:rPr lang="tr-TR" dirty="0">
                <a:solidFill>
                  <a:schemeClr val="tx1"/>
                </a:solidFill>
              </a:rPr>
              <a:t> ASCII.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defined</a:t>
            </a:r>
            <a:r>
              <a:rPr lang="tr-TR" dirty="0">
                <a:solidFill>
                  <a:schemeClr val="tx1"/>
                </a:solidFill>
              </a:rPr>
              <a:t> : Box1,box2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box</a:t>
            </a:r>
            <a:r>
              <a:rPr lang="tr-TR" dirty="0">
                <a:solidFill>
                  <a:schemeClr val="tx1"/>
                </a:solidFill>
              </a:rPr>
              <a:t> 3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arrays.And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each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them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have</a:t>
            </a:r>
            <a:r>
              <a:rPr lang="tr-TR" dirty="0">
                <a:solidFill>
                  <a:schemeClr val="tx1"/>
                </a:solidFill>
              </a:rPr>
              <a:t> 20 </a:t>
            </a:r>
            <a:r>
              <a:rPr lang="tr-TR" dirty="0" err="1">
                <a:solidFill>
                  <a:schemeClr val="tx1"/>
                </a:solidFill>
              </a:rPr>
              <a:t>chars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assign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box1,box2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box3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box0.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checked</a:t>
            </a:r>
            <a:r>
              <a:rPr lang="tr-TR" dirty="0">
                <a:solidFill>
                  <a:schemeClr val="tx1"/>
                </a:solidFill>
              </a:rPr>
              <a:t>: Box0 has </a:t>
            </a:r>
            <a:r>
              <a:rPr lang="tr-TR" dirty="0" err="1">
                <a:solidFill>
                  <a:schemeClr val="tx1"/>
                </a:solidFill>
              </a:rPr>
              <a:t>enough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letters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delete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letters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write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letters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again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computer’s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scores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winner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2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22E068-24DF-4500-9BCE-63B1DD3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5 - SCREENSHOTS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585481-4112-47DA-B682-9B655BE1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A5DD02-CA1F-4931-ADC0-72B2B635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6636774" cy="47126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69BB5DD-2653-4E83-925E-4A6AD1F51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52" y="157317"/>
            <a:ext cx="5409708" cy="62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FE6127-0CEA-4215-99E4-9091F9A3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16FBA3C-6AAA-4AD4-BA61-775CC0C8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19"/>
            <a:ext cx="5498198" cy="613532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2AFE357-4D10-44D0-ABE1-234BECF76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98" y="127820"/>
            <a:ext cx="6754761" cy="62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4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73DD50-4E2B-49AE-A753-D9FE752F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89141C7-151B-4418-96E0-FBB18257B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65858" cy="63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2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7B9E42-87A6-4C56-8271-249BAA5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6- </a:t>
            </a:r>
            <a:r>
              <a:rPr lang="tr-TR" dirty="0" err="1"/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F429D5-90B5-4B08-ACD4-8A10692C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conclusion</a:t>
            </a:r>
            <a:r>
              <a:rPr lang="tr-TR" dirty="0"/>
              <a:t>,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us.We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friend’s</a:t>
            </a:r>
            <a:r>
              <a:rPr lang="tr-TR" dirty="0"/>
              <a:t> </a:t>
            </a:r>
            <a:r>
              <a:rPr lang="tr-TR" dirty="0" err="1"/>
              <a:t>mistakes.We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 </a:t>
            </a:r>
            <a:r>
              <a:rPr lang="tr-TR" dirty="0" err="1"/>
              <a:t>together.It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us </a:t>
            </a:r>
            <a:r>
              <a:rPr lang="tr-TR" dirty="0" err="1"/>
              <a:t>because</a:t>
            </a:r>
            <a:r>
              <a:rPr lang="tr-TR" dirty="0"/>
              <a:t> it has </a:t>
            </a:r>
            <a:r>
              <a:rPr lang="tr-TR" dirty="0" err="1"/>
              <a:t>lots</a:t>
            </a:r>
            <a:r>
              <a:rPr lang="tr-TR" dirty="0"/>
              <a:t> of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things</a:t>
            </a:r>
            <a:r>
              <a:rPr lang="tr-TR" dirty="0"/>
              <a:t> –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not </a:t>
            </a:r>
            <a:r>
              <a:rPr lang="tr-TR" dirty="0" err="1"/>
              <a:t>heard</a:t>
            </a:r>
            <a:r>
              <a:rPr lang="tr-TR" dirty="0"/>
              <a:t> in </a:t>
            </a:r>
            <a:r>
              <a:rPr lang="tr-TR" dirty="0" err="1"/>
              <a:t>class</a:t>
            </a:r>
            <a:r>
              <a:rPr lang="tr-TR" dirty="0"/>
              <a:t>- </a:t>
            </a:r>
            <a:r>
              <a:rPr lang="tr-TR" dirty="0" err="1"/>
              <a:t>and</a:t>
            </a:r>
            <a:r>
              <a:rPr lang="tr-TR" dirty="0"/>
              <a:t> it has </a:t>
            </a:r>
            <a:r>
              <a:rPr lang="tr-TR" dirty="0" err="1"/>
              <a:t>lots</a:t>
            </a:r>
            <a:r>
              <a:rPr lang="tr-TR" dirty="0"/>
              <a:t> of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things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chance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practise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in </a:t>
            </a:r>
            <a:r>
              <a:rPr lang="tr-TR" dirty="0" err="1"/>
              <a:t>theoric</a:t>
            </a:r>
            <a:r>
              <a:rPr lang="tr-TR" dirty="0"/>
              <a:t> </a:t>
            </a:r>
            <a:r>
              <a:rPr lang="tr-TR" dirty="0" err="1"/>
              <a:t>lessons.Then,when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practise</a:t>
            </a:r>
            <a:r>
              <a:rPr lang="tr-TR" dirty="0"/>
              <a:t> ,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faced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thanks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teachers</a:t>
            </a:r>
            <a:r>
              <a:rPr lang="tr-TR" dirty="0"/>
              <a:t>.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SetCursorPosition,Readkey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arrays</a:t>
            </a:r>
            <a:r>
              <a:rPr lang="tr-TR" dirty="0"/>
              <a:t> in C#.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95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B23108-E5F8-46FD-8785-24351DB6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95DFE5-CA10-4A15-B69B-D78A81E0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1776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PROGRESS SUMMARY</a:t>
            </a:r>
          </a:p>
          <a:p>
            <a:r>
              <a:rPr lang="tr-TR" dirty="0"/>
              <a:t>.</a:t>
            </a:r>
            <a:r>
              <a:rPr lang="tr-TR" dirty="0" err="1"/>
              <a:t>Changes</a:t>
            </a:r>
            <a:r>
              <a:rPr lang="tr-TR" dirty="0"/>
              <a:t> in </a:t>
            </a:r>
            <a:r>
              <a:rPr lang="tr-TR" dirty="0" err="1"/>
              <a:t>Requirements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Scheduling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Completed</a:t>
            </a:r>
            <a:r>
              <a:rPr lang="tr-TR" dirty="0"/>
              <a:t> </a:t>
            </a:r>
            <a:r>
              <a:rPr lang="tr-TR" dirty="0" err="1"/>
              <a:t>Tasks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Incompleted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: </a:t>
            </a:r>
            <a:r>
              <a:rPr lang="tr-TR" dirty="0" err="1"/>
              <a:t>Reasons,Explanations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Improvements</a:t>
            </a:r>
            <a:endParaRPr lang="tr-TR" dirty="0"/>
          </a:p>
          <a:p>
            <a:r>
              <a:rPr lang="tr-TR" dirty="0"/>
              <a:t>PROBLEMS ENCOUNTERED</a:t>
            </a:r>
          </a:p>
          <a:p>
            <a:r>
              <a:rPr lang="tr-TR" dirty="0"/>
              <a:t>ALGORİTHMS AND SOLUTION STRATEGIES</a:t>
            </a:r>
          </a:p>
          <a:p>
            <a:r>
              <a:rPr lang="tr-TR" dirty="0"/>
              <a:t>SCREENSHOTS</a:t>
            </a:r>
          </a:p>
          <a:p>
            <a:r>
              <a:rPr lang="tr-TR" dirty="0"/>
              <a:t>CONCLUSION</a:t>
            </a:r>
          </a:p>
          <a:p>
            <a:r>
              <a:rPr lang="tr-TR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0080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A9C602-7A9E-4E24-9F91-CD50E4B0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066019-0686-4A59-B6C9-A9E731D4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470" y="1845734"/>
            <a:ext cx="6318209" cy="4023360"/>
          </a:xfrm>
        </p:spPr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on </a:t>
            </a:r>
            <a:r>
              <a:rPr lang="tr-TR" dirty="0" err="1"/>
              <a:t>two-player</a:t>
            </a:r>
            <a:r>
              <a:rPr lang="tr-TR" dirty="0"/>
              <a:t> </a:t>
            </a:r>
            <a:r>
              <a:rPr lang="tr-TR" dirty="0" err="1"/>
              <a:t>packing</a:t>
            </a:r>
            <a:r>
              <a:rPr lang="tr-TR" dirty="0"/>
              <a:t> </a:t>
            </a:r>
            <a:r>
              <a:rPr lang="tr-TR" dirty="0" err="1"/>
              <a:t>game.Human</a:t>
            </a:r>
            <a:r>
              <a:rPr lang="tr-TR" dirty="0"/>
              <a:t> </a:t>
            </a:r>
            <a:r>
              <a:rPr lang="tr-TR" dirty="0" err="1"/>
              <a:t>plays</a:t>
            </a:r>
            <a:r>
              <a:rPr lang="tr-TR" dirty="0"/>
              <a:t> </a:t>
            </a:r>
            <a:r>
              <a:rPr lang="tr-TR" dirty="0" err="1"/>
              <a:t>against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computer.The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 in 60 </a:t>
            </a:r>
            <a:r>
              <a:rPr lang="tr-TR" dirty="0" err="1"/>
              <a:t>seconds</a:t>
            </a:r>
            <a:r>
              <a:rPr lang="tr-TR" dirty="0"/>
              <a:t> </a:t>
            </a:r>
            <a:r>
              <a:rPr lang="tr-TR" dirty="0" err="1"/>
              <a:t>wins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game.The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box</a:t>
            </a:r>
            <a:r>
              <a:rPr lang="tr-TR" dirty="0"/>
              <a:t> 0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boxes</a:t>
            </a:r>
            <a:r>
              <a:rPr lang="tr-TR" dirty="0"/>
              <a:t> 1,2,3.</a:t>
            </a:r>
          </a:p>
          <a:p>
            <a:r>
              <a:rPr lang="tr-TR" sz="2400" b="1" dirty="0"/>
              <a:t>Game </a:t>
            </a:r>
            <a:r>
              <a:rPr lang="tr-TR" sz="2400" b="1" dirty="0" err="1"/>
              <a:t>Elements</a:t>
            </a:r>
            <a:endParaRPr lang="tr-TR" sz="2400" b="1" dirty="0"/>
          </a:p>
          <a:p>
            <a:r>
              <a:rPr lang="tr-TR" dirty="0"/>
              <a:t>2 </a:t>
            </a:r>
            <a:r>
              <a:rPr lang="tr-TR" dirty="0" err="1"/>
              <a:t>players</a:t>
            </a:r>
            <a:r>
              <a:rPr lang="tr-TR" dirty="0"/>
              <a:t>(</a:t>
            </a:r>
            <a:r>
              <a:rPr lang="tr-TR" dirty="0" err="1"/>
              <a:t>Human,Computer</a:t>
            </a:r>
            <a:r>
              <a:rPr lang="tr-TR" dirty="0"/>
              <a:t>)</a:t>
            </a:r>
          </a:p>
          <a:p>
            <a:r>
              <a:rPr lang="tr-TR" dirty="0" err="1"/>
              <a:t>Randomly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12 </a:t>
            </a:r>
            <a:r>
              <a:rPr lang="tr-TR" dirty="0" err="1"/>
              <a:t>blocks</a:t>
            </a:r>
            <a:r>
              <a:rPr lang="tr-TR" dirty="0"/>
              <a:t>(length:4-9 </a:t>
            </a:r>
            <a:r>
              <a:rPr lang="tr-TR" dirty="0" err="1"/>
              <a:t>squares</a:t>
            </a:r>
            <a:r>
              <a:rPr lang="tr-TR" dirty="0"/>
              <a:t>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players</a:t>
            </a:r>
            <a:r>
              <a:rPr lang="tr-TR" dirty="0"/>
              <a:t>(</a:t>
            </a:r>
            <a:r>
              <a:rPr lang="tr-TR" dirty="0" err="1"/>
              <a:t>box</a:t>
            </a:r>
            <a:r>
              <a:rPr lang="tr-TR" dirty="0"/>
              <a:t> 0 :A,B,C,D,E,F,G,H,I,J,K,L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players</a:t>
            </a:r>
            <a:r>
              <a:rPr lang="tr-TR" dirty="0"/>
              <a:t>)</a:t>
            </a:r>
          </a:p>
          <a:p>
            <a:r>
              <a:rPr lang="tr-TR" dirty="0"/>
              <a:t>3 </a:t>
            </a:r>
            <a:r>
              <a:rPr lang="tr-TR" dirty="0" err="1"/>
              <a:t>empty</a:t>
            </a:r>
            <a:r>
              <a:rPr lang="tr-TR" dirty="0"/>
              <a:t> </a:t>
            </a:r>
            <a:r>
              <a:rPr lang="tr-TR" dirty="0" err="1"/>
              <a:t>boxes</a:t>
            </a:r>
            <a:r>
              <a:rPr lang="tr-TR" dirty="0"/>
              <a:t> (length:20 </a:t>
            </a:r>
            <a:r>
              <a:rPr lang="tr-TR" dirty="0" err="1"/>
              <a:t>squares</a:t>
            </a:r>
            <a:r>
              <a:rPr lang="tr-TR" dirty="0"/>
              <a:t>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player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0FF352-740A-4202-9E0C-7128FBCA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7" y="1968300"/>
            <a:ext cx="4444180" cy="42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9E1E82-E333-4C43-A93B-3FCEAAF4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2262"/>
          </a:xfrm>
        </p:spPr>
        <p:txBody>
          <a:bodyPr/>
          <a:lstStyle/>
          <a:p>
            <a:r>
              <a:rPr lang="tr-TR" dirty="0"/>
              <a:t>2.1 - </a:t>
            </a:r>
            <a:r>
              <a:rPr lang="tr-TR" dirty="0" err="1"/>
              <a:t>Changes</a:t>
            </a:r>
            <a:r>
              <a:rPr lang="tr-TR" dirty="0"/>
              <a:t> in </a:t>
            </a:r>
            <a:r>
              <a:rPr lang="tr-TR" dirty="0" err="1"/>
              <a:t>Requirements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7E64DC-9F4E-408F-8B13-712125BD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435510"/>
            <a:ext cx="11877367" cy="4807974"/>
          </a:xfrm>
        </p:spPr>
        <p:txBody>
          <a:bodyPr/>
          <a:lstStyle/>
          <a:p>
            <a:r>
              <a:rPr lang="tr-TR" dirty="0"/>
              <a:t>   First of </a:t>
            </a:r>
            <a:r>
              <a:rPr lang="tr-TR" dirty="0" err="1"/>
              <a:t>all</a:t>
            </a:r>
            <a:r>
              <a:rPr lang="tr-TR" dirty="0"/>
              <a:t>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but </a:t>
            </a:r>
            <a:r>
              <a:rPr lang="tr-TR" dirty="0" err="1"/>
              <a:t>then</a:t>
            </a:r>
            <a:r>
              <a:rPr lang="tr-TR" dirty="0"/>
              <a:t>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it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count.Our</a:t>
            </a:r>
            <a:r>
              <a:rPr lang="tr-TR" dirty="0"/>
              <a:t> </a:t>
            </a:r>
            <a:r>
              <a:rPr lang="tr-TR" dirty="0" err="1"/>
              <a:t>teachers</a:t>
            </a:r>
            <a:r>
              <a:rPr lang="tr-TR" dirty="0"/>
              <a:t> </a:t>
            </a:r>
            <a:r>
              <a:rPr lang="tr-TR" dirty="0" err="1"/>
              <a:t>said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us ‘’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.’’.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  <a:r>
              <a:rPr lang="tr-TR" dirty="0" err="1"/>
              <a:t>Secondly</a:t>
            </a:r>
            <a:r>
              <a:rPr lang="tr-TR" dirty="0"/>
              <a:t>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timer</a:t>
            </a:r>
            <a:r>
              <a:rPr lang="tr-TR" dirty="0"/>
              <a:t>, it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well.Then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set </a:t>
            </a:r>
            <a:r>
              <a:rPr lang="tr-TR" dirty="0" err="1"/>
              <a:t>cursor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.</a:t>
            </a:r>
          </a:p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tr-TR" dirty="0" err="1"/>
              <a:t>letters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boxes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box0,it is </a:t>
            </a:r>
            <a:r>
              <a:rPr lang="tr-TR" dirty="0" err="1"/>
              <a:t>assigning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was</a:t>
            </a:r>
            <a:r>
              <a:rPr lang="tr-TR" dirty="0"/>
              <a:t> problem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tr-TR" dirty="0" err="1"/>
              <a:t>letters</a:t>
            </a:r>
            <a:r>
              <a:rPr lang="tr-TR" dirty="0"/>
              <a:t> </a:t>
            </a:r>
            <a:r>
              <a:rPr lang="tr-TR" dirty="0" err="1"/>
              <a:t>back.Then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it </a:t>
            </a:r>
            <a:r>
              <a:rPr lang="tr-TR" dirty="0" err="1"/>
              <a:t>shiftingly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00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F1C7305-6A45-4171-A78A-B38061AA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661058" cy="278154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0784B0-25FF-420E-828D-D92B5790B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373627"/>
            <a:ext cx="11661058" cy="26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4E8138-35C8-47CB-ACC3-55B11A2A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2.2 -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Scheduling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CD2BDE-E561-45C4-9534-8D433D53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First of </a:t>
            </a:r>
            <a:r>
              <a:rPr lang="tr-TR" dirty="0" err="1"/>
              <a:t>all,while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on plan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way,each</a:t>
            </a:r>
            <a:r>
              <a:rPr lang="tr-TR" dirty="0"/>
              <a:t> of us </a:t>
            </a:r>
            <a:r>
              <a:rPr lang="tr-TR" dirty="0" err="1"/>
              <a:t>thought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things</a:t>
            </a:r>
            <a:r>
              <a:rPr lang="tr-TR" dirty="0"/>
              <a:t>.(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instance:ReadKey,SetCursorPosition,Timer</a:t>
            </a:r>
            <a:r>
              <a:rPr lang="tr-TR" dirty="0"/>
              <a:t>)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not </a:t>
            </a:r>
            <a:r>
              <a:rPr lang="tr-TR" dirty="0" err="1"/>
              <a:t>heard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before.Then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indivual</a:t>
            </a:r>
            <a:r>
              <a:rPr lang="tr-TR" dirty="0"/>
              <a:t> </a:t>
            </a:r>
            <a:r>
              <a:rPr lang="tr-TR" dirty="0" err="1"/>
              <a:t>studying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  <a:r>
              <a:rPr lang="tr-TR" dirty="0" err="1"/>
              <a:t>Secondly</a:t>
            </a:r>
            <a:r>
              <a:rPr lang="tr-TR" dirty="0"/>
              <a:t>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met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code,each</a:t>
            </a:r>
            <a:r>
              <a:rPr lang="tr-TR" dirty="0"/>
              <a:t> of us </a:t>
            </a:r>
            <a:r>
              <a:rPr lang="tr-TR" dirty="0" err="1"/>
              <a:t>tell</a:t>
            </a:r>
            <a:r>
              <a:rPr lang="tr-TR" dirty="0"/>
              <a:t> </a:t>
            </a:r>
            <a:r>
              <a:rPr lang="tr-TR" dirty="0" err="1"/>
              <a:t>something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develop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code.Each</a:t>
            </a:r>
            <a:r>
              <a:rPr lang="tr-TR" dirty="0"/>
              <a:t> of us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individually</a:t>
            </a:r>
            <a:r>
              <a:rPr lang="tr-TR" dirty="0"/>
              <a:t> but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efficient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.</a:t>
            </a:r>
          </a:p>
          <a:p>
            <a:r>
              <a:rPr lang="tr-TR" dirty="0" err="1"/>
              <a:t>Then,while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on </a:t>
            </a:r>
            <a:r>
              <a:rPr lang="tr-TR" dirty="0" err="1"/>
              <a:t>poster,Çağatay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on </a:t>
            </a:r>
            <a:r>
              <a:rPr lang="tr-TR" dirty="0" err="1"/>
              <a:t>view</a:t>
            </a:r>
            <a:r>
              <a:rPr lang="tr-TR" dirty="0"/>
              <a:t> of </a:t>
            </a:r>
            <a:r>
              <a:rPr lang="tr-TR" dirty="0" err="1"/>
              <a:t>poster,Sıla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Alperen </a:t>
            </a:r>
            <a:r>
              <a:rPr lang="tr-TR" dirty="0" err="1"/>
              <a:t>worked</a:t>
            </a:r>
            <a:r>
              <a:rPr lang="tr-TR" dirty="0"/>
              <a:t> on </a:t>
            </a:r>
            <a:r>
              <a:rPr lang="tr-TR" dirty="0" err="1"/>
              <a:t>content</a:t>
            </a:r>
            <a:r>
              <a:rPr lang="tr-TR" dirty="0"/>
              <a:t> of poster.</a:t>
            </a:r>
          </a:p>
          <a:p>
            <a:endParaRPr lang="tr-TR" dirty="0"/>
          </a:p>
          <a:p>
            <a:r>
              <a:rPr lang="tr-TR" dirty="0" err="1"/>
              <a:t>Finally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on </a:t>
            </a:r>
            <a:r>
              <a:rPr lang="tr-TR" dirty="0" err="1"/>
              <a:t>presentation,we</a:t>
            </a:r>
            <a:r>
              <a:rPr lang="tr-TR" dirty="0"/>
              <a:t> met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share</a:t>
            </a:r>
            <a:r>
              <a:rPr lang="tr-TR" dirty="0"/>
              <a:t> time of </a:t>
            </a:r>
            <a:r>
              <a:rPr lang="tr-TR" dirty="0" err="1"/>
              <a:t>talking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presentation.Çağatay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on </a:t>
            </a:r>
            <a:r>
              <a:rPr lang="tr-TR" dirty="0" err="1"/>
              <a:t>design</a:t>
            </a:r>
            <a:r>
              <a:rPr lang="tr-TR" dirty="0"/>
              <a:t> of </a:t>
            </a:r>
            <a:r>
              <a:rPr lang="tr-TR" dirty="0" err="1"/>
              <a:t>slide.Sıla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Alperen </a:t>
            </a:r>
            <a:r>
              <a:rPr lang="tr-TR" dirty="0" err="1"/>
              <a:t>worked</a:t>
            </a:r>
            <a:r>
              <a:rPr lang="tr-TR" dirty="0"/>
              <a:t> on </a:t>
            </a:r>
            <a:r>
              <a:rPr lang="tr-TR" dirty="0" err="1"/>
              <a:t>content</a:t>
            </a:r>
            <a:r>
              <a:rPr lang="tr-TR" dirty="0"/>
              <a:t> of </a:t>
            </a:r>
            <a:r>
              <a:rPr lang="tr-TR" dirty="0" err="1"/>
              <a:t>slide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9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9EC112-DF3F-49BD-874F-31D54919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2.3-Completed </a:t>
            </a:r>
            <a:r>
              <a:rPr lang="tr-TR" dirty="0" err="1"/>
              <a:t>Tasks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6C1A94-54EB-4752-8CD7-ACBE29C0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found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letters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which</a:t>
            </a:r>
            <a:r>
              <a:rPr lang="tr-TR" dirty="0">
                <a:solidFill>
                  <a:schemeClr val="tx1"/>
                </a:solidFill>
              </a:rPr>
              <a:t> in box0 </a:t>
            </a:r>
            <a:r>
              <a:rPr lang="tr-TR" dirty="0" err="1">
                <a:solidFill>
                  <a:schemeClr val="tx1"/>
                </a:solidFill>
              </a:rPr>
              <a:t>according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ASCII </a:t>
            </a:r>
            <a:r>
              <a:rPr lang="tr-TR" dirty="0" err="1">
                <a:solidFill>
                  <a:schemeClr val="tx1"/>
                </a:solidFill>
              </a:rPr>
              <a:t>characters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print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letters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delete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letters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write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letters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again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computer’s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scores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winner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While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coding</a:t>
            </a:r>
            <a:r>
              <a:rPr lang="tr-TR" dirty="0">
                <a:solidFill>
                  <a:schemeClr val="tx1"/>
                </a:solidFill>
              </a:rPr>
              <a:t> ,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tried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better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way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coding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combined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our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indivual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works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When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finished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work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each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task,we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checked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our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metarials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mistake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make</a:t>
            </a:r>
            <a:r>
              <a:rPr lang="tr-TR" dirty="0">
                <a:solidFill>
                  <a:schemeClr val="tx1"/>
                </a:solidFill>
              </a:rPr>
              <a:t> it </a:t>
            </a:r>
            <a:r>
              <a:rPr lang="tr-TR" dirty="0" err="1">
                <a:solidFill>
                  <a:schemeClr val="tx1"/>
                </a:solidFill>
              </a:rPr>
              <a:t>correct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961FA5-87AD-4D3A-9BF8-704346B8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2.4 </a:t>
            </a:r>
            <a:r>
              <a:rPr lang="tr-TR" dirty="0" err="1"/>
              <a:t>Incomplete</a:t>
            </a:r>
            <a:r>
              <a:rPr lang="tr-TR" dirty="0"/>
              <a:t> </a:t>
            </a:r>
            <a:r>
              <a:rPr lang="tr-TR" dirty="0" err="1"/>
              <a:t>Tasks:Reasons,Explanations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E6AFAB-5194-4502-A9D3-C86DEC2B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could</a:t>
            </a:r>
            <a:r>
              <a:rPr lang="tr-TR" dirty="0">
                <a:solidFill>
                  <a:schemeClr val="tx1"/>
                </a:solidFill>
              </a:rPr>
              <a:t> not </a:t>
            </a:r>
            <a:r>
              <a:rPr lang="tr-TR" dirty="0" err="1">
                <a:solidFill>
                  <a:schemeClr val="tx1"/>
                </a:solidFill>
              </a:rPr>
              <a:t>save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score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could</a:t>
            </a:r>
            <a:r>
              <a:rPr lang="tr-TR" dirty="0">
                <a:solidFill>
                  <a:schemeClr val="tx1"/>
                </a:solidFill>
              </a:rPr>
              <a:t> not define </a:t>
            </a:r>
            <a:r>
              <a:rPr lang="tr-TR" dirty="0" err="1">
                <a:solidFill>
                  <a:schemeClr val="tx1"/>
                </a:solidFill>
              </a:rPr>
              <a:t>best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score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computer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Timer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works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if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user </a:t>
            </a:r>
            <a:r>
              <a:rPr lang="tr-TR" dirty="0" err="1">
                <a:solidFill>
                  <a:schemeClr val="tx1"/>
                </a:solidFill>
              </a:rPr>
              <a:t>text.Otherwise,user</a:t>
            </a:r>
            <a:r>
              <a:rPr lang="tr-TR" dirty="0">
                <a:solidFill>
                  <a:schemeClr val="tx1"/>
                </a:solidFill>
              </a:rPr>
              <a:t> can not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time.</a:t>
            </a:r>
          </a:p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can not </a:t>
            </a:r>
            <a:r>
              <a:rPr lang="tr-TR" dirty="0" err="1">
                <a:solidFill>
                  <a:schemeClr val="tx1"/>
                </a:solidFill>
              </a:rPr>
              <a:t>assign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box0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box1,box2,box3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computer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26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9DCE89-53EC-4751-8F63-F64E40E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2.5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Improvements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FFCEC-EF30-4AEE-B1F9-050A41C3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SetCursorPosition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shifting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commands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assignments.So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‘’</a:t>
            </a:r>
            <a:r>
              <a:rPr lang="tr-TR" dirty="0" err="1"/>
              <a:t>spaceLength</a:t>
            </a:r>
            <a:r>
              <a:rPr lang="tr-TR" dirty="0"/>
              <a:t>=10’’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a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spaceLength-letters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0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‘’ ‘’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62952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871</Words>
  <Application>Microsoft Office PowerPoint</Application>
  <PresentationFormat>Geniş ekran</PresentationFormat>
  <Paragraphs>70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Geçmişe bakış</vt:lpstr>
      <vt:lpstr>PROJECT-II PACKING GAME</vt:lpstr>
      <vt:lpstr>OUTLINE</vt:lpstr>
      <vt:lpstr>1- Introduction</vt:lpstr>
      <vt:lpstr>2.1 - Changes in Requirements</vt:lpstr>
      <vt:lpstr>PowerPoint Sunusu</vt:lpstr>
      <vt:lpstr>2.2 - Tasks Sharing and Scheduling</vt:lpstr>
      <vt:lpstr>2.3-Completed Tasks</vt:lpstr>
      <vt:lpstr>2.4 Incomplete Tasks:Reasons,Explanations</vt:lpstr>
      <vt:lpstr>2.5 Additional Improvements</vt:lpstr>
      <vt:lpstr>3- Problems Encountered</vt:lpstr>
      <vt:lpstr>4- Algorithms and Solution Strategies</vt:lpstr>
      <vt:lpstr>5 - SCREENSHOTS</vt:lpstr>
      <vt:lpstr>PowerPoint Sunusu</vt:lpstr>
      <vt:lpstr>PowerPoint Sunusu</vt:lpstr>
      <vt:lpstr>6-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PROJECT-II PACKING GAME</dc:title>
  <dc:creator>alperen efe</dc:creator>
  <cp:lastModifiedBy>alperen efe</cp:lastModifiedBy>
  <cp:revision>25</cp:revision>
  <dcterms:created xsi:type="dcterms:W3CDTF">2017-11-17T07:50:38Z</dcterms:created>
  <dcterms:modified xsi:type="dcterms:W3CDTF">2017-11-23T22:31:38Z</dcterms:modified>
</cp:coreProperties>
</file>