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9" r:id="rId10"/>
    <p:sldId id="267" r:id="rId11"/>
    <p:sldId id="264" r:id="rId12"/>
    <p:sldId id="270" r:id="rId13"/>
    <p:sldId id="271" r:id="rId14"/>
    <p:sldId id="272" r:id="rId15"/>
    <p:sldId id="273" r:id="rId16"/>
    <p:sldId id="274" r:id="rId17"/>
    <p:sldId id="277" r:id="rId18"/>
    <p:sldId id="278" r:id="rId19"/>
    <p:sldId id="275" r:id="rId20"/>
    <p:sldId id="276" r:id="rId21"/>
    <p:sldId id="268" r:id="rId22"/>
    <p:sldId id="265" r:id="rId23"/>
    <p:sldId id="279" r:id="rId24"/>
    <p:sldId id="26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CBE22-6E4E-4C3F-9886-FAF64AD4EF7F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524821A-D064-4EEE-B569-A97C3F43DD81}">
      <dgm:prSet phldrT="[Text]"/>
      <dgm:spPr/>
      <dgm:t>
        <a:bodyPr/>
        <a:lstStyle/>
        <a:p>
          <a:r>
            <a:rPr lang="tr-TR" dirty="0" smtClean="0"/>
            <a:t>Box 0: </a:t>
          </a:r>
        </a:p>
        <a:p>
          <a:r>
            <a:rPr lang="tr-TR" dirty="0" smtClean="0"/>
            <a:t>A,B,C,D,E,F,G,H,I,J,K,L</a:t>
          </a:r>
        </a:p>
        <a:p>
          <a:r>
            <a:rPr lang="tr-TR" dirty="0" smtClean="0"/>
            <a:t>for HUMAN player</a:t>
          </a:r>
          <a:endParaRPr lang="tr-TR" dirty="0"/>
        </a:p>
      </dgm:t>
    </dgm:pt>
    <dgm:pt modelId="{C8ADFDBA-DD58-47DB-84A1-56EA439A4C76}" type="parTrans" cxnId="{D8C4D444-0382-42E5-9E3E-CDEDC444BC92}">
      <dgm:prSet/>
      <dgm:spPr/>
      <dgm:t>
        <a:bodyPr/>
        <a:lstStyle/>
        <a:p>
          <a:endParaRPr lang="tr-TR"/>
        </a:p>
      </dgm:t>
    </dgm:pt>
    <dgm:pt modelId="{40F64476-2551-46E9-8AAA-00CB00399EDE}" type="sibTrans" cxnId="{D8C4D444-0382-42E5-9E3E-CDEDC444BC92}">
      <dgm:prSet/>
      <dgm:spPr/>
      <dgm:t>
        <a:bodyPr/>
        <a:lstStyle/>
        <a:p>
          <a:endParaRPr lang="tr-TR"/>
        </a:p>
      </dgm:t>
    </dgm:pt>
    <dgm:pt modelId="{B2593D5B-AF93-45CF-94FE-316014E384EF}">
      <dgm:prSet phldrT="[Text]"/>
      <dgm:spPr/>
      <dgm:t>
        <a:bodyPr/>
        <a:lstStyle/>
        <a:p>
          <a:r>
            <a:rPr lang="tr-TR" dirty="0" smtClean="0"/>
            <a:t>Box 0:</a:t>
          </a:r>
        </a:p>
        <a:p>
          <a:r>
            <a:rPr lang="tr-TR" dirty="0" smtClean="0"/>
            <a:t>A,B,C,D,E,F,G,H,I,J,K,L</a:t>
          </a:r>
        </a:p>
        <a:p>
          <a:r>
            <a:rPr lang="tr-TR" dirty="0" smtClean="0"/>
            <a:t>for COMPUTER player</a:t>
          </a:r>
          <a:endParaRPr lang="tr-TR" dirty="0"/>
        </a:p>
      </dgm:t>
    </dgm:pt>
    <dgm:pt modelId="{53631A37-480E-42A9-88F6-23DFCC64278F}" type="parTrans" cxnId="{CC76223B-69FD-46FC-A2E4-79046235ED90}">
      <dgm:prSet/>
      <dgm:spPr/>
      <dgm:t>
        <a:bodyPr/>
        <a:lstStyle/>
        <a:p>
          <a:endParaRPr lang="tr-TR"/>
        </a:p>
      </dgm:t>
    </dgm:pt>
    <dgm:pt modelId="{BB74B010-FE7A-4761-9BDC-B0B7CE812FE4}" type="sibTrans" cxnId="{CC76223B-69FD-46FC-A2E4-79046235ED90}">
      <dgm:prSet/>
      <dgm:spPr/>
      <dgm:t>
        <a:bodyPr/>
        <a:lstStyle/>
        <a:p>
          <a:endParaRPr lang="tr-TR"/>
        </a:p>
      </dgm:t>
    </dgm:pt>
    <dgm:pt modelId="{8BEC5A56-3772-4F12-AFBD-2E675FB48FB1}" type="pres">
      <dgm:prSet presAssocID="{407CBE22-6E4E-4C3F-9886-FAF64AD4EF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726CC226-F654-4E84-B1C5-A9207385D078}" type="pres">
      <dgm:prSet presAssocID="{8524821A-D064-4EEE-B569-A97C3F43DD81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245B07B-53AB-49BB-82CC-C392151E7AF8}" type="pres">
      <dgm:prSet presAssocID="{B2593D5B-AF93-45CF-94FE-316014E384EF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DC7B2CF0-ACD9-45E4-8102-66B352634106}" type="presOf" srcId="{8524821A-D064-4EEE-B569-A97C3F43DD81}" destId="{726CC226-F654-4E84-B1C5-A9207385D078}" srcOrd="0" destOrd="0" presId="urn:microsoft.com/office/officeart/2005/8/layout/arrow5"/>
    <dgm:cxn modelId="{36086889-AC8F-4385-87C6-8B8FC30DF6A1}" type="presOf" srcId="{B2593D5B-AF93-45CF-94FE-316014E384EF}" destId="{9245B07B-53AB-49BB-82CC-C392151E7AF8}" srcOrd="0" destOrd="0" presId="urn:microsoft.com/office/officeart/2005/8/layout/arrow5"/>
    <dgm:cxn modelId="{D8C4D444-0382-42E5-9E3E-CDEDC444BC92}" srcId="{407CBE22-6E4E-4C3F-9886-FAF64AD4EF7F}" destId="{8524821A-D064-4EEE-B569-A97C3F43DD81}" srcOrd="0" destOrd="0" parTransId="{C8ADFDBA-DD58-47DB-84A1-56EA439A4C76}" sibTransId="{40F64476-2551-46E9-8AAA-00CB00399EDE}"/>
    <dgm:cxn modelId="{CC76223B-69FD-46FC-A2E4-79046235ED90}" srcId="{407CBE22-6E4E-4C3F-9886-FAF64AD4EF7F}" destId="{B2593D5B-AF93-45CF-94FE-316014E384EF}" srcOrd="1" destOrd="0" parTransId="{53631A37-480E-42A9-88F6-23DFCC64278F}" sibTransId="{BB74B010-FE7A-4761-9BDC-B0B7CE812FE4}"/>
    <dgm:cxn modelId="{0977D4F8-A56F-4893-9770-52F85166F70A}" type="presOf" srcId="{407CBE22-6E4E-4C3F-9886-FAF64AD4EF7F}" destId="{8BEC5A56-3772-4F12-AFBD-2E675FB48FB1}" srcOrd="0" destOrd="0" presId="urn:microsoft.com/office/officeart/2005/8/layout/arrow5"/>
    <dgm:cxn modelId="{D56CA853-9180-4715-839A-56F23D6C67F5}" type="presParOf" srcId="{8BEC5A56-3772-4F12-AFBD-2E675FB48FB1}" destId="{726CC226-F654-4E84-B1C5-A9207385D078}" srcOrd="0" destOrd="0" presId="urn:microsoft.com/office/officeart/2005/8/layout/arrow5"/>
    <dgm:cxn modelId="{F0F15F4A-9EE8-40F1-B2E9-853475F7FEF0}" type="presParOf" srcId="{8BEC5A56-3772-4F12-AFBD-2E675FB48FB1}" destId="{9245B07B-53AB-49BB-82CC-C392151E7AF8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CC226-F654-4E84-B1C5-A9207385D078}">
      <dsp:nvSpPr>
        <dsp:cNvPr id="0" name=""/>
        <dsp:cNvSpPr/>
      </dsp:nvSpPr>
      <dsp:spPr>
        <a:xfrm rot="16200000">
          <a:off x="782" y="215998"/>
          <a:ext cx="4140002" cy="414000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Box 0: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A,B,C,D,E,F,G,H,I,J,K,L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for HUMAN player</a:t>
          </a:r>
          <a:endParaRPr lang="tr-TR" sz="2200" kern="1200" dirty="0"/>
        </a:p>
      </dsp:txBody>
      <dsp:txXfrm rot="5400000">
        <a:off x="783" y="1250998"/>
        <a:ext cx="3415502" cy="2070001"/>
      </dsp:txXfrm>
    </dsp:sp>
    <dsp:sp modelId="{9245B07B-53AB-49BB-82CC-C392151E7AF8}">
      <dsp:nvSpPr>
        <dsp:cNvPr id="0" name=""/>
        <dsp:cNvSpPr/>
      </dsp:nvSpPr>
      <dsp:spPr>
        <a:xfrm rot="5400000">
          <a:off x="4363453" y="215998"/>
          <a:ext cx="4140002" cy="414000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Box 0: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A,B,C,D,E,F,G,H,I,J,K,L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for COMPUTER player</a:t>
          </a:r>
          <a:endParaRPr lang="tr-TR" sz="2200" kern="1200" dirty="0"/>
        </a:p>
      </dsp:txBody>
      <dsp:txXfrm rot="-5400000">
        <a:off x="5087954" y="1250999"/>
        <a:ext cx="3415502" cy="2070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81200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by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Mustafa Onur DURKAL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Oral Denizhan MISIROĞLU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Mustafa Onur ŞARBAK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31242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PROJECT BASED LEARNING-I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PROJECT-II : PACKING GAME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2352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tr-TR" dirty="0" smtClean="0"/>
              <a:t>PROBLEMS ENCOUNTERED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tr-TR" dirty="0"/>
              <a:t>A</a:t>
            </a:r>
            <a:r>
              <a:rPr lang="tr-TR" dirty="0" smtClean="0"/>
              <a:t>nother </a:t>
            </a:r>
            <a:r>
              <a:rPr lang="tr-TR" dirty="0"/>
              <a:t>problem </a:t>
            </a:r>
            <a:r>
              <a:rPr lang="tr-TR" dirty="0" smtClean="0"/>
              <a:t>is </a:t>
            </a:r>
            <a:r>
              <a:rPr lang="tr-TR" dirty="0"/>
              <a:t>blocks can come back to B</a:t>
            </a:r>
            <a:r>
              <a:rPr lang="tr-TR" dirty="0" smtClean="0"/>
              <a:t>ox0 </a:t>
            </a:r>
            <a:r>
              <a:rPr lang="tr-TR" dirty="0"/>
              <a:t>which is certainly complex because  when a </a:t>
            </a:r>
            <a:r>
              <a:rPr lang="tr-TR" dirty="0" smtClean="0"/>
              <a:t>blocks </a:t>
            </a:r>
            <a:r>
              <a:rPr lang="tr-TR" dirty="0"/>
              <a:t>come back the other neightbour blocks must slide to the left.</a:t>
            </a:r>
          </a:p>
        </p:txBody>
      </p:sp>
    </p:spTree>
    <p:extLst>
      <p:ext uri="{BB962C8B-B14F-4D97-AF65-F5344CB8AC3E}">
        <p14:creationId xmlns:p14="http://schemas.microsoft.com/office/powerpoint/2010/main" xmlns="" val="9422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ALGORITHMS AND SOLUTION STRATEGIES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Firstly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define a time </a:t>
            </a:r>
            <a:r>
              <a:rPr lang="tr-TR" dirty="0" err="1" smtClean="0"/>
              <a:t>method</a:t>
            </a:r>
            <a:r>
              <a:rPr lang="tr-TR" dirty="0" smtClean="0"/>
              <a:t> (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(</a:t>
            </a:r>
            <a:r>
              <a:rPr lang="tr-TR" dirty="0" err="1" smtClean="0"/>
              <a:t>sleeep</a:t>
            </a:r>
            <a:r>
              <a:rPr lang="tr-TR" dirty="0" smtClean="0"/>
              <a:t>(1000) </a:t>
            </a:r>
            <a:r>
              <a:rPr lang="tr-TR" dirty="0" err="1" smtClean="0"/>
              <a:t>for</a:t>
            </a:r>
            <a:r>
              <a:rPr lang="tr-TR" dirty="0" smtClean="0"/>
              <a:t> 1 </a:t>
            </a:r>
            <a:r>
              <a:rPr lang="tr-TR" dirty="0" err="1" smtClean="0"/>
              <a:t>second</a:t>
            </a:r>
            <a:r>
              <a:rPr lang="tr-TR" dirty="0" smtClean="0"/>
              <a:t>.)</a:t>
            </a:r>
          </a:p>
          <a:p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define </a:t>
            </a:r>
            <a:r>
              <a:rPr lang="tr-TR" dirty="0" err="1" smtClean="0"/>
              <a:t>window</a:t>
            </a:r>
            <a:r>
              <a:rPr lang="tr-TR" dirty="0" err="1" smtClean="0"/>
              <a:t>size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command</a:t>
            </a:r>
            <a:r>
              <a:rPr lang="tr-TR" dirty="0" smtClean="0"/>
              <a:t>.</a:t>
            </a:r>
          </a:p>
          <a:p>
            <a:r>
              <a:rPr lang="tr-TR" dirty="0" smtClean="0"/>
              <a:t>(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SetWindowSize</a:t>
            </a:r>
            <a:r>
              <a:rPr lang="tr-TR" dirty="0" smtClean="0"/>
              <a:t>(100, 30</a:t>
            </a:r>
            <a:r>
              <a:rPr lang="tr-TR" dirty="0" smtClean="0"/>
              <a:t>))</a:t>
            </a:r>
          </a:p>
          <a:p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printed</a:t>
            </a:r>
            <a:r>
              <a:rPr lang="tr-TR" dirty="0" smtClean="0"/>
              <a:t> a </a:t>
            </a:r>
            <a:r>
              <a:rPr lang="tr-TR" dirty="0" err="1" smtClean="0"/>
              <a:t>interface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never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in </a:t>
            </a:r>
            <a:r>
              <a:rPr lang="tr-TR" dirty="0" err="1" smtClean="0"/>
              <a:t>game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setcursorposition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Thats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(</a:t>
            </a:r>
            <a:r>
              <a:rPr lang="tr-TR" dirty="0" err="1" smtClean="0"/>
              <a:t>interface</a:t>
            </a:r>
            <a:r>
              <a:rPr lang="tr-TR" dirty="0" smtClean="0"/>
              <a:t>).</a:t>
            </a:r>
          </a:p>
          <a:p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define a  </a:t>
            </a:r>
            <a:r>
              <a:rPr lang="tr-TR" dirty="0" err="1" smtClean="0"/>
              <a:t>gameplay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 inside </a:t>
            </a:r>
            <a:r>
              <a:rPr lang="tr-TR" dirty="0" err="1" smtClean="0"/>
              <a:t>blocks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command</a:t>
            </a:r>
            <a:r>
              <a:rPr lang="tr-TR" dirty="0" smtClean="0"/>
              <a:t> .</a:t>
            </a:r>
          </a:p>
          <a:p>
            <a:pPr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1729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ALGORITHMS AND SOLUTION STRATEGIES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İn </a:t>
            </a:r>
            <a:r>
              <a:rPr lang="tr-TR" dirty="0" err="1" smtClean="0"/>
              <a:t>gameplay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; </a:t>
            </a:r>
            <a:r>
              <a:rPr lang="tr-TR" dirty="0" err="1" smtClean="0"/>
              <a:t>we</a:t>
            </a:r>
            <a:r>
              <a:rPr lang="tr-TR" dirty="0" smtClean="0"/>
              <a:t>  define </a:t>
            </a:r>
            <a:r>
              <a:rPr lang="tr-TR" dirty="0" err="1" smtClean="0"/>
              <a:t>boxes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Box</a:t>
            </a:r>
            <a:r>
              <a:rPr lang="tr-TR" dirty="0" smtClean="0"/>
              <a:t> 0= 2 </a:t>
            </a:r>
            <a:r>
              <a:rPr lang="tr-TR" dirty="0" err="1" smtClean="0"/>
              <a:t>dimentional</a:t>
            </a:r>
            <a:r>
              <a:rPr lang="tr-TR" dirty="0" smtClean="0"/>
              <a:t> </a:t>
            </a:r>
            <a:r>
              <a:rPr lang="tr-TR" dirty="0" err="1" smtClean="0"/>
              <a:t>jagged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;</a:t>
            </a:r>
          </a:p>
          <a:p>
            <a:r>
              <a:rPr lang="tr-TR" dirty="0" err="1" smtClean="0"/>
              <a:t>Box</a:t>
            </a:r>
            <a:r>
              <a:rPr lang="tr-TR" dirty="0" smtClean="0"/>
              <a:t> 1,Box2,Box3=1 </a:t>
            </a:r>
            <a:r>
              <a:rPr lang="tr-TR" dirty="0" err="1" smtClean="0"/>
              <a:t>dimentional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 (</a:t>
            </a:r>
            <a:r>
              <a:rPr lang="tr-TR" dirty="0" err="1" smtClean="0"/>
              <a:t>lenght</a:t>
            </a:r>
            <a:r>
              <a:rPr lang="tr-TR" dirty="0" smtClean="0"/>
              <a:t>=20)</a:t>
            </a:r>
          </a:p>
          <a:p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loops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box0 </a:t>
            </a:r>
            <a:r>
              <a:rPr lang="tr-TR" dirty="0" err="1" smtClean="0"/>
              <a:t>index</a:t>
            </a:r>
            <a:r>
              <a:rPr lang="tr-TR" dirty="0" smtClean="0"/>
              <a:t> </a:t>
            </a:r>
            <a:r>
              <a:rPr lang="tr-TR" dirty="0" err="1" smtClean="0"/>
              <a:t>assigned</a:t>
            </a:r>
            <a:r>
              <a:rPr lang="tr-TR" dirty="0" smtClean="0"/>
              <a:t> </a:t>
            </a:r>
            <a:r>
              <a:rPr lang="tr-TR" dirty="0" err="1" smtClean="0"/>
              <a:t>letters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human</a:t>
            </a:r>
            <a:r>
              <a:rPr lang="tr-TR" dirty="0" smtClean="0"/>
              <a:t> </a:t>
            </a:r>
            <a:r>
              <a:rPr lang="tr-TR" dirty="0" err="1" smtClean="0"/>
              <a:t>enter</a:t>
            </a:r>
            <a:r>
              <a:rPr lang="tr-TR" dirty="0" smtClean="0"/>
              <a:t> a </a:t>
            </a:r>
            <a:r>
              <a:rPr lang="tr-TR" dirty="0" err="1" smtClean="0"/>
              <a:t>commands</a:t>
            </a:r>
            <a:r>
              <a:rPr lang="tr-TR" dirty="0" smtClean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readkey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Box</a:t>
            </a:r>
            <a:r>
              <a:rPr lang="tr-TR" dirty="0" smtClean="0"/>
              <a:t> 0 </a:t>
            </a:r>
            <a:r>
              <a:rPr lang="tr-TR" dirty="0" err="1" smtClean="0"/>
              <a:t>letters</a:t>
            </a:r>
            <a:r>
              <a:rPr lang="tr-TR" dirty="0" smtClean="0"/>
              <a:t> </a:t>
            </a:r>
            <a:r>
              <a:rPr lang="tr-TR" dirty="0" err="1" smtClean="0"/>
              <a:t>carried</a:t>
            </a:r>
            <a:r>
              <a:rPr lang="tr-TR" dirty="0" smtClean="0"/>
              <a:t> box1,box2 </a:t>
            </a:r>
            <a:r>
              <a:rPr lang="tr-TR" dirty="0" err="1" smtClean="0"/>
              <a:t>or</a:t>
            </a:r>
            <a:r>
              <a:rPr lang="tr-TR" dirty="0" smtClean="0"/>
              <a:t> box3.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ALGORITHMS AND SOLUTION STRATEGIES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How</a:t>
            </a:r>
            <a:r>
              <a:rPr lang="tr-TR" dirty="0" smtClean="0"/>
              <a:t> can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carried</a:t>
            </a:r>
            <a:r>
              <a:rPr lang="tr-TR" dirty="0" smtClean="0"/>
              <a:t> </a:t>
            </a:r>
            <a:r>
              <a:rPr lang="tr-TR" dirty="0" err="1" smtClean="0"/>
              <a:t>letters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loops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Box</a:t>
            </a:r>
            <a:r>
              <a:rPr lang="tr-TR" dirty="0" smtClean="0"/>
              <a:t> 0 </a:t>
            </a:r>
            <a:r>
              <a:rPr lang="tr-TR" dirty="0" err="1" smtClean="0"/>
              <a:t>index</a:t>
            </a:r>
            <a:r>
              <a:rPr lang="tr-TR" dirty="0" smtClean="0"/>
              <a:t> </a:t>
            </a:r>
            <a:r>
              <a:rPr lang="tr-TR" dirty="0" err="1" smtClean="0"/>
              <a:t>equalized</a:t>
            </a:r>
            <a:r>
              <a:rPr lang="tr-TR" dirty="0" smtClean="0"/>
              <a:t> Box1 </a:t>
            </a:r>
            <a:r>
              <a:rPr lang="tr-TR" dirty="0" err="1" smtClean="0"/>
              <a:t>index</a:t>
            </a:r>
            <a:r>
              <a:rPr lang="tr-TR" dirty="0" smtClean="0"/>
              <a:t> in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command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Box</a:t>
            </a:r>
            <a:r>
              <a:rPr lang="tr-TR" dirty="0" smtClean="0"/>
              <a:t> 0 </a:t>
            </a:r>
            <a:r>
              <a:rPr lang="tr-TR" dirty="0" err="1" smtClean="0"/>
              <a:t>index</a:t>
            </a:r>
            <a:r>
              <a:rPr lang="tr-TR" dirty="0" smtClean="0"/>
              <a:t> </a:t>
            </a:r>
            <a:r>
              <a:rPr lang="tr-TR" dirty="0" err="1" smtClean="0"/>
              <a:t>equalized</a:t>
            </a:r>
            <a:r>
              <a:rPr lang="tr-TR" dirty="0" smtClean="0"/>
              <a:t>  </a:t>
            </a:r>
            <a:r>
              <a:rPr lang="tr-TR" dirty="0" err="1" smtClean="0"/>
              <a:t>null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.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ALGORITHMS AND SOLUTION STRATEGIES</a:t>
            </a:r>
            <a:endParaRPr lang="tr-TR" dirty="0"/>
          </a:p>
        </p:txBody>
      </p:sp>
      <p:pic>
        <p:nvPicPr>
          <p:cNvPr id="4" name="3 İçerik Yer Tutucusu" descr="ss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24291" y="1584013"/>
            <a:ext cx="6658905" cy="445832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ALGORITHMS AND SOLUTION STRATEGIES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 0 </a:t>
            </a:r>
            <a:r>
              <a:rPr lang="tr-TR" dirty="0" err="1" smtClean="0"/>
              <a:t>command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A0;</a:t>
            </a:r>
          </a:p>
          <a:p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scan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boxes</a:t>
            </a:r>
            <a:r>
              <a:rPr lang="tr-TR" dirty="0" smtClean="0"/>
              <a:t> (Box1,Box2,Box3)</a:t>
            </a:r>
          </a:p>
          <a:p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carried</a:t>
            </a:r>
            <a:r>
              <a:rPr lang="tr-TR" dirty="0" smtClean="0"/>
              <a:t> </a:t>
            </a:r>
            <a:r>
              <a:rPr lang="tr-TR" dirty="0" err="1" smtClean="0"/>
              <a:t>come</a:t>
            </a:r>
            <a:r>
              <a:rPr lang="tr-TR" dirty="0" smtClean="0"/>
              <a:t> box0 </a:t>
            </a:r>
            <a:r>
              <a:rPr lang="tr-TR" dirty="0" err="1" smtClean="0"/>
              <a:t>index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equalization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But problem is  </a:t>
            </a:r>
            <a:r>
              <a:rPr lang="tr-TR" dirty="0" err="1" smtClean="0"/>
              <a:t>shifting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Box</a:t>
            </a:r>
            <a:r>
              <a:rPr lang="tr-TR" dirty="0" smtClean="0"/>
              <a:t> 1 A </a:t>
            </a:r>
            <a:r>
              <a:rPr lang="tr-TR" dirty="0" err="1" smtClean="0"/>
              <a:t>letter</a:t>
            </a:r>
            <a:r>
              <a:rPr lang="tr-TR" dirty="0" smtClean="0"/>
              <a:t> </a:t>
            </a:r>
            <a:r>
              <a:rPr lang="tr-TR" dirty="0" err="1" smtClean="0"/>
              <a:t>whıch</a:t>
            </a:r>
            <a:r>
              <a:rPr lang="tr-TR" dirty="0" smtClean="0"/>
              <a:t> ıs </a:t>
            </a:r>
            <a:r>
              <a:rPr lang="tr-TR" dirty="0" err="1" smtClean="0"/>
              <a:t>choosen</a:t>
            </a:r>
            <a:r>
              <a:rPr lang="tr-TR" dirty="0" smtClean="0"/>
              <a:t>  is </a:t>
            </a:r>
            <a:r>
              <a:rPr lang="tr-TR" dirty="0" err="1" smtClean="0"/>
              <a:t>equalize</a:t>
            </a:r>
            <a:r>
              <a:rPr lang="tr-TR" dirty="0" smtClean="0"/>
              <a:t> A </a:t>
            </a:r>
            <a:r>
              <a:rPr lang="tr-TR" dirty="0" err="1" smtClean="0"/>
              <a:t>lenght</a:t>
            </a:r>
            <a:r>
              <a:rPr lang="tr-TR" dirty="0" smtClean="0"/>
              <a:t> </a:t>
            </a:r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index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clear</a:t>
            </a:r>
            <a:r>
              <a:rPr lang="tr-TR" dirty="0" smtClean="0"/>
              <a:t> a 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index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.</a:t>
            </a:r>
            <a:r>
              <a:rPr lang="tr-TR" dirty="0" err="1" smtClean="0"/>
              <a:t>clear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… </a:t>
            </a:r>
          </a:p>
          <a:p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holding a </a:t>
            </a:r>
            <a:r>
              <a:rPr lang="tr-TR" dirty="0" err="1" smtClean="0"/>
              <a:t>score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dirty="0" smtClean="0"/>
              <a:t> in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…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ALGORITHMS AND SOLUTION STRATEGIES</a:t>
            </a:r>
            <a:endParaRPr lang="tr-TR" dirty="0"/>
          </a:p>
        </p:txBody>
      </p:sp>
      <p:pic>
        <p:nvPicPr>
          <p:cNvPr id="4" name="3 İçerik Yer Tutucusu" descr="ss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14480" y="1571612"/>
            <a:ext cx="4929222" cy="4572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ALGORITHMS AND SOLUTION STRATEGIES</a:t>
            </a:r>
            <a:endParaRPr lang="tr-TR" dirty="0"/>
          </a:p>
        </p:txBody>
      </p:sp>
      <p:pic>
        <p:nvPicPr>
          <p:cNvPr id="4" name="3 İçerik Yer Tutucusu" descr="ss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86050" y="1428736"/>
            <a:ext cx="2928958" cy="48577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ALGORITHMS AND SOLUTION STRATEGIES</a:t>
            </a:r>
            <a:endParaRPr lang="tr-TR" dirty="0"/>
          </a:p>
        </p:txBody>
      </p:sp>
      <p:pic>
        <p:nvPicPr>
          <p:cNvPr id="4" name="3 İçerik Yer Tutucusu" descr="ss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857364"/>
            <a:ext cx="8504238" cy="3786214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ALGORITHMS AND SOLUTION STRATEGIES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Third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is </a:t>
            </a:r>
            <a:r>
              <a:rPr lang="tr-TR" dirty="0" err="1" smtClean="0"/>
              <a:t>computerplay</a:t>
            </a:r>
            <a:r>
              <a:rPr lang="tr-TR" dirty="0" smtClean="0"/>
              <a:t>;</a:t>
            </a:r>
          </a:p>
          <a:p>
            <a:r>
              <a:rPr lang="tr-TR" dirty="0" err="1" smtClean="0"/>
              <a:t>İts</a:t>
            </a:r>
            <a:r>
              <a:rPr lang="tr-TR" dirty="0" smtClean="0"/>
              <a:t> </a:t>
            </a:r>
            <a:r>
              <a:rPr lang="tr-TR" dirty="0" err="1" smtClean="0"/>
              <a:t>similar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a </a:t>
            </a:r>
            <a:r>
              <a:rPr lang="tr-TR" dirty="0" err="1" smtClean="0"/>
              <a:t>humanplay</a:t>
            </a:r>
            <a:r>
              <a:rPr lang="tr-TR" dirty="0" smtClean="0"/>
              <a:t> a </a:t>
            </a:r>
            <a:r>
              <a:rPr lang="tr-TR" dirty="0" err="1" smtClean="0"/>
              <a:t>there</a:t>
            </a:r>
            <a:r>
              <a:rPr lang="tr-TR" dirty="0" smtClean="0"/>
              <a:t> is a  </a:t>
            </a:r>
            <a:r>
              <a:rPr lang="tr-TR" dirty="0" err="1" smtClean="0"/>
              <a:t>little</a:t>
            </a:r>
            <a:r>
              <a:rPr lang="tr-TR" dirty="0" smtClean="0"/>
              <a:t> </a:t>
            </a:r>
            <a:r>
              <a:rPr lang="tr-TR" dirty="0" err="1" smtClean="0"/>
              <a:t>differences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define a </a:t>
            </a:r>
            <a:r>
              <a:rPr lang="tr-TR" dirty="0" err="1" smtClean="0"/>
              <a:t>thread</a:t>
            </a:r>
            <a:r>
              <a:rPr lang="tr-TR" dirty="0" smtClean="0"/>
              <a:t>.</a:t>
            </a:r>
            <a:r>
              <a:rPr lang="tr-TR" dirty="0" err="1" smtClean="0"/>
              <a:t>Cause</a:t>
            </a:r>
            <a:r>
              <a:rPr lang="tr-TR" dirty="0" smtClean="0"/>
              <a:t> of </a:t>
            </a:r>
            <a:r>
              <a:rPr lang="tr-TR" dirty="0" err="1" smtClean="0"/>
              <a:t>always</a:t>
            </a:r>
            <a:r>
              <a:rPr lang="tr-TR" dirty="0" smtClean="0"/>
              <a:t> </a:t>
            </a:r>
            <a:r>
              <a:rPr lang="tr-TR" dirty="0" err="1" smtClean="0"/>
              <a:t>playing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time.</a:t>
            </a:r>
          </a:p>
          <a:p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command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be </a:t>
            </a:r>
            <a:r>
              <a:rPr lang="tr-TR" dirty="0" err="1" smtClean="0"/>
              <a:t>random</a:t>
            </a:r>
            <a:r>
              <a:rPr lang="tr-TR" dirty="0" smtClean="0"/>
              <a:t> (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Third</a:t>
            </a:r>
            <a:r>
              <a:rPr lang="tr-TR" dirty="0" smtClean="0"/>
              <a:t> Bot has a </a:t>
            </a:r>
            <a:r>
              <a:rPr lang="tr-TR" dirty="0" err="1" smtClean="0"/>
              <a:t>command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good</a:t>
            </a:r>
            <a:r>
              <a:rPr lang="tr-TR" dirty="0" smtClean="0"/>
              <a:t> </a:t>
            </a:r>
            <a:r>
              <a:rPr lang="tr-TR" dirty="0" err="1" smtClean="0"/>
              <a:t>score</a:t>
            </a:r>
            <a:r>
              <a:rPr lang="tr-TR" dirty="0" smtClean="0"/>
              <a:t>.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box</a:t>
            </a:r>
            <a:r>
              <a:rPr lang="tr-TR" dirty="0" smtClean="0"/>
              <a:t> is </a:t>
            </a:r>
            <a:r>
              <a:rPr lang="tr-TR" dirty="0" err="1" smtClean="0"/>
              <a:t>insist</a:t>
            </a:r>
            <a:r>
              <a:rPr lang="tr-TR" dirty="0" smtClean="0"/>
              <a:t> 14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character</a:t>
            </a:r>
            <a:r>
              <a:rPr lang="tr-TR" dirty="0" smtClean="0"/>
              <a:t> bot </a:t>
            </a:r>
            <a:r>
              <a:rPr lang="tr-TR" dirty="0" err="1" smtClean="0"/>
              <a:t>never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back</a:t>
            </a:r>
            <a:r>
              <a:rPr lang="tr-TR" dirty="0" smtClean="0"/>
              <a:t> </a:t>
            </a:r>
            <a:r>
              <a:rPr lang="tr-TR" dirty="0" err="1" smtClean="0"/>
              <a:t>command</a:t>
            </a:r>
            <a:r>
              <a:rPr lang="tr-TR" dirty="0" smtClean="0"/>
              <a:t>…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tr-TR" dirty="0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tr-TR" dirty="0" smtClean="0"/>
              <a:t>INFORMATION</a:t>
            </a:r>
          </a:p>
          <a:p>
            <a:r>
              <a:rPr lang="tr-TR" dirty="0" smtClean="0"/>
              <a:t>GAME RULES</a:t>
            </a:r>
          </a:p>
          <a:p>
            <a:r>
              <a:rPr lang="tr-TR" dirty="0" smtClean="0"/>
              <a:t>PROBLEMS ENCOUNTERED</a:t>
            </a:r>
          </a:p>
          <a:p>
            <a:r>
              <a:rPr lang="tr-TR" dirty="0" smtClean="0"/>
              <a:t>ALGORITHMS AND SOLUTION STRATEGIES</a:t>
            </a:r>
          </a:p>
          <a:p>
            <a:r>
              <a:rPr lang="tr-TR" dirty="0" smtClean="0"/>
              <a:t>SCREENSHOTS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6138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ALGORITHMS AND SOLUTION STRATEGIES</a:t>
            </a:r>
            <a:endParaRPr lang="tr-TR" dirty="0"/>
          </a:p>
        </p:txBody>
      </p:sp>
      <p:pic>
        <p:nvPicPr>
          <p:cNvPr id="4" name="3 İçerik Yer Tutucusu" descr="ss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95871" y="2000240"/>
            <a:ext cx="5515745" cy="35719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274638"/>
            <a:ext cx="4343400" cy="3840162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Game interface’s algorithms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2961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859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514600"/>
          </a:xfrm>
        </p:spPr>
        <p:txBody>
          <a:bodyPr>
            <a:normAutofit/>
          </a:bodyPr>
          <a:lstStyle/>
          <a:p>
            <a:r>
              <a:rPr lang="tr-TR" sz="5300" dirty="0" smtClean="0"/>
              <a:t>SCREENSHOTS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>
                <a:solidFill>
                  <a:schemeClr val="tx1"/>
                </a:solidFill>
              </a:rPr>
              <a:t>Game Interface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62000" y="2438400"/>
            <a:ext cx="75914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225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4282" y="214290"/>
            <a:ext cx="8534400" cy="77326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3 İçerik Yer Tutucusu" descr="ss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4159" y="2074619"/>
            <a:ext cx="7659169" cy="34771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THANKS FOR LISTENING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7538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INFORMATION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The aim of the project is to develop a </a:t>
            </a:r>
          </a:p>
          <a:p>
            <a:pPr marL="0" indent="0">
              <a:buNone/>
            </a:pPr>
            <a:r>
              <a:rPr lang="tr-TR" dirty="0" smtClean="0"/>
              <a:t>two-player packing game.</a:t>
            </a:r>
          </a:p>
          <a:p>
            <a:r>
              <a:rPr lang="tr-TR" dirty="0" smtClean="0"/>
              <a:t>Human plays against the computer.</a:t>
            </a:r>
          </a:p>
          <a:p>
            <a:r>
              <a:rPr lang="tr-TR" dirty="0" smtClean="0"/>
              <a:t>The one who has the highest score in 60 seconds wins the game.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2387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Randomly generated 12 blocks for both players</a:t>
            </a:r>
            <a:endParaRPr lang="tr-TR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174151865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283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tr-TR" dirty="0" smtClean="0"/>
              <a:t>GAME RULES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Each player has 3 boxes : Box1, Box2, Box3.</a:t>
            </a:r>
          </a:p>
          <a:p>
            <a:r>
              <a:rPr lang="tr-TR" dirty="0" smtClean="0"/>
              <a:t>Each box size is 20 squares.</a:t>
            </a:r>
          </a:p>
          <a:p>
            <a:r>
              <a:rPr lang="tr-TR" dirty="0" smtClean="0"/>
              <a:t>If a block doesn’t fit into a box, cannot be placed in that box.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                    HUMAN                    COMPUTER</a:t>
            </a:r>
            <a:endParaRPr lang="tr-TR" dirty="0"/>
          </a:p>
        </p:txBody>
      </p:sp>
      <p:sp>
        <p:nvSpPr>
          <p:cNvPr id="6" name="Curved Down Arrow 5"/>
          <p:cNvSpPr/>
          <p:nvPr/>
        </p:nvSpPr>
        <p:spPr>
          <a:xfrm>
            <a:off x="3657600" y="3840480"/>
            <a:ext cx="1216152" cy="73152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3961638" y="4044141"/>
            <a:ext cx="608076" cy="533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8769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Human player uses commands to transfer blocks. Commands are 2 character:</a:t>
            </a:r>
          </a:p>
          <a:p>
            <a:r>
              <a:rPr lang="tr-TR" dirty="0" smtClean="0"/>
              <a:t>The first character is the block name.</a:t>
            </a:r>
          </a:p>
          <a:p>
            <a:r>
              <a:rPr lang="tr-TR" dirty="0" smtClean="0"/>
              <a:t>The second character is the box to be transferred.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05200"/>
            <a:ext cx="4495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527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The computer player places his blocks into boxes randomly.</a:t>
            </a:r>
            <a:endParaRPr lang="tr-TR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3124200" y="2971800"/>
            <a:ext cx="2362200" cy="21336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213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PROBLEMS ENCOUNTERED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Our first problem is </a:t>
            </a:r>
            <a:r>
              <a:rPr lang="tr-TR" dirty="0"/>
              <a:t>which </a:t>
            </a:r>
            <a:r>
              <a:rPr lang="tr-TR" dirty="0" smtClean="0"/>
              <a:t>is </a:t>
            </a:r>
            <a:r>
              <a:rPr lang="tr-TR" dirty="0"/>
              <a:t>second  input  must to locate first input </a:t>
            </a:r>
            <a:r>
              <a:rPr lang="tr-TR" dirty="0" err="1" smtClean="0"/>
              <a:t>near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define box1,2,3 </a:t>
            </a:r>
            <a:r>
              <a:rPr lang="tr-TR" dirty="0" err="1" smtClean="0"/>
              <a:t>index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 </a:t>
            </a:r>
            <a:r>
              <a:rPr lang="tr-TR" dirty="0" err="1" smtClean="0"/>
              <a:t>did</a:t>
            </a:r>
            <a:r>
              <a:rPr lang="tr-TR" dirty="0" smtClean="0"/>
              <a:t> it.</a:t>
            </a:r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define box0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dimention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carry</a:t>
            </a:r>
            <a:r>
              <a:rPr lang="tr-TR" dirty="0" smtClean="0"/>
              <a:t> </a:t>
            </a:r>
            <a:r>
              <a:rPr lang="tr-TR" dirty="0" err="1" smtClean="0"/>
              <a:t>blocks</a:t>
            </a:r>
            <a:r>
              <a:rPr lang="tr-TR" dirty="0" smtClean="0"/>
              <a:t> 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human</a:t>
            </a:r>
            <a:r>
              <a:rPr lang="tr-TR" dirty="0" smtClean="0"/>
              <a:t> </a:t>
            </a:r>
            <a:r>
              <a:rPr lang="tr-TR" dirty="0" err="1" smtClean="0"/>
              <a:t>command</a:t>
            </a:r>
            <a:endParaRPr lang="tr-TR" dirty="0" smtClean="0"/>
          </a:p>
          <a:p>
            <a:r>
              <a:rPr lang="tr-TR" dirty="0" err="1" smtClean="0"/>
              <a:t>Threads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a  </a:t>
            </a:r>
            <a:r>
              <a:rPr lang="tr-TR" dirty="0" err="1" smtClean="0"/>
              <a:t>big</a:t>
            </a:r>
            <a:r>
              <a:rPr lang="tr-TR" dirty="0" smtClean="0"/>
              <a:t> problem </a:t>
            </a:r>
            <a:r>
              <a:rPr lang="tr-TR" dirty="0" err="1" smtClean="0"/>
              <a:t>for</a:t>
            </a:r>
            <a:r>
              <a:rPr lang="tr-TR" dirty="0" smtClean="0"/>
              <a:t> us </a:t>
            </a:r>
            <a:r>
              <a:rPr lang="tr-TR" dirty="0" err="1" smtClean="0"/>
              <a:t>and</a:t>
            </a:r>
            <a:r>
              <a:rPr lang="tr-TR" dirty="0" smtClean="0"/>
              <a:t> 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research</a:t>
            </a:r>
            <a:r>
              <a:rPr lang="tr-TR" dirty="0" smtClean="0"/>
              <a:t> </a:t>
            </a:r>
            <a:r>
              <a:rPr lang="tr-TR" dirty="0" err="1" smtClean="0"/>
              <a:t>threads</a:t>
            </a:r>
            <a:r>
              <a:rPr lang="tr-TR" dirty="0" smtClean="0"/>
              <a:t> on internet </a:t>
            </a:r>
            <a:r>
              <a:rPr lang="tr-TR" dirty="0" err="1" smtClean="0"/>
              <a:t>to</a:t>
            </a:r>
            <a:r>
              <a:rPr lang="tr-TR" dirty="0" smtClean="0"/>
              <a:t>  </a:t>
            </a:r>
            <a:r>
              <a:rPr lang="tr-TR" dirty="0" err="1" smtClean="0"/>
              <a:t>learn</a:t>
            </a:r>
            <a:r>
              <a:rPr lang="tr-TR" dirty="0" smtClean="0"/>
              <a:t> </a:t>
            </a:r>
            <a:r>
              <a:rPr lang="tr-TR" dirty="0" err="1" smtClean="0"/>
              <a:t>sth</a:t>
            </a:r>
            <a:r>
              <a:rPr lang="tr-TR" dirty="0" smtClean="0"/>
              <a:t>.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 but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 a  </a:t>
            </a:r>
            <a:r>
              <a:rPr lang="tr-TR" dirty="0" err="1" smtClean="0"/>
              <a:t>little</a:t>
            </a:r>
            <a:r>
              <a:rPr lang="tr-TR" dirty="0" smtClean="0"/>
              <a:t> bit  </a:t>
            </a:r>
            <a:r>
              <a:rPr lang="tr-TR" dirty="0" err="1" smtClean="0"/>
              <a:t>problems</a:t>
            </a:r>
            <a:r>
              <a:rPr lang="tr-TR" dirty="0" smtClean="0"/>
              <a:t> 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threads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blocks</a:t>
            </a:r>
            <a:r>
              <a:rPr lang="tr-TR" dirty="0" smtClean="0"/>
              <a:t> </a:t>
            </a:r>
            <a:r>
              <a:rPr lang="tr-TR" dirty="0" err="1" smtClean="0"/>
              <a:t>shifting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another</a:t>
            </a:r>
            <a:r>
              <a:rPr lang="tr-TR" dirty="0" smtClean="0"/>
              <a:t> </a:t>
            </a:r>
            <a:r>
              <a:rPr lang="tr-TR" dirty="0" err="1" smtClean="0"/>
              <a:t>encountered</a:t>
            </a:r>
            <a:r>
              <a:rPr lang="tr-TR" dirty="0" smtClean="0"/>
              <a:t> problem.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8957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304800"/>
            <a:ext cx="3733800" cy="6430962"/>
          </a:xfrm>
        </p:spPr>
        <p:txBody>
          <a:bodyPr/>
          <a:lstStyle/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7433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93673" y="1752600"/>
            <a:ext cx="3810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dirty="0"/>
              <a:t>If a block doesn’t fit into a box, cannot be placed in that box.</a:t>
            </a:r>
          </a:p>
        </p:txBody>
      </p:sp>
    </p:spTree>
    <p:extLst>
      <p:ext uri="{BB962C8B-B14F-4D97-AF65-F5344CB8AC3E}">
        <p14:creationId xmlns:p14="http://schemas.microsoft.com/office/powerpoint/2010/main" xmlns="" val="2126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357</TotalTime>
  <Words>611</Words>
  <Application>Microsoft Office PowerPoint</Application>
  <PresentationFormat>Ekran Gösterisi (4:3)</PresentationFormat>
  <Paragraphs>86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Civic</vt:lpstr>
      <vt:lpstr>PROJECT BASED LEARNING-I  PROJECT-II : PACKING GAME  </vt:lpstr>
      <vt:lpstr>OUTLINE</vt:lpstr>
      <vt:lpstr>INFORMATION</vt:lpstr>
      <vt:lpstr>Randomly generated 12 blocks for both players</vt:lpstr>
      <vt:lpstr>GAME RULES</vt:lpstr>
      <vt:lpstr>Slayt 6</vt:lpstr>
      <vt:lpstr>Slayt 7</vt:lpstr>
      <vt:lpstr>PROBLEMS ENCOUNTERED</vt:lpstr>
      <vt:lpstr> </vt:lpstr>
      <vt:lpstr>PROBLEMS ENCOUNTERED</vt:lpstr>
      <vt:lpstr>ALGORITHMS AND SOLUTION STRATEGIES</vt:lpstr>
      <vt:lpstr>ALGORITHMS AND SOLUTION STRATEGIES</vt:lpstr>
      <vt:lpstr>ALGORITHMS AND SOLUTION STRATEGIES</vt:lpstr>
      <vt:lpstr>ALGORITHMS AND SOLUTION STRATEGIES</vt:lpstr>
      <vt:lpstr>ALGORITHMS AND SOLUTION STRATEGIES</vt:lpstr>
      <vt:lpstr>ALGORITHMS AND SOLUTION STRATEGIES</vt:lpstr>
      <vt:lpstr>ALGORITHMS AND SOLUTION STRATEGIES</vt:lpstr>
      <vt:lpstr>ALGORITHMS AND SOLUTION STRATEGIES</vt:lpstr>
      <vt:lpstr>ALGORITHMS AND SOLUTION STRATEGIES</vt:lpstr>
      <vt:lpstr>ALGORITHMS AND SOLUTION STRATEGIES</vt:lpstr>
      <vt:lpstr>Game interface’s algorithms</vt:lpstr>
      <vt:lpstr>SCREENSHOTS  Game Interface </vt:lpstr>
      <vt:lpstr>   </vt:lpstr>
      <vt:lpstr>Slayt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LEARNING-I  PROJECT-II : PACKING GAME  </dc:title>
  <dc:creator>mustafa onur şarbak</dc:creator>
  <cp:lastModifiedBy>MT-PC</cp:lastModifiedBy>
  <cp:revision>19</cp:revision>
  <dcterms:created xsi:type="dcterms:W3CDTF">2006-08-16T00:00:00Z</dcterms:created>
  <dcterms:modified xsi:type="dcterms:W3CDTF">2017-11-24T01:28:54Z</dcterms:modified>
</cp:coreProperties>
</file>