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10"/>
  </p:notesMasterIdLst>
  <p:sldIdLst>
    <p:sldId id="256" r:id="rId3"/>
    <p:sldId id="257" r:id="rId4"/>
    <p:sldId id="261" r:id="rId5"/>
    <p:sldId id="258" r:id="rId6"/>
    <p:sldId id="259" r:id="rId7"/>
    <p:sldId id="260"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61" autoAdjust="0"/>
  </p:normalViewPr>
  <p:slideViewPr>
    <p:cSldViewPr snapToGrid="0">
      <p:cViewPr varScale="1">
        <p:scale>
          <a:sx n="64" d="100"/>
          <a:sy n="64" d="100"/>
        </p:scale>
        <p:origin x="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40.398"/>
    </inkml:context>
    <inkml:brush xml:id="br0">
      <inkml:brushProperty name="width" value="0.35" units="cm"/>
      <inkml:brushProperty name="height" value="0.35" units="cm"/>
      <inkml:brushProperty name="color" value="#FFFFFF"/>
    </inkml:brush>
  </inkml:definitions>
  <inkml:trace contextRef="#ctx0" brushRef="#br0">6788 0 24575,'-63'8'0,"-484"18"0,307-19 0,-1997 112-1132,2182-117 1132,41-3 0,0 2 0,1 0 0,-1 0 0,-18 5 0,66-5 0,338-1 947,284 3-734,-4 39-241,-309-5 28,-412-36 0,34 1 0,1-2 0,-1-2 0,-53-9 0,70 3 0,19 7 0,-1 0 0,1 0 0,0 1 0,-1-1 0,1 1 0,0-1 0,-1 0 0,1 1 0,0-1 0,0 1 0,0 0 0,0-1 0,-1 1 0,1-1 0,0 1 0,0 0 0,0 0 0,0 0 0,0 0 0,0 0 0,0-1 0,0 1 0,1 1 0,82-11 0,168 3 0,-159 7 0,873 1 0,-956-1 0,-5 1 0,0-1 0,0 0 0,0 0 0,0 0 0,0 0 0,0-1 0,0 0 0,0 0 0,-1 0 0,1-1 0,0 1 0,0-1 0,-1 0 0,8-5 0,-11 7 0,-1-1 0,0 1 0,0 0 0,0 0 0,0-1 0,0 1 0,1 0 0,-1-1 0,0 1 0,0 0 0,0-1 0,0 1 0,0 0 0,0-1 0,0 1 0,0 0 0,0 0 0,0-1 0,-1 1 0,1 0 0,0-1 0,0 1 0,0 0 0,0-1 0,0 1 0,0 0 0,-1 0 0,1-1 0,0 1 0,0 0 0,0 0 0,-1-1 0,1 1 0,0 0 0,0 0 0,-1 0 0,1 0 0,0-1 0,0 1 0,-1 0 0,1 0 0,0 0 0,-1 0 0,1 0 0,0 0 0,-1 0 0,1 0 0,0 0 0,-1 0 0,-18-5 0,-52-4 0,0 4 0,-111 6 0,75 0 0,-17 1 0,-132-3 0,250 1 0,0 0 0,0-1 0,0 0 0,-1 0 0,1 0 0,0 0 0,0-1 0,0 0 0,1 0 0,-1-1 0,-10-6 0,15 9 0,1 0 0,-1-1 0,1 1 0,-1 0 0,1-1 0,-1 1 0,1 0 0,-1-1 0,1 1 0,0-1 0,-1 1 0,1-1 0,-1 1 0,1-1 0,0 0 0,0 1 0,-1-1 0,1 1 0,0-1 0,0 0 0,0 1 0,0-1 0,-1 1 0,1-1 0,0 0 0,0 1 0,0-1 0,1 0 0,-1 1 0,0-1 0,0 1 0,0-1 0,0 0 0,1 0 0,0-1 0,1 1 0,-1 0 0,1-1 0,0 1 0,-1 0 0,1 0 0,0 0 0,0 0 0,0 0 0,0 1 0,-1-1 0,4 0 0,35-8 0,-1 2 0,1 2 0,1 2 0,49 2 0,-28 0 0,386 0 0,-203 2 0,-2033 0 0,890-2 0,794 6 0,-181 32 0,3 2 0,-193-34 0,252-8 0,179 3 0,0 1 0,-1 3 0,1 1 0,-44 12 0,24 0 0,-1-3 0,-1-2 0,-106 4 0,11-6 0,-214 40 0,341-44 0,-89 7 0,0-6 0,-153-9 0,82-1 0,-780 3-1365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6:56.092"/>
    </inkml:context>
    <inkml:brush xml:id="br0">
      <inkml:brushProperty name="width" value="0.35" units="cm"/>
      <inkml:brushProperty name="height" value="0.35" units="cm"/>
      <inkml:brushProperty name="color" value="#FFFFFF"/>
    </inkml:brush>
  </inkml:definitions>
  <inkml:trace contextRef="#ctx0" brushRef="#br0">909 590 24575,'-3'-1'0,"0"1"0,0-1 0,1 1 0,-1-1 0,0 0 0,0 0 0,1-1 0,-1 1 0,1 0 0,-1-1 0,1 0 0,-1 1 0,1-1 0,-3-4 0,-33-36 0,23 23 0,0 2 0,1 0 0,0-1 0,2 0 0,0-1 0,1-1 0,-16-40 0,24 53 0,1 0 0,0 0 0,0 0 0,0 0 0,1 0 0,1 0 0,-1-1 0,1 1 0,0 0 0,1-1 0,-1 1 0,2 0 0,-1 0 0,1 0 0,0 0 0,0 0 0,1 0 0,0 0 0,0 1 0,0-1 0,1 1 0,0 0 0,1 0 0,-1 0 0,6-5 0,2 0 0,-1 1 0,1 0 0,1 0 0,0 1 0,0 1 0,0 0 0,1 1 0,1 1 0,21-8 0,-31 13 0,0-1 0,0 1 0,0 0 0,0 1 0,0-1 0,0 1 0,0 0 0,0 0 0,0 1 0,0 0 0,0-1 0,0 2 0,0-1 0,0 0 0,-1 1 0,1 0 0,0 0 0,-1 1 0,1-1 0,-1 1 0,0 0 0,0 0 0,0 0 0,0 1 0,-1-1 0,1 1 0,-1 0 0,0 0 0,0 0 0,0 0 0,-1 1 0,3 4 0,1 3 0,0 0 0,-1 0 0,0 1 0,0-1 0,-2 1 0,0 0 0,0 0 0,-1 1 0,-1-1 0,0 0 0,-1 1 0,0-1 0,-1 1 0,0-1 0,-1 0 0,-1 0 0,0 0 0,-1 0 0,0 0 0,-1-1 0,-1 1 0,0-1 0,0-1 0,-1 1 0,-1-1 0,0 0 0,0-1 0,-16 15 0,-17 11 0,-1-2 0,-2-1 0,-1-3 0,-83 42 0,45-33 0,-177 56 0,221-82 0,-2-3 0,1-2 0,-1-1 0,-50 2 0,86-9 0,0 0 0,0 0 0,0 0 0,0-1 0,0 0 0,0 0 0,0 0 0,0-1 0,0 1 0,0-1 0,-6-4 0,9 5 0,0-1 0,0 0 0,0 1 0,0-1 0,1 0 0,-1 0 0,1 0 0,0 0 0,-1 0 0,1 0 0,0-1 0,0 1 0,0 0 0,1 0 0,-1-1 0,0 1 0,1-1 0,0 1 0,-1-1 0,1 1 0,0 0 0,0-1 0,1 1 0,-1-1 0,1-2 0,2-11 0,1 1 0,0-1 0,2 1 0,-1 1 0,2-1 0,0 1 0,1 0 0,0 0 0,16-19 0,8-6 0,65-62 0,-24 36 0,156-107 0,102-26 0,-325 194 0,25-13 0,51-20 0,-75 34 0,1 0 0,-1 1 0,0 0 0,0 0 0,1 1 0,-1 0 0,1 0 0,-1 1 0,1 0 0,-1 0 0,1 1 0,-1 0 0,15 3 0,-19-2 5,0 0 0,1 1 0,-1-1 0,0 0 0,0 1 0,0 0 0,-1 0 0,1 0 0,-1 0 0,1 0 0,-1 0 0,0 1 0,0-1 0,-1 1 0,1-1 0,-1 1 0,1 0 0,-1-1 0,0 1 0,-1 0 0,1 0 0,-1 0 0,0 6 0,1 7-302,-1-1 0,0 0 0,-2 0 0,-3 20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16.003"/>
    </inkml:context>
    <inkml:brush xml:id="br0">
      <inkml:brushProperty name="width" value="0.35" units="cm"/>
      <inkml:brushProperty name="height" value="0.35" units="cm"/>
      <inkml:brushProperty name="color" value="#FFFFFF"/>
    </inkml:brush>
  </inkml:definitions>
  <inkml:trace contextRef="#ctx0" brushRef="#br0">3232 1217 24575,'-1353'0'0,"4285"0"0,-2858-3 0,88-16 0,71-3 0,-152 22 0,-34 2 0,0-3 0,0-1 0,59-12 0,161-38 0,47-5 0,-279 48 0,-21 1 0,-14 7 0,0 1 0,0 0 0,0-1 0,0 1 0,0 0 0,1 0 0,-1-1 0,0 1 0,0 0 0,0-1 0,0 1 0,0 0 0,-1-1 0,1 1 0,0 0 0,0-1 0,0 1 0,0 0 0,0 0 0,0-1 0,0 1 0,-1 0 0,1 0 0,0-1 0,0 1 0,0 0 0,-1 0 0,1-1 0,0 1 0,0 0 0,0 0 0,-1 0 0,1-1 0,0 1 0,-1 0 0,1 0 0,0 0 0,0 0 0,-1 0 0,0 0 0,-48-25 0,-2 3 0,-81-23 0,71 25 0,26 9 0,14 5 0,0-1 0,1-1 0,-1-1 0,-21-13 0,40 21 0,1 0 0,-1 0 0,1 0 0,-1 0 0,1 0 0,-1 0 0,1-1 0,0 1 0,0 0 0,0-1 0,-1 1 0,1-1 0,1 1 0,-1-1 0,0 0 0,-1-2 0,2 3 0,0 0 0,0 0 0,0 0 0,0 0 0,1 0 0,-1 0 0,0 0 0,0 0 0,1 0 0,-1 0 0,0 0 0,1 0 0,-1 0 0,1 1 0,-1-1 0,1 0 0,0 0 0,-1 0 0,1 1 0,0-1 0,0 0 0,0 0 0,6-3 0,0 0 0,0 0 0,0 0 0,1 1 0,-1 0 0,13-3 0,111-25 0,156-16 0,-182 32 0,-90 13 0,31-6 0,-44 8 0,0 0 0,0-1 0,0 1 0,-1-1 0,1 1 0,0-1 0,0 0 0,0 0 0,-1 0 0,1 0 0,-1 0 0,1 0 0,0 0 0,-1 0 0,0-1 0,2-1 0,-3 2 0,0 1 0,0-1 0,0 0 0,0 0 0,-1 1 0,1-1 0,0 0 0,-1 1 0,1-1 0,0 0 0,-1 1 0,1-1 0,-1 0 0,1 1 0,-1-1 0,1 1 0,-1-1 0,1 1 0,-1-1 0,0 1 0,1-1 0,-1 1 0,0 0 0,1-1 0,-1 1 0,0 0 0,1 0 0,-1 0 0,0-1 0,0 1 0,0 0 0,-24-8 0,1 1 0,-1 1 0,-38-3 0,17 2 0,-299-40 0,-352 1 0,-363 43 0,512 7 0,-2375-4 0,3142-1 0,492-19 0,224-3 0,-908 23 0,11 0 0,66-8 0,-103 8 0,0 0 0,0 0 0,0 0 0,0 0 0,0 0 0,0 0 0,0 0 0,0 0 0,0-1 0,0 1 0,0 0 0,0-1 0,0 1 0,0-1 0,0 1 0,0-1 0,0 0 0,0 1 0,-1-1 0,1 0 0,1 0 0,-27-9 0,-116-14 0,-191-10 0,258 28 0,-774-30 0,-5 37 0,427 1 0,397-4 0,30 2 0,-1 0 0,0 0 0,0 0 0,0 0 0,0 0 0,0 0 0,0 0 0,1 0 0,-1 0 0,0 0 0,0 0 0,0 0 0,0-1 0,0 1 0,0 0 0,0 0 0,1 0 0,-1 0 0,0 0 0,0 0 0,0 0 0,0 0 0,0 0 0,0-1 0,0 1 0,0 0 0,0 0 0,0 0 0,0 0 0,0 0 0,0 0 0,1 0 0,-1-1 0,0 1 0,0 0 0,0 0 0,0 0 0,0 0 0,0 0 0,0-1 0,0 1 0,0 0 0,-1 0 0,1 0 0,0 0 0,0 0 0,0 0 0,0 0 0,0-1 0,0 1 0,0 0 0,0 0 0,0 0 0,0 0 0,0 0 0,0 0 0,-1 0 0,1 0 0,0-1 0,0 1 0,0 0 0,0 0 0,0 0 0,0 0 0,0 0 0,-1 0 0,1 0 0,53-17 0,710-154 0,-347 82 0,-380 81 0,31-8 0,0 3 0,100-7 0,-637 49 0,306-16 0,-371 62-728,482-66 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9:46.070"/>
    </inkml:context>
    <inkml:brush xml:id="br0">
      <inkml:brushProperty name="width" value="0.35" units="cm"/>
      <inkml:brushProperty name="height" value="0.35" units="cm"/>
      <inkml:brushProperty name="color" value="#FFFFFF"/>
    </inkml:brush>
  </inkml:definitions>
  <inkml:trace contextRef="#ctx0" brushRef="#br0">1336 543 24575,'1'7'0,"0"1"0,1 0 0,0-1 0,0 1 0,1-1 0,-1 1 0,2-1 0,-1 0 0,1-1 0,0 1 0,0 0 0,1-1 0,0 0 0,0 0 0,7 5 0,-4-2 0,-1 0 0,1 1 0,-2 0 0,11 18 0,-17-27 0,1-1 0,-1 0 0,0 1 0,1-1 0,-1 1 0,0-1 0,0 1 0,1-1 0,-1 1 0,0-1 0,0 0 0,0 1 0,0-1 0,0 1 0,0-1 0,0 1 0,0 0 0,0-1 0,0 1 0,0-1 0,0 1 0,0-1 0,0 1 0,0-1 0,-1 0 0,1 1 0,0-1 0,0 1 0,0-1 0,-1 1 0,-14-3 0,-22-22 0,-19-25 0,3-3 0,1-2 0,4-2 0,-65-97 0,90 115 0,23 38 0,-1 0 0,1 0 0,0-1 0,0 1 0,-1 0 0,1 0 0,0-1 0,0 1 0,-1 0 0,1 0 0,0-1 0,0 1 0,0 0 0,0 0 0,-1-1 0,1 1 0,0 0 0,0-1 0,0 1 0,0 0 0,0-1 0,0 1 0,0 0 0,0-1 0,0 1 0,0 0 0,0-1 0,0 1 0,0 0 0,0-1 0,0 1 0,0 0 0,1-1 0,-1 1 0,0 0 0,0 0 0,0-1 0,0 1 0,1 0 0,-1-1 0,0 1 0,0 0 0,0 0 0,1 0 0,-1-1 0,0 1 0,1 0 0,-1 0 0,0 0 0,0 0 0,1-1 0,-1 1 0,0 0 0,1 0 0,-1 0 0,0 0 0,1 0 0,-1 0 0,0 0 0,1 0 0,-1 0 0,0 0 0,1 0 0,-1 0 0,0 0 0,1 0 0,-1 0 0,0 0 0,1 1 0,24 11 0,32 27 0,-2 2 0,58 55 0,-89-73 0,0 1 0,-1 2 0,-2 0 0,-1 2 0,-1 0 0,22 44 0,-30-32 0,-11-40 0,0 1 0,0-1 0,0 1 0,0-1 0,0 1 0,0-1 0,0 1 0,0-1 0,0 1 0,-1-1 0,1 1 0,0-1 0,0 1 0,0-1 0,0 0 0,-1 1 0,1-1 0,0 1 0,-1-1 0,1 0 0,0 1 0,-1-1 0,1 0 0,0 1 0,-1-1 0,0 1 0,0-1 0,0 0 0,0 0 0,0 0 0,-1-1 0,1 1 0,0 0 0,0 0 0,0-1 0,0 1 0,0-1 0,0 1 0,0-1 0,0 1 0,0-1 0,0 1 0,0-1 0,-1-1 0,-23-18 0,1 0 0,1-2 0,-39-48 0,-52-88 0,66 90 0,-1 0 0,-147-220 0,172 254 0,14 25 0,11 24 0,22 41 0,2 0 0,2-2 0,35 52 0,-17-30 0,-14-25 0,-20-36 0,-1 1 0,-1 0 0,0 1 0,-1-1 0,-1 2 0,8 28 0,-14-44 0,-1 0 0,1 0 0,-1 0 0,0-1 0,0 1 0,0 0 0,0 0 0,0 0 0,-1 0 0,1 0 0,0-1 0,-1 1 0,1 0 0,-1 0 0,0-1 0,0 1 0,1 0 0,-1-1 0,0 1 0,0 0 0,-1-1 0,1 0 0,0 1 0,0-1 0,-1 0 0,1 1 0,-1-1 0,1 0 0,-3 1 0,-3 1 0,0 0 0,0-1 0,-1 0 0,1 0 0,0 0 0,-11 0 0,-116 8 0,-207-11 0,189-2 0,13-1 0,-81 2 0,705-55 0,250-13 0,-705 72 0,-30-2 0,0 0 0,0 0 0,0 0 0,0 0 0,0 0 0,0 0 0,1 0 0,-1 0 0,0 1 0,0-1 0,0 0 0,0 0 0,0 0 0,0 0 0,0 0 0,0 0 0,0 1 0,0-1 0,0 0 0,0 0 0,1 0 0,-1 0 0,0 0 0,0 1 0,0-1 0,0 0 0,0 0 0,0 0 0,0 0 0,0 1 0,-1-1 0,1 0 0,0 0 0,0 0 0,0 0 0,0 0 0,0 1 0,0-1 0,0 0 0,0 0 0,0 0 0,0 0 0,0 0 0,-1 0 0,1 0 0,0 1 0,0-1 0,0 0 0,0 0 0,0 0 0,0 0 0,-1 0 0,1 0 0,0 0 0,0 0 0,0 0 0,0 0 0,0 0 0,-1 0 0,1 0 0,0 0 0,0 0 0,0 0 0,0 0 0,0 0 0,-1 0 0,1 0 0,-55 19 0,-964 233 0,1004-250 0,-21 6 0,-1-2 0,1-2 0,-1-1 0,0-1 0,-36-5 0,85 4 0,1-1 0,-1-1 0,0 0 0,23-5 0,-1 0 0,51-7 0,552-53 0,-625 65 0,-6 0 0,0 1 0,0 0 0,1 0 0,-1 0 0,0 1 0,0 0 0,0 0 0,1 0 0,-1 1 0,8 3 0,-14-5 0,1 1 0,0-1 0,-1 1 0,1-1 0,0 1 0,-1-1 0,1 1 0,-1 0 0,1-1 0,-1 1 0,1 0 0,-1-1 0,0 1 0,1 0 0,-1 0 0,0-1 0,0 1 0,1 0 0,-1 0 0,0 0 0,0 0 0,0-1 0,0 1 0,0 0 0,0 0 0,0 0 0,0-1 0,0 1 0,-1 0 0,1 0 0,0 0 0,0-1 0,-1 1 0,1 0 0,0 0 0,-1-1 0,1 1 0,-1 0 0,1-1 0,-1 2 0,-30 27 0,-5-2 0,-2-2 0,0-2 0,-65 29 0,-134 42 0,95-52 0,116-33 0,26-9 0,0 0 0,0 0 0,0 1 0,0-1 0,0 0 0,0 0 0,0 0 0,0 0 0,0 1 0,0-1 0,0 0 0,0 0 0,0 0 0,0 0 0,0 1 0,0-1 0,0 0 0,1 0 0,-1 0 0,0 0 0,0 0 0,0 1 0,0-1 0,0 0 0,0 0 0,0 0 0,0 0 0,1 0 0,-1 0 0,0 0 0,0 1 0,0-1 0,0 0 0,0 0 0,1 0 0,-1 0 0,0 0 0,0 0 0,0 0 0,0 0 0,1 0 0,-1 0 0,0 0 0,0 0 0,0 0 0,0 0 0,1 0 0,-1 0 0,0 0 0,0 0 0,0 0 0,0 0 0,0 0 0,1 0 0,-1 0 0,0-1 0,0 1 0,0 0 0,0 0 0,56 1 0,-42-1 0,939-60 0,-681 35 0,-122 15 0,-226 11 0,-108 14 0,99-6 0,-329 34 0,-209 19 0,939-65 0,-144 4 0,459-2 0,-605 3 0,-26-2 0,0 0 0,-1 0 0,1 0 0,0 0 0,0 0 0,0 0 0,0 0 0,0 0 0,0 0 0,0 0 0,0 0 0,0 0 0,0 1 0,0-1 0,0 0 0,0 0 0,-1 0 0,1 0 0,0 0 0,0 0 0,0 0 0,0 0 0,0 1 0,0-1 0,0 0 0,0 0 0,0 0 0,0 0 0,0 0 0,0 0 0,0 0 0,0 0 0,0 0 0,0 1 0,0-1 0,0 0 0,1 0 0,-1 0 0,0 0 0,0 0 0,0 0 0,0 0 0,0 0 0,0 0 0,0 1 0,0-1 0,0 0 0,0 0 0,0 0 0,0 0 0,1 0 0,-1 0 0,0 0 0,0 0 0,0 0 0,0 0 0,0 0 0,0 0 0,0 0 0,0 0 0,0 0 0,1 0 0,-1 0 0,-44 11 0,-800 105 0,412-79 0,1372-43 0,-531 9 0,-151-3 0,-777 43 0,331-21 0,-203 23 0,-106 12 0,476-55 0,22-1 0,35 0 0,-33-1 0,1422-4 0,-2181-40 0,88 2 0,646 42 0,25 0 0,37-1 0,387-34-1365,-358 31-5461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9:52.863"/>
    </inkml:context>
    <inkml:brush xml:id="br0">
      <inkml:brushProperty name="width" value="0.35" units="cm"/>
      <inkml:brushProperty name="height" value="0.35" units="cm"/>
      <inkml:brushProperty name="color" value="#FFFFFF"/>
    </inkml:brush>
  </inkml:definitions>
  <inkml:trace contextRef="#ctx0" brushRef="#br0">667 540 24575,'0'-540'0,"1"607"0,2 0 0,4-1 0,2 0 0,21 75 0,-3-39 0,65 155 0,-74-210 0,10 18 0,-28-65 0,0 1 0,1-1 0,-1 1 0,0 0 0,0-1 0,0 1 0,1-1 0,-1 1 0,0-1 0,1 1 0,-1-1 0,0 1 0,1-1 0,-1 1 0,1-1 0,-1 1 0,0-1 0,1 0 0,-1 1 0,1-1 0,0 0 0,-1 1 0,1-1 0,-1 0 0,1 0 0,-1 1 0,1-1 0,0 0 0,-1 0 0,1 0 0,0 0 0,-1 0 0,1 0 0,-1 0 0,1 0 0,0 0 0,-1 0 0,1 0 0,-1 0 0,1-1 0,0 1 0,1-2 0,-1 0 0,0 0 0,0 0 0,0 0 0,0 0 0,0 0 0,0 0 0,-1 0 0,1 0 0,-1 0 0,1-5 0,7-86 0,-7-170 0,-4 136 0,3-34 0,57 495 0,-20-140 0,38 173 0,-53-266 0,-20-91 0,0 0 0,0 0 0,-1 0 0,0 0 0,-1 16 0,0-24 0,-1 0 0,1 1 0,-1-1 0,0 0 0,1 1 0,-1-1 0,0 0 0,0 0 0,-1 0 0,1 0 0,0 0 0,-1 0 0,1 0 0,-1 0 0,1 0 0,-1-1 0,0 1 0,0-1 0,0 1 0,0-1 0,0 0 0,0 0 0,0 0 0,0 0 0,0 0 0,-1 0 0,1 0 0,-3 0 0,-28 4 0,1-2 0,-1-1 0,0-1 0,0-2 0,-35-5 0,-16 0 0,-59 5 0,-55-3 0,194 4 0,0-1 0,0 1 0,1-1 0,-1 0 0,0 0 0,0-1 0,0 1 0,1-1 0,-1 0 0,1 0 0,-1 0 0,1 0 0,0-1 0,0 1 0,0-1 0,0 0 0,0 0 0,1 0 0,-1 0 0,1 0 0,0-1 0,0 1 0,0-1 0,0 1 0,1-1 0,-1 0 0,1 1 0,0-1 0,-1-6 0,-1-10 0,1-1 0,1 1 0,0-1 0,4-32 0,-1 22 0,5-648 0,-8 432 0,1 238 0,1 0 0,-2 1 0,1-1 0,-1 1 0,0-1 0,-1 1 0,0-1 0,0 1 0,-1 0 0,0-1 0,0 2 0,-1-1 0,-7-12 0,10 19 0,1 0 0,-1 1 0,1-1 0,-1 1 0,1-1 0,-1 1 0,1-1 0,-1 1 0,1-1 0,-1 1 0,1 0 0,-1-1 0,0 1 0,1 0 0,-1 0 0,1-1 0,-1 1 0,0 0 0,1 0 0,-1 0 0,0 0 0,0 0 0,1 0 0,-1 0 0,0 0 0,1 0 0,-1 0 0,0 0 0,1 0 0,-1 0 0,0 1 0,0-1 0,-13 21 0,2 37 0,4 159 0,8-147 0,-13 113 0,2-125 0,-20 58 0,23-88 0,5-20 0,1 1 0,0 0 0,0 1 0,1-1 0,0 0 0,1 13 0,0-19 0,0-1 0,1 1 0,-1 0 0,1-1 0,0 1 0,0 0 0,0-1 0,0 1 0,0-1 0,0 1 0,1-1 0,-1 0 0,1 0 0,0 1 0,-1-1 0,1 0 0,0 0 0,0-1 0,1 1 0,-1 0 0,0-1 0,1 1 0,-1-1 0,0 0 0,1 0 0,2 1 0,20 4 0,1-1 0,0-2 0,-1 0 0,1-2 0,0 0 0,43-6 0,-10 2 0,-51 3 0,1 0 0,-1-1 0,0 0 0,1-1 0,-1 0 0,0 0 0,0 0 0,0-1 0,0-1 0,0 1 0,-1-1 0,9-6 0,-11 6 0,0-1 0,0 1 0,-1-1 0,0 0 0,0 0 0,0 0 0,-1-1 0,0 0 0,0 1 0,0-1 0,-1 0 0,1 0 0,-1 0 0,-1-1 0,1 1 0,0-12 0,2-40 0,-5-104 0,-3 470 0,3-292 0,-1 1 0,-1-2 0,-1 1 0,0 0 0,-1-1 0,0 0 0,-1 0 0,-10 18 0,12-26 0,0 0 0,-1 0 0,0-1 0,0 1 0,-1-1 0,0 0 0,0 0 0,0-1 0,0 0 0,-1 0 0,0 0 0,0-1 0,-1 0 0,1 0 0,-1-1 0,1 0 0,-15 3 0,-220 37 0,191-28 0,38-11 0,0 1 0,0-2 0,0 0 0,-23 2 0,33-5 0,1 0 0,-1 0 0,0 0 0,1 0 0,-1-1 0,0 1 0,1-1 0,-1 1 0,1-1 0,-1 0 0,1 0 0,-1 0 0,1-1 0,0 1 0,-1-1 0,1 1 0,0-1 0,0 0 0,0 1 0,0-1 0,1 0 0,-1 0 0,0-1 0,1 1 0,-1 0 0,1 0 0,0-1 0,-1-3 0,-4-15 0,1-1 0,2 1 0,0-1 0,1 0 0,1 0 0,2 0 0,4-41 0,-1-7 0,-1 6 0,-4-164 0,-19 127 0,14 75 0,0 0 0,-2-31 0,6-183-14,3 149-1337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0:26.621"/>
    </inkml:context>
    <inkml:brush xml:id="br0">
      <inkml:brushProperty name="width" value="0.35" units="cm"/>
      <inkml:brushProperty name="height" value="0.35" units="cm"/>
      <inkml:brushProperty name="color" value="#FFFFFF"/>
    </inkml:brush>
  </inkml:definitions>
  <inkml:trace contextRef="#ctx0" brushRef="#br0">5642 1171 24575,'6'1'0,"1"1"0,-1-1 0,0 1 0,0 0 0,0 1 0,0-1 0,0 1 0,-1 0 0,1 1 0,7 6 0,-12-10 0,-1 1 0,1-1 0,-1 0 0,1 0 0,-1 1 0,1-1 0,-1 0 0,0 1 0,1-1 0,-1 0 0,0 1 0,1-1 0,-1 0 0,0 1 0,1-1 0,-1 1 0,0-1 0,0 1 0,1-1 0,-1 1 0,0-1 0,0 1 0,0-1 0,0 1 0,0-1 0,0 1 0,0-1 0,0 1 0,0-1 0,0 1 0,0-1 0,0 1 0,0-1 0,0 1 0,0-1 0,0 1 0,-1-1 0,1 1 0,0-1 0,0 1 0,-1-1 0,1 1 0,0-1 0,-1 0 0,1 1 0,0-1 0,-1 0 0,1 1 0,0-1 0,-1 0 0,1 1 0,-1-1 0,1 0 0,-1 0 0,1 1 0,-1-1 0,1 0 0,-1 0 0,-59 15 0,-163 6 0,-192 1 0,-157 0-164,-3495 201-4878,3967-216 5003,-134 3 41,206-14 18,28 4-18,0 0 1,0 0-1,0 0 0,-1 0 0,1 0 0,0 0 1,0 0-1,0 0 0,0-1 0,0 1 0,-1 0 0,1 0 1,0 0-1,0 0 0,0 0 0,0-1 0,0 1 0,0 0 1,0 0-1,0 0 0,0 0 0,-1-1 0,1 1 0,0 0 1,0 0-1,0 0 0,0-1 0,0 1 0,0 0 0,0 0 1,0 0-1,0-1 0,0 1 0,0 0 0,1 0 1,-1 0-1,0 0 0,0-1 0,0 1 0,0 0 0,0 0 1,0 0-1,0 0 0,0-1 0,0 1 0,1 0 0,-1 0 1,0 0-1,0 0 0,0 0 0,0 0 0,1-1 0,-1 1 1,0 0-1,0 0 0,0 0 0,0 0 0,1 0 0,-1 0 1,0 0-1,0 0 0,0 0 0,1 0 0,-1 0 0,0 0 1,21-9 270,-1 2 0,39-9 0,495-101 1566,21 27-1045,-447 70-514,-52 9-228,606-84 254,4 45-216,-626 49-90,-76 3 0,-120 1 0,-136-1 0,-147 1-6,-1616-2-58,2336-1 64,81 0 0,150 1-487,901-6-149,11-54-113,-1433 58 749,209-23 0,-168 11 164,-47 7 184,-24 1 123,-272-11 535,167 12-975,-3179-32-786,3275 37 765,19 0 7,0 0 0,1-1 0,-1 0 1,0-1-1,1 0 0,-1 0 0,1-1 0,-13-3 0,21 5-10,0-1 0,-1 1 0,1 0 0,0 0 0,0 0 0,0 0 0,0 0 0,0 0 0,-1 0 0,1 0 0,0 0 0,0-1 0,0 1 0,0 0 0,0 0 0,0 0 0,-1 0 0,1 0 0,0-1 0,0 1 0,0 0 0,0 0 0,0 0 0,0 0 0,0-1 0,0 1 0,0 0 0,0 0 0,0 0 0,0 0 0,0-1 1,0 1-1,0 0 0,0 0 0,0 0 0,0-1 0,0 1 0,0 0 0,0 0 0,0 0 0,0 0 0,0 0 0,1-1 0,-1 1 0,0 0 0,0 0 0,0 0 0,20-10 386,40-5-188,0 3 1,100-8-1,-68 10-163,1410-121-1107,-669 66 929,-229 14 105,-546 44 31,-124 5 0,-133 1 0,-2747 7 89,2904-9-130,50-2 82,32-3 123,619-90 745,-477 74-1011,2540-213-1054,-2666 235 1156,387-2 0,-439 6 21,-26 2 122,-1976 284-21,1862-270-124,106-13 2,-251 39 0,256-36 0,41-3 0,65-5 0,679-64 0,-400 28 0,-38 6 204,515-43 660,-833 72-864,-7 2 0,-18 0 0,-56 4 0,-428 34 0,-299 21 0,-3-34 0,783-27 0,24 1 0,0 0 0,1 0 0,-1 0 0,0 0 0,0 0 0,0 0 0,0 0 0,0-1 0,0 1 0,0 0 0,0 0 0,0 0 0,0 0 0,0 0 0,0 0 0,0 0 0,0 0 0,0 0 0,1 0 0,-1-1 0,0 1 0,0 0 0,0 0 0,0 0 0,0 0 0,0 0 0,0 0 0,0 0 0,0 0 0,0-1 0,0 1 0,0 0 0,0 0 0,-1 0 0,1 0 0,0 0 0,0 0 0,0 0 0,0 0 0,0 0 0,0 0 0,0-1 0,0 1 0,0 0 0,0 0 0,0 0 0,0 0 0,0 0 0,0 0 0,0 0 0,-1 0 0,1 0 0,0 0 0,0 0 0,0 0 0,0 0 0,0 0 0,0 0 0,0 0 0,0 0 0,-1 0 0,1 0 0,0 0 0,42-15 0,-20 8 0,510-148 0,570-90 0,-1043 235 0,8-3 0,1 3 0,82-1 0,-102 17 0,-32 3 0,-16-9 0,0 1 0,-1-1 0,1 1 0,0-1 0,0 1 0,0-1 0,0 1 0,0-1 0,-1 1 0,1-1 0,0 1 0,0-1 0,-1 0 0,1 1 0,0-1 0,-1 1 0,1-1 0,0 0 0,-1 1 0,1-1 0,-1 0 0,1 0 0,-1 1 0,1-1 0,0 0 0,-1 0 0,1 0 0,-1 1 0,1-1 0,-1 0 0,1 0 0,-2 0 0,-23 7 0,-1 0 0,0-2 0,0-1 0,0-1 0,-1-2 0,-40-1 0,25 0 0,-56-4 0,1-4 0,-115-24 0,169 25 0,-266-34 0,-2 14 0,-319 14 0,592 13 0,35 1 0,5-1 0,21 1 0,946 2-20,-595-4-1325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0:34.836"/>
    </inkml:context>
    <inkml:brush xml:id="br0">
      <inkml:brushProperty name="width" value="0.35" units="cm"/>
      <inkml:brushProperty name="height" value="0.35" units="cm"/>
      <inkml:brushProperty name="color" value="#FFFFFF"/>
    </inkml:brush>
  </inkml:definitions>
  <inkml:trace contextRef="#ctx0" brushRef="#br0">2285 471 24575,'-203'14'0,"98"-4"0,-145 11 0,-1209 63 0,1387-86 0,665-106 0,-260 55 0,237-52 0,-521 91 0,-36 7 0,-18 3 0,-38 0 0,-805 1 0,485 7 0,280-5 0,65-1 0,18 1 0,0 1 0,0 0 0,0 0 0,0 0 0,0 0 0,0 0 0,0-1 0,0 1 0,0 0 0,0 0 0,0 0 0,0 0 0,0-1 0,0 1 0,0 0 0,0 0 0,0 0 0,0 0 0,0-1 0,0 1 0,0 0 0,0 0 0,0 0 0,0 0 0,0 0 0,0-1 0,0 1 0,0 0 0,0 0 0,0 0 0,1 0 0,-1 0 0,0-1 0,0 1 0,0 0 0,0 0 0,0 0 0,0 0 0,1 0 0,-1 0 0,0 0 0,0 0 0,0 0 0,0 0 0,1 0 0,-1 0 0,0 0 0,0 0 0,0-1 0,0 1 0,0 0 0,1 1 0,-1-1 0,0 0 0,0 0 0,0 0 0,0 0 0,1 0 0,-1 0 0,0 0 0,44-14 0,0 1 0,68-9 0,-32 7 0,868-145 0,25 92 0,-943 67 0,-21 0 0,-1 1 0,1-1 0,0 1 0,-1 0 0,1 1 0,-1 0 0,1 1 0,-1 0 0,1 0 0,10 5 0,-17 1 0,-17 5 0,-81 44 0,-195 85 0,242-120 0,-153 67 0,162-67 0,40-22 0,0 0 0,-1 1 0,1-1 0,0 0 0,0 0 0,0 0 0,-1 0 0,1 0 0,0 0 0,0 0 0,0 1 0,0-1 0,-1 0 0,1 0 0,0 0 0,0 0 0,0 1 0,0-1 0,0 0 0,0 0 0,0 0 0,0 1 0,0-1 0,-1 0 0,1 0 0,0 0 0,0 1 0,0-1 0,0 0 0,0 0 0,0 0 0,0 1 0,0-1 0,0 0 0,0 0 0,1 0 0,-1 1 0,0-1 0,0 0 0,0 0 0,0 0 0,0 1 0,0-1 0,0 0 0,0 0 0,1 0 0,-1 0 0,0 0 0,0 1 0,0-1 0,28 2 0,55-11 0,137-33 0,-81 12 0,648-92 0,-578 93 0,-180 25 0,127-22 0,-135 21 0,1-1 0,-1-1 0,-1 0 0,37-20 0,-57 27 0,0-1 0,0 1 0,0 0 0,0 0 0,0 0 0,0-1 0,0 1 0,1 0 0,-1 0 0,0 0 0,0-1 0,0 1 0,0 0 0,1 0 0,-1 0 0,0 0 0,0 0 0,0-1 0,1 1 0,-1 0 0,0 0 0,0 0 0,0 0 0,1 0 0,-1 0 0,0 0 0,0 0 0,1 0 0,-1 0 0,0 0 0,0 0 0,0 0 0,1 0 0,-1 0 0,0 0 0,0 0 0,1 0 0,-1 0 0,0 0 0,0 0 0,0 0 0,1 1 0,-1-1 0,0 0 0,0 0 0,0 0 0,1 0 0,-1 0 0,0 1 0,0-1 0,0 0 0,0 0 0,0 0 0,1 1 0,-1-1 0,0 0 0,0 0 0,0 0 0,0 1 0,0-1 0,-8 16 0,-7 3 0,-2-1 0,0-1 0,0-1 0,-23 16 0,-87 57 0,111-79 0,-42 26 0,-2-3 0,-1-3 0,-127 44 0,-205 35 0,279-83 0,-1-5 0,-1-5 0,-1-5 0,-142-4 0,251-9 0,18-1 0,40-3 0,754-45 0,-152 14 0,-372 10 0,-276 26 0,21-2 0,-53 0 0,-734 12 0,-16 36 0,516-28 0,31-3 0,-692 48 0,9 36 0,890-94 0,24-4 0,0 0 0,0 0 0,0 0 0,0 0 0,0 0 0,0 0 0,0 0 0,0 0 0,0 0 0,0 0 0,0 0 0,0 0 0,0 0 0,0 0 0,0 1 0,49-6 0,591-74 0,83-10 0,5 49 0,-699 39 0,-21 0 0,0 0 0,0 1 0,-1 0 0,1 1 0,0 0 0,8 2 0,-47-1 0,-1275 125 0,981-92 0,142-8 0,181-27 0,1 0 0,-1 0 0,0 0 0,0 1 0,1-1 0,-1 0 0,0 1 0,1 0 0,-1-1 0,0 1 0,1 0 0,-1 0 0,1-1 0,-1 1 0,-1 2 0,42 4 0,1026-25 0,6-109 0,-1024 120 0,16-4 0,-61 9 0,-9 1 0,-41-1 0,-2066 82 0,1763-43 0,350-37 0,0-1 0,-1 1 0,1 0 0,0 0 0,-1 0 0,1 1 0,0-1 0,-1 0 0,1 0 0,0 1 0,0-1 0,-1 1 0,1-1 0,0 1 0,0-1 0,0 1 0,0 0 0,0 0 0,-2 1 0,45 2 0,374 0 0,724-88 0,-150-98 0,-701 121 0,-273 58 0,20-4 0,-28 4 0,-16 2 0,-41 2 0,0 3 0,1 1 0,-63 16 0,-146 49 0,199-53 0,-58 15 0,-79 25 0,171-47 0,24-10 0,0 0 0,0 0 0,0 0 0,0 0 0,0 0 0,0 0 0,1 0 0,-1 0 0,0 0 0,0 0 0,0 0 0,0 0 0,0 1 0,0-1 0,0 0 0,0 0 0,0 0 0,1 0 0,-1 0 0,0 0 0,0 0 0,0 0 0,0 0 0,0 0 0,0 0 0,0 0 0,0 1 0,0-1 0,0 0 0,0 0 0,0 0 0,0 0 0,0 0 0,0 0 0,0 0 0,0 0 0,0 0 0,0 1 0,0-1 0,0 0 0,0 0 0,0 0 0,0 0 0,0 0 0,0 0 0,0 0 0,0 0 0,0 1 0,0-1 0,0 0 0,0 0 0,0 0 0,0 0 0,0 0 0,0 0 0,0 0 0,0 0 0,-1 0 0,54-2 0,798-114 0,-403 48 0,-386 59 0,61-7 0,170-45 0,-251 51 0,-27 8 0,-20 4 0,-355 76 0,163-39 0,-606 103 0,712-135 0,65-6 0,0 1 0,0 1 0,-43 10 0,69-13 0,0 0 0,0 0 0,-1 0 0,1 0 0,0 0 0,-1 0 0,1 0 0,0 0 0,-1 0 0,1 0 0,0 0 0,0 0 0,-1 0 0,1 0 0,0 0 0,-1 0 0,1 1 0,0-1 0,0 0 0,-1 0 0,1 0 0,0 0 0,0 1 0,0-1 0,-1 0 0,1 0 0,0 0 0,0 1 0,0-1 0,-1 0 0,1 0 0,0 1 0,0-1 0,0 0 0,0 0 0,0 1 0,0-1 0,0 0 0,0 1 0,0-1 0,0 0 0,-1 1 0,1-1 0,1 0 0,-1 0 0,0 1 0,0-1 0,0 1 0,17 6 0,31 1 0,601 3 0,-413-14 0,-203 2 0,17 1 0,-47 1 0,-7 0 0,-30 5 0,-471 91 0,466-86 0,36-7 0,11 0 0,15-1 0,76-4 0,162-21 0,-253 21 0,6 0 0,-21 3 0,-38 7 0,-213 32 0,-284 7 0,-275-41 0,816-7 0,-20 0 0,20 0 0,15-1 0,1355-65 0,-1295 58 0,-2 0 0,-142 20 0,-1302 178 0,1293-183 0,15-1 0,-120 24 0,182-28 0,17 0 0,712-7 0,-706 4 0,608-39 0,-54 1 0,-534 38 0,-12 0 0,-52 1 0,-866 84 0,616-48 0,113-9 0,140-20 0,20-7 0,0 0 0,0 0 0,0 0 0,0 0 0,0 0 0,0 0 0,0 0 0,0 0 0,-1 0 0,1 0 0,0 0 0,0 1 0,0-1 0,0 0 0,0 0 0,0 0 0,0 0 0,0 0 0,0 0 0,0 0 0,0 0 0,-1 0 0,1 1 0,0-1 0,0 0 0,0 0 0,0 0 0,0 0 0,0 0 0,0 0 0,0 0 0,0 0 0,0 1 0,0-1 0,0 0 0,0 0 0,0 0 0,0 0 0,0 0 0,0 0 0,0 0 0,0 1 0,0-1 0,1 0 0,-1 0 0,0 0 0,0 0 0,0 0 0,0 0 0,0 0 0,0 0 0,0 0 0,0 0 0,0 1 0,0-1 0,0 0 0,1 0 0,-1 0 0,0 0 0,0 0 0,0 0 0,36 6 0,422 4 0,10-34 0,-157 5 0,-235 16 0,-46 1 0,-25 1 0,-9 1 0,-174 8 0,-250 43 0,308-33 0,-201 27 0,-984 126 0,1125-147 0,146-17 0,32-6 0,5 0 0,23-3 0,1047-153 0,-105 11 0,-669 121 0,-199 17 0,28-11 0,11-1 0,109-3 0,26 0 0,51 19 0,-1173 2 0,382 1 0,436-2 0,54-5 0,680-28 0,-576 33 0,60 1 0,-391 1-1365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0:39.224"/>
    </inkml:context>
    <inkml:brush xml:id="br0">
      <inkml:brushProperty name="width" value="0.35" units="cm"/>
      <inkml:brushProperty name="height" value="0.35" units="cm"/>
      <inkml:brushProperty name="color" value="#FFFFFF"/>
    </inkml:brush>
  </inkml:definitions>
  <inkml:trace contextRef="#ctx0" brushRef="#br0">577 805 24575,'-51'-2'0,"-71"-13"0,49 5 0,68 10 0,-54-7 0,1-2 0,-83-23 0,135 30 0,1 1 0,0-1 0,0 0 0,0 0 0,1-1 0,-1 0 0,0 0 0,1 0 0,0 0 0,0 0 0,-7-8 0,10 10 0,1 0 0,-1 0 0,1 0 0,-1 0 0,1 0 0,0 0 0,-1 0 0,1 0 0,0 1 0,0-1 0,0 0 0,0 0 0,0 0 0,0 0 0,0 0 0,0 0 0,0 0 0,0 0 0,0 0 0,1 0 0,-1 0 0,0 0 0,1 0 0,-1 0 0,2-1 0,0-1 0,0 1 0,1-1 0,0 0 0,-1 1 0,1 0 0,0-1 0,0 1 0,1 1 0,-1-1 0,6-2 0,19-8 0,0 2 0,0 1 0,1 2 0,42-6 0,125-6 0,-141 15 0,650-11 0,-931 16 0,79 2 0,-564-2 0,912-2 0,662 8 0,0 58 0,-345 41 0,-298-55 0,-80-26 0,281 11 0,-177-33 0,-1024-6 0,407 5 0,-246 43 0,201-6 0,549-62 0,1073-141 0,-929 131 0,109 1 0,-327 28 0,221-32 0,-273 35 0,-2 1 0,1-1 0,0 0 0,0 0 0,-1 0 0,1 0 0,-1-1 0,1 1 0,-1-1 0,0 0 0,1 0 0,2-3 0,-5 4 0,1 0 0,-1-1 0,0 1 0,0-1 0,0 1 0,0-1 0,0 0 0,0 1 0,0-1 0,0 0 0,-1 1 0,1-1 0,-1 0 0,1 0 0,-1 0 0,0 0 0,1-2 0,-2-1 0,0 0 0,0 0 0,0 0 0,-1 0 0,0 0 0,0 0 0,0 0 0,0 0 0,-1 1 0,0 0 0,0-1 0,0 1 0,0 0 0,-1 0 0,-6-5 0,-56-48 0,-3 2 0,-116-69 0,14 10 0,142 94-120,3 2-129,0-1 0,2-1 0,0-1 0,-34-38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1:33.779"/>
    </inkml:context>
    <inkml:brush xml:id="br0">
      <inkml:brushProperty name="width" value="0.35" units="cm"/>
      <inkml:brushProperty name="height" value="0.35" units="cm"/>
      <inkml:brushProperty name="color" value="#FFFFFF"/>
    </inkml:brush>
  </inkml:definitions>
  <inkml:trace contextRef="#ctx0" brushRef="#br0">1608 833 24575,'-758'23'0,"49"0"0,2616-24 0,-3147-92 0,700 17 0,501 69 0,37 4 0,8 1 0,69-4 0,-52 4 0,545-25 0,565-52 0,-1060 70 0,100-27 0,-141 24 0,-32 12 0,0-1 0,0 1 0,1 0 0,-1 0 0,0 0 0,0 0 0,0 0 0,1 0 0,-1-1 0,0 1 0,0 0 0,0 0 0,0 0 0,1 0 0,-1-1 0,0 1 0,0 0 0,0 0 0,0 0 0,0-1 0,0 1 0,0 0 0,1 0 0,-1-1 0,0 1 0,0 0 0,0 0 0,0-1 0,0 1 0,0 0 0,0 0 0,0-1 0,0 1 0,0 0 0,0 0 0,-1 0 0,1-1 0,0 1 0,0 0 0,0 0 0,0-1 0,0 1 0,0 0 0,0 0 0,-1 0 0,1-1 0,0 1 0,0 0 0,0 0 0,-1 0 0,-6-3 0,0 0 0,0 1 0,0 0 0,0 1 0,-1-1 0,-10 1 0,-805-44 0,639 40 0,-955-10 0,1121 15 0,8 1 0,-1-1 0,1 0 0,-1-1 0,1 0 0,-20-5 0,26 2 0,15-1 0,38-3 0,83-3 0,-63 6 0,2178-138-762,-2228 142 762,744-36 0,-726 40-7,-44 2 31,-27 6 86,-503 95 504,376-80-593,-161 27-21,-560 99 0,840-145 0,30-6 0,1 1 0,-1 0 0,1 0 0,0 1 0,-1 0 0,2 1 0,-15 7 0,31-7 0,25-1 0,855-43-31,-704 26-57,1052-60-510,-771 38 598,-353 26 0,-94 8 62,-21 1 107,-51 3 198,-563 63-268,379-35-243,-2209 242-961,1996-205 1972,468-63-444,31-1-444,1131-64 21,-1068 52 0,370-35 0,286-20 0,-747 63 0,18-1 0,-67 0 0,-989 59 0,825-42 0,-845 92 0,465-57 0,1648-57 0,-636 8 0,-308 1 0,101-3 0,-474 13 0,-605 53 0,780-55 0,-102 13 0,-207 3 0,353-27 0,58 0 0,640-35 0,6-36 0,-99 10 0,-393 49 0,-1055 59 0,-187 4 0,1039-50 0,-37 1 0,70-2 0,115-2 0,991-71 0,6-54 0,-511 55 0,297-14 0,-333 17 0,-195 62 0,-309 10 0,-116-5 0,-58-9 0,24 1 0,-4 1 0,-646-80 0,-10 37 0,695 51 0,-135-7 0,145 4 0,27 5 0,0 0 0,-1 0 0,1 0 0,0 0 0,0 0 0,0 0 0,-1 0 0,1 0 0,0 0 0,0 0 0,0 0 0,0 0 0,-1 0 0,1 0 0,0 0 0,0 0 0,0 0 0,0 0 0,-1 0 0,1 0 0,0-1 0,0 1 0,0 0 0,0 0 0,0 0 0,0 0 0,-1 0 0,1 0 0,0-1 0,0 1 0,0 0 0,0 0 0,0 0 0,0 0 0,0-1 0,0 1 0,0 0 0,0 0 0,0 0 0,0 0 0,0-1 0,0 1 0,0 0 0,0 0 0,0 0 0,0-1 0,0 1 0,0 0 0,0 0 0,0 0 0,46-16 0,812-134 0,-601 114 0,-204 28 0,353-46 0,-3 28 0,-393 27 0,-12-1 0,-28 2 0,2-1 0,-1427 130 0,1769-171-92,756-85-1181,-1000 118-5553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1:53.121"/>
    </inkml:context>
    <inkml:brush xml:id="br0">
      <inkml:brushProperty name="width" value="0.35" units="cm"/>
      <inkml:brushProperty name="height" value="0.35" units="cm"/>
      <inkml:brushProperty name="color" value="#FFFFFF"/>
    </inkml:brush>
  </inkml:definitions>
  <inkml:trace contextRef="#ctx0" brushRef="#br0">3445 483 24575,'-11'-1'0,"0"0"0,0 0 0,0-1 0,0 0 0,1-1 0,-15-6 0,-27-7 0,-847-175 0,90 67 0,-5 46 0,535 63 0,1504 18 0,-665-29 0,-281 9 0,-257 19 0,-27 4 0,-48 15 0,45-18 0,-631 187 0,-25-42 0,70-48 0,446-85 0,-1-5 0,-154-11 0,278-2 0,51-2 0,-20 4 0,487-103 0,-295 58 0,29-7 0,23-7 0,326-35 0,-488 91 0,-605 15 0,71-4 0,2 35 0,240-9 0,196-29-58,26-2 202,31-1-1595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1:57.630"/>
    </inkml:context>
    <inkml:brush xml:id="br0">
      <inkml:brushProperty name="width" value="0.35" units="cm"/>
      <inkml:brushProperty name="height" value="0.35" units="cm"/>
      <inkml:brushProperty name="color" value="#FFFFFF"/>
    </inkml:brush>
  </inkml:definitions>
  <inkml:trace contextRef="#ctx0" brushRef="#br0">1 699 24575,'907'-57'0,"-461"-11"0,-143 19 0,-277 45 0,49-13 0,-67 12 0,-15 0 0,-29-1 0,0 1 0,-42 1 0,12 0 0,-927-35 0,948 37 0,45 2 0,0 0 0,0 0 0,0 0 0,0 0 0,0 0 0,0 0 0,0 0 0,0-1 0,0 1 0,0 0 0,0 0 0,0 0 0,0 0 0,0 0 0,0 0 0,0 0 0,0 0 0,0 0 0,0 0 0,-1 0 0,1-1 0,0 1 0,0 0 0,0 0 0,0 0 0,0 0 0,0 0 0,0 0 0,0 0 0,0 0 0,0 0 0,31-4 0,1022-98 0,-474 49 0,-3 38 0,-559 17 0,-45-2 0,-620 2 0,666-3 0,0-2 0,28-7 0,3-1 0,161-22 0,126-28 0,-332 61 0,0-1 0,1-1 0,-1 1 0,0 0 0,-1-1 0,1 0 0,0 0 0,0 0 0,-1 0 0,1-1 0,-1 0 0,0 1 0,3-4 0,-2 0 0,-1 0 0,0 1 0,0-1 0,-1 0 0,1 0 0,2-12 0,-2 7 0,-2 8 0,0 0 0,0 1 0,0-1 0,0 1 0,0-1 0,1 1 0,-1 0 0,1-1 0,0 1 0,-1 0 0,1 0 0,0 0 0,0 0 0,0 0 0,1 1 0,-1-1 0,0 1 0,1-1 0,-1 1 0,1 0 0,2-1 0,1 1 0,-1 0 0,1 0 0,-1 0 0,0 1 0,1 0 0,-1 0 0,1 0 0,-1 1 0,1 0 0,6 2 0,0 0 0,-1 0 0,0 1 0,0 1 0,0 0 0,-1 0 0,0 1 0,0 1 0,0 0 0,14 13 0,-22-18 0,0 0 0,0 0 0,0 0 0,0 1 0,-1-1 0,1 1 0,-1-1 0,1 1 0,-1-1 0,0 1 0,0 0 0,0-1 0,-1 1 0,1 0 0,-1 0 0,1 0 0,-1 0 0,0 0 0,0-1 0,0 1 0,-1 4 0,-1-3 0,1 0 0,-1 1 0,0-1 0,0 0 0,0 0 0,-1 0 0,0 0 0,1-1 0,-1 1 0,0-1 0,-1 1 0,-3 2 0,-8 5 0,0 0 0,-1-1 0,0 0 0,0-1 0,-29 10 0,15-8 0,-1 0 0,0-2 0,-1-1 0,-41 4 0,-199 27 0,114-14 0,20-5 0,5 2 0,-259 7 0,295-32 0,0 4 0,0 5 0,-115 21 0,195-23 0,1 1 0,-28 11 0,29-4 0,16-11 0,0-1 0,0 1 0,-1 0 0,1 0 0,1-1 0,-1 1 0,0-1 0,0 1 0,0-1 0,0 1 0,0-1 0,0 0 0,1 1 0,-1-1 0,0 0 0,0 0 0,0 0 0,2 0 0,102 9 0,0-4 0,150-13 0,-199 5 0,970-78 0,-833 50 0,-99 14 0,-36 7 0,-1-2 0,74-26 0,-90 20 0,-32 13 0,1 0 0,0 1 0,19-5 0,-16 9 0,-13 6 0,-17 11 0,-60 32 0,-3-2 0,-2-5 0,-1-3 0,-2-3 0,-148 39 0,-664 133 0,11-54 0,746-132 0,-161 5 0,949-33 0,-371 7 0,-107-1 0,891-27 0,-692 6 0,-363 21 0,1 0 0,-1-1 0,1 0 0,-1 0 0,1 0 0,-1-1 0,0 0 0,0 0 0,0-1 0,0 0 0,8-5 0,-14 8 0,0 0 0,0 0 0,0 0 0,1-1 0,-1 1 0,0 0 0,0 0 0,0 0 0,0 0 0,0-1 0,0 1 0,0 0 0,0 0 0,0 0 0,0 0 0,0-1 0,0 1 0,0 0 0,0 0 0,0 0 0,0 0 0,0-1 0,0 1 0,0 0 0,-1 0 0,1 0 0,0 0 0,0-1 0,0 1 0,0 0 0,0 0 0,0 0 0,0 0 0,-1 0 0,1 0 0,0-1 0,0 1 0,0 0 0,0 0 0,0 0 0,-1 0 0,1 0 0,0 0 0,0 0 0,0 0 0,0 0 0,-1 0 0,-14-5 0,-15 1 0,-422 4 0,144 21 0,-80 1 0,241-23 0,66-1 0,-1 4 0,-117 16 0,-21 5 0,116-16 0,0 12 0,75-12 0,-57 6 0,-356-9 64,229-7-1493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36.649"/>
    </inkml:context>
    <inkml:brush xml:id="br0">
      <inkml:brushProperty name="width" value="0.35" units="cm"/>
      <inkml:brushProperty name="height" value="0.35" units="cm"/>
      <inkml:brushProperty name="color" value="#FFFFFF"/>
    </inkml:brush>
  </inkml:definitions>
  <inkml:trace contextRef="#ctx0" brushRef="#br0">5077 811 24575,'-93'0'0,"-142"2"0,-139 13 0,-999 87-1605,-303 14-500,379-98 3600,1268-21-1280,75-6 545,1775-136-51,26 131-1033,-1805 16 311,-32 1 34,-27 2 114,-597 40 539,492-41-636,-2051 24-1364,2108-31 1326,64 1 0,8-1 0,41-7 0,143-17 0,119-15 0,2263-229-327,-1721 241 218,-780 33 109,-63 1 21,-25 2 122,-57 11 427,-144 13 0,151-23-501,-1098 103-613,-9-61 295,1146-49 249,46-1 0,80 0 0,165-1 0,116 1-41,-114 0-66,824 4 1,-1 42 89,-610 10 13,-457-48 4,-22-7 0,0 0 0,0 0 0,0 0 0,0 0 0,0 0 0,0 1 0,0-1 0,0 0 0,0 0 0,1 0 0,-1 0 0,0 1 0,0-1 0,0 0 0,0 0 0,0 0 0,0 0 0,0 1 0,0-1 0,-1 0 0,1 0 0,0 0 0,0 0 0,0 1 0,0-1 0,0 0 0,0 0 0,0 0 0,0 0 0,0 0 0,0 1 0,0-1 0,-1 0 0,1 0 0,0 0 0,0 0 0,0 0 0,0 0 0,0 0 0,-1 0 0,1 1 0,0-1 0,0 0 0,0 0 0,0 0 0,0 0 0,-1 0 0,1 0 0,0 0 0,0 0 0,0 0 0,0 0 0,-1 0 0,1 0 0,0 0 0,0 0 0,0 0 0,0 0 0,-1 0 0,1 0 0,0-1 0,0 1 0,0 0 0,0 0 0,-1 0 0,1 0 0,0 0 0,0 0 0,-48 6 176,0-2 1,-81-3-1,33-2 188,-37 3-259,-1270-12-215,1000-16 110,377 22 0,26 4 0,1 0 0,-1 0 0,0 0 0,0 0 0,0 0 0,0 0 0,0 0 0,0 0 0,0-1 0,0 1 0,0 0 0,0 0 0,0 0 0,0 0 0,0 0 0,0 0 0,0 0 0,0 0 0,0 0 0,0-1 0,0 1 0,0 0 0,0 0 0,0 0 0,0 0 0,0 0 0,0 0 0,0 0 0,0 0 0,0 0 0,0-1 0,0 1 0,0 0 0,0 0 0,0 0 0,0 0 0,0 0 0,0 0 0,0 0 0,0 0 0,-1 0 0,1 0 0,0 0 0,0 0 0,0 0 0,0-1 0,0 1 0,0 0 0,0 0 0,0 0 0,0 0 0,0 0 0,-1 0 0,1 0 0,0 0 0,0 0 0,53-8 0,951-27 525,-797 34-481,734 1-44,-2305 55 0,903-29 0,455-26 0,-48 4 0,105-2 0,1271 19-673,-376-3 516,-855-16 157,87-2 0,-211 2 232,-49-3-1,11-2-2,-1139-36-91,1163 38-138,-69-6 0,104 7 0,1-2 0,-1 0 0,1 0 0,0-1 0,0-1 0,-13-5 0,23 9 0,0-1 0,1 1 0,-1 0 0,1 0 0,-1-1 0,1 1 0,-1 0 0,1-1 0,-1 1 0,1 0 0,-1-1 0,1 1 0,-1-1 0,1 1 0,0-1 0,-1 1 0,1-1 0,0 1 0,-1-1 0,1 1 0,0-1 0,0 0 0,0 1 0,-1-1 0,1 1 0,0-1 0,0 0 0,0 1 0,0-2 0,1 1 0,0-1 0,0 1 0,0-1 0,0 1 0,0 0 0,0 0 0,0-1 0,0 1 0,0 0 0,1 0 0,-1 0 0,0 0 0,1 0 0,2-1 0,23-10 0,1 1 0,52-13 0,490-93 5,16 43-362,-501 65 226,894-68 35,-923 71 96,-47 3 0,-20-1 0,-189-12 309,113 12-135,-1379-38-78,1362 39-96,76-4 0,28 6 0,0 1 0,0 0 0,0-1 0,0 1 0,0-1 0,0 1 0,0 0 0,0-1 0,0 1 0,0 0 0,1-1 0,-1 1 0,0-1 0,0 1 0,0 0 0,0-1 0,1 1 0,-1 0 0,0-1 0,0 1 0,1 0 0,-1 0 0,0-1 0,1 1 0,-1 0 0,0 0 0,1 0 0,-1-1 0,0 1 0,1 0 0,-1 0 0,0 0 0,1 0 0,-1 0 0,1 0 0,0-1 0,67-19 0,464-65 0,15 37 0,-471 42 0,748-27 0,-942 34 0,34 2 0,-1679 106 0,1665-98 0,92-10 0,7 1 0,21 1 0,57 1 0,501 0-208,383 8-224,-766-7 432,282 14 0,-428-11 0,-39-1-14,-22 0 1,-38 5 146,-430 40 450,-14-26-671,399-22 127,-10 1-39,-236 2 0,552-7 0,-91-2 0,920 0 0,-1028 2 0,3 0 0,-1 0 0,1 1 0,30 6 0,-46-7 0,-1 0 0,1-1 0,-1 1 0,1 0 0,-1 0 0,1 0 0,-1 1 0,1-1 0,-1 0 0,1 0 0,-1 0 0,1 0 0,-1 0 0,1 1 0,-1-1 0,1 0 0,-1 0 0,1 1 0,-1-1 0,0 0 0,1 1 0,-1-1 0,1 0 0,-1 1 0,0-1 0,1 1 0,-1-1 0,0 0 0,0 1 0,1-1 0,-1 1 0,0-1 0,0 1 0,0-1 0,0 1 0,0-1 0,0 1 0,1-1 0,-1 1 0,-21 13 0,-5-5 0,-1-1 0,0-1 0,-1-1 0,-38 3 0,-121 2 0,143-9 0,-9 0 0,67-1 0,96-4 0,18-3 0,1-6 0,160-35 0,-281 45 0,0 0 0,0-1 0,-1 1 0,1-1 0,0-1 0,-1 0 0,12-7 0,-17 10 0,-1-1 0,1 1 0,0-1 0,-1 1 0,0-1 0,1 0 0,-1 1 0,0-1 0,0 0 0,0 0 0,0 0 0,0 0 0,0 0 0,0 0 0,-1-1 0,1 1 0,-1 0 0,0 0 0,1 0 0,-1 0 0,0-1 0,0 1 0,0 0 0,-1 0 0,1 0 0,-1-1 0,1 1 0,-1 0 0,0 0 0,1 0 0,-3-4 0,-8-13 0,0 0 0,-2 0 0,0 1 0,-23-25 0,22 28 0,2 0 0,-1 0 0,2-1 0,0-1 0,1 0 0,-13-29 0,7-11 0,12 41 0,0-1 0,-2 1 0,-10-23 0,44 101 0,17 3 0,91 102 0,-75-97 0,-34-33 0,-2 1 0,-1 1 0,-3 2 0,-1 0 0,21 59 0,21 45 0,13 22 0,-75-168 0,0 1 0,0 0 0,0 0 0,0 0 0,1 0 0,-1 0 0,0 0 0,0 0 0,0-1 0,0 1 0,0 0 0,0 0 0,0 0 0,0 0 0,0 0 0,0 0 0,1 0 0,-1 0 0,0 0 0,0 0 0,0 0 0,0 0 0,0 0 0,0 0 0,1 0 0,-1 0 0,0 0 0,0 0 0,0 0 0,0 0 0,0 0 0,0 0 0,0 0 0,1 0 0,-1 0 0,0 0 0,0 0 0,0 0 0,0 0 0,0 0 0,0 0 0,0 0 0,1 0 0,-1 0 0,0 0 0,0 0 0,0 0 0,0 1 0,0-1 0,0 0 0,0 0 0,0 0 0,0 0 0,0 0 0,0 0 0,0 0 0,1 1 0,-1-1 0,0 0 0,0 0 0,0 0 0,0 0 0,0 0 0,0 0 0,3-17 0,-2-27 0,-6-789 0,5 677 0,2 181 0,0-1 0,1 0 0,2 0 0,0 0 0,15 38 0,0-9 0,38 68 0,-21-59 0,-25-43 0,0 0 0,-1 0 0,-1 1 0,-1 1 0,8 28 0,-16-48 0,-1 1 0,1-1 0,-1 1 0,0-1 0,0 1 0,1-1 0,-1 1 0,0-1 0,0 1 0,0-1 0,-1 1 0,1-1 0,0 1 0,0-1 0,-1 0 0,1 1 0,-1-1 0,1 1 0,-1-1 0,0 0 0,0 1 0,1-1 0,-1 0 0,0 0 0,0 0 0,0 0 0,-2 2 0,0-2 0,1 0 0,-1 0 0,0 0 0,0 0 0,1-1 0,-1 1 0,0-1 0,0 1 0,0-1 0,0 0 0,0 0 0,0-1 0,-4 0 0,-13-3 0,0-1 0,1-1 0,-23-10 0,38 14 0,-84-39 0,2-4 0,-133-93 0,183 114 0,3 3 0,48 34 0,56 39 0,34 23 0,164 124 0,-152-113-1365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2:00.321"/>
    </inkml:context>
    <inkml:brush xml:id="br0">
      <inkml:brushProperty name="width" value="0.35" units="cm"/>
      <inkml:brushProperty name="height" value="0.35" units="cm"/>
      <inkml:brushProperty name="color" value="#FFFFFF"/>
    </inkml:brush>
  </inkml:definitions>
  <inkml:trace contextRef="#ctx0" brushRef="#br0">3549 0 24575,'-26'2'0,"-1"0"0,1 2 0,-35 10 0,30-6 0,-61 6 0,-381-10 0,243-7 0,-471 3 0,663 2 0,0 2 0,-53 11 0,46-6 0,-50 3 0,-406-8 0,258-7 0,-588 3-1365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2:52.899"/>
    </inkml:context>
    <inkml:brush xml:id="br0">
      <inkml:brushProperty name="width" value="0.35" units="cm"/>
      <inkml:brushProperty name="height" value="0.35" units="cm"/>
      <inkml:brushProperty name="color" value="#FFFFFF"/>
    </inkml:brush>
  </inkml:definitions>
  <inkml:trace contextRef="#ctx0" brushRef="#br0">1533 0 24530,'-1533'244'0,"5430"-244"0,-4445-244 0,-1268 244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3:14.669"/>
    </inkml:context>
    <inkml:brush xml:id="br0">
      <inkml:brushProperty name="width" value="0.35" units="cm"/>
      <inkml:brushProperty name="height" value="0.35" units="cm"/>
      <inkml:brushProperty name="color" value="#FFFFFF"/>
    </inkml:brush>
  </inkml:definitions>
  <inkml:trace contextRef="#ctx0" brushRef="#br0">1576 881 24575,'-749'41'0,"302"-9"0,100-19 0,321-14 0,19-3 0,54-14 0,94-18 0,235-27 0,-303 53 0,242-31 0,539-3 0,-823 45 0,-60 1 0,-941 3 0,642-6 0,321 1 0,-34-1 0,41 1 0,0 0 0,0-1 0,0 1 0,0 0 0,0 0 0,0 0 0,0 0 0,0 0 0,0 0 0,0 0 0,0 0 0,0-1 0,0 1 0,0 0 0,0 0 0,0 0 0,0 0 0,-1 0 0,1 0 0,0 0 0,0 0 0,0 0 0,0 0 0,0 0 0,0-1 0,0 1 0,0 0 0,0 0 0,0 0 0,0 0 0,0 0 0,-1 0 0,1 0 0,0 0 0,0 0 0,0 0 0,0 0 0,0 0 0,0 0 0,0 0 0,0 0 0,0 0 0,-1 0 0,1 0 0,0 0 0,0 0 0,0 0 0,26-5 0,823-83-26,-653 72-68,64-6-58,809-79-297,-1004 91 449,-64 8 0,-8 0 0,-39-1 0,-1394 36 52,355 61-42,1181-98 100,461-36 372,1098-88-1670,-1161 91 1160,-488 36 29,-9 0-1,-22 0 11,-66 0 141,-157 10 524,-2163 147-1509,2322-149 833,77-6-4,-12 0-32,71-8 240,3651-405-355,-3684 411 151,-17 2 0,-36 5 0,-5-1 0,-1364 217 1263,1358-209-1263,49-9 0,12-2 0,93 1 0,748-53 0,4-52 0,-823 97 0,174-15 0,-350 25 0,70-1 0,-1163 75 0,1410-97 0,-98 7 0,691-81 0,214-29 0,-915 112 0,80-12 0,1 6 0,162 4 0,-585 26 0,161-6 0,-333 32 0,275-23 0,132-13 0,40-3 0,10-1 0,79 1 0,1900-4 0,-2582 36 0,-9 39 0,147-16 0,454-57 0,-20 3 0,30-4 0,66-10 0,400-71 0,837-114 0,-1146 188 0,-442 51 0,320-37 0,118-5 0,1-6 0,178-30 0,-437 31 0,-524 77 0,591-66 0,32-5 0,16 1 0,422-1 0,-268-5 0,-146 5 0,-38 3 0,-50 5 0,-193 28 0,-312 35 0,874-77 0,-164 5 0,6 0 0,152-4 0,-283 2 0,-1-1 0,1 0 0,28-8 0,-35 4 0,-15 2 0,-25-2 0,-485-6 0,364 14 0,93-2 0,381-19 0,23-1 0,-314 24 0,-33-4 0,0 0 0,0 1 0,0-1 0,0 0 0,0 0 0,0 1 0,0-1 0,0 0 0,0 0 0,0 1 0,0-1 0,0 0 0,0 0 0,0 1 0,0-1 0,0 0 0,0 0 0,0 1 0,0-1 0,0 0 0,-1 0 0,1 0 0,0 1 0,0-1 0,0 0 0,0 0 0,-1 0 0,1 1 0,0-1 0,0 0 0,0 0 0,-1 0 0,1 0 0,0 1 0,0-1 0,0 0 0,-1 0 0,1 0 0,0 0 0,0 0 0,-1 0 0,1 0 0,0 0 0,0 0 0,-1 0 0,1 0 0,0 0 0,0 0 0,-1 0 0,1 0 0,-64 17 0,-562 75 0,595-89 0,31-3 0,0 0 0,0 0 0,1 0 0,-1 0 0,0 0 0,0 0 0,0 0 0,0 0 0,0 1 0,0-1 0,0 0 0,0 0 0,0 0 0,0 0 0,0 0 0,0 0 0,0 0 0,0 0 0,0 0 0,0 1 0,53-1 0,-40 0 0,846-4 0,-1163 2 0,-368 5 0,642-2 0,2-1 0,0 1 0,-1 1 0,1 1 0,-55 15 0,84-18 0,-1 0 0,0 0 0,0 0 0,0 0 0,0 0 0,1 0 0,-1 0 0,0 0 0,0 1 0,0-1 0,0 0 0,0 0 0,0 0 0,1 0 0,-1 0 0,0 1 0,0-1 0,0 0 0,0 0 0,0 0 0,0 0 0,0 1 0,0-1 0,0 0 0,0 0 0,0 0 0,0 1 0,0-1 0,0 0 0,0 0 0,0 0 0,0 0 0,0 1 0,0-1 0,0 0 0,0 0 0,0 0 0,0 0 0,0 1 0,0-1 0,0 0 0,-1 0 0,1 0 0,0 0 0,0 0 0,0 1 0,0-1 0,0 0 0,31 5 0,1-1 0,0-2 0,50-2 0,-19-1 0,307 2-1365,-314-2-5461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3:15.718"/>
    </inkml:context>
    <inkml:brush xml:id="br0">
      <inkml:brushProperty name="width" value="0.35" units="cm"/>
      <inkml:brushProperty name="height" value="0.35" units="cm"/>
      <inkml:brushProperty name="color" value="#FFFFFF"/>
    </inkml:brush>
  </inkml:definitions>
  <inkml:trace contextRef="#ctx0" brushRef="#br0">769 1 24575,'-768'0'0,"975"-1"0,271 4 0,-287 17 133,-35-1-1631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3:18.496"/>
    </inkml:context>
    <inkml:brush xml:id="br0">
      <inkml:brushProperty name="width" value="0.35" units="cm"/>
      <inkml:brushProperty name="height" value="0.35" units="cm"/>
      <inkml:brushProperty name="color" value="#FFFFFF"/>
    </inkml:brush>
  </inkml:definitions>
  <inkml:trace contextRef="#ctx0" brushRef="#br0">1926 1 24575,'-244'19'0,"114"-5"0,2-3 0,-780 30 0,1371-40 0,-215-4 0,-116 6 0,88-5 0,-941 81 0,-94 8 0,801-86 0,-15 2 0,54-2 0,1675-6 0,-1668 6 0,-69 4 0,8-3 0,-153 17 0,-906 105 0,1080-123 0,-36 7 0,44-8 0,0 0 0,0 0 0,0 0 0,0 0 0,1 0 0,-1 0 0,0 0 0,0 0 0,0 0 0,0 0 0,0 0 0,0 0 0,0 0 0,0 0 0,0 1 0,0-1 0,0 0 0,0 0 0,0 0 0,0 0 0,0 0 0,0 0 0,0 0 0,0 0 0,1 0 0,-1 1 0,0-1 0,0 0 0,0 0 0,-1 0 0,1 0 0,0 0 0,0 0 0,0 0 0,0 0 0,0 0 0,0 1 0,0-1 0,0 0 0,0 0 0,0 0 0,0 0 0,0 0 0,0 0 0,0 0 0,0 0 0,32 3 0,974-23 0,-559-1 0,-400 19 0,-41 2 0,-31 1 0,-69 3 0,-478 28 0,1 29 0,508-48 0,63-14 0,0 1 0,-1 0 0,1 0 0,0 0 0,0 0 0,0 0 0,0 0 0,0 0 0,-1 0 0,1 0 0,0 0 0,0 0 0,0 0 0,0 0 0,0 0 0,0 0 0,-1 0 0,1 0 0,0 0 0,0 0 0,0 0 0,0 0 0,0 1 0,0-1 0,-1 0 0,1 0 0,0 0 0,0 0 0,0 0 0,0 0 0,0 0 0,0 0 0,0 0 0,0 1 0,0-1 0,-1 0 0,1 0 0,0 0 0,0 0 0,0 0 0,0 0 0,0 0 0,0 1 0,0-1 0,0 0 0,0 0 0,0 0 0,0 0 0,0 0 0,0 1 0,0-1 0,0 0 0,0 0 0,0 0 0,0 0 0,0 0 0,0 0 0,0 1 0,1-1 0,-1 0 0,0 0 0,0 0 0,0 0 0,19 4 0,326 8 0,20-29 0,-183 7 0,198-8 0,-344 17 0,-78 8 0,-597 71 0,24-34 0,1532-49 0,-553 5 0,-1047 23 0,84-2 0,1491-68 0,-324 8 0,-544 38 0,-53 0 0,-802 4 0,1464-3-1365,-556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3:27.828"/>
    </inkml:context>
    <inkml:brush xml:id="br0">
      <inkml:brushProperty name="width" value="0.35" units="cm"/>
      <inkml:brushProperty name="height" value="0.35" units="cm"/>
      <inkml:brushProperty name="color" value="#FFFFFF"/>
    </inkml:brush>
  </inkml:definitions>
  <inkml:trace contextRef="#ctx0" brushRef="#br0">1892 596 24575,'-1210'0'0,"934"22"0,7 0 0,132-23 0,311-11 0,255-49 0,-221 26 0,260-25 0,-310 42 0,154-8 0,-212 28 0,-46 0 0,0-2 0,0-2 0,81-14 0,-54 4 0,0 2 0,0 5 0,109 6 0,-83 0 0,-81-2 0,-1-2 0,0-1 0,34-9 0,-29 6 0,56-6 0,28 9 0,-53 3 0,81-12 0,390-79 0,-328 78 0,-88 9 0,-65-2 0,0-2 0,94-29 0,22-5 0,-94 33 0,120-1 0,-43 5 0,-122 2 0,47-11 0,-49 8 0,0 2 0,28-3 0,72 4-75,52-5 260,-149 5-480,0-1 0,0-1 0,0-1 0,28-12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23:35.388"/>
    </inkml:context>
    <inkml:brush xml:id="br0">
      <inkml:brushProperty name="width" value="0.35" units="cm"/>
      <inkml:brushProperty name="height" value="0.35" units="cm"/>
      <inkml:brushProperty name="color" value="#FFFFFF"/>
    </inkml:brush>
  </inkml:definitions>
  <inkml:trace contextRef="#ctx0" brushRef="#br0">2085 4 24575,'-97'-1'0,"34"-2"0,0 4 0,0 2 0,-70 13 0,33-2 0,-2-3 0,1-6 0,-121-8 0,56 1 0,-126 2 0,526 6 0,348 56 0,-461-50 0,0-4 0,131-10 0,-75-1 0,58 3 0,-529 26 0,12 17 0,197-32 0,-1-4 0,-169-7 0,98-3 0,-1089 3 0,1538-21 0,3-1 0,1081 24 0,-1349-4 0,0-1 0,0-1 0,27-7 0,48-8 0,358 12 0,-259 10 0,341-3 0,-655-2 0,-136 5 0,212 3 0,-1 1 0,-66 21 0,70-17 0,0-1 0,-1-2 0,-59 6 0,-89 7 0,7 0 0,350-38 0,-73 3 0,0 5 0,144 6 0,-130 4 0,154-19 0,-29-8 0,-233 25 0,0 0 0,0 0 0,0 0 0,-1-1 0,1 0 0,0 0 0,-1-1 0,1 0 0,11-7 0,-18 10 0,0 0 0,0 0 0,0 0 0,0 0 0,1 0 0,-1 0 0,0 0 0,0 0 0,0-1 0,0 1 0,0 0 0,0 0 0,0 0 0,0 0 0,0 0 0,0-1 0,0 1 0,0 0 0,0 0 0,0 0 0,0 0 0,0-1 0,0 1 0,0 0 0,0 0 0,0 0 0,0 0 0,0 0 0,0-1 0,0 1 0,0 0 0,0 0 0,0 0 0,0 0 0,0 0 0,0-1 0,0 1 0,0 0 0,0 0 0,-1 0 0,1 0 0,0 0 0,0 0 0,0 0 0,0-1 0,0 1 0,0 0 0,-1 0 0,1 0 0,0 0 0,-13-5 0,-14 2 0,-377-1 0,205 7 0,-1198-3 0,3788 0 0,-2274-2-341,-1-4 0,0-6-1,151-35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36:56.529"/>
    </inkml:context>
    <inkml:brush xml:id="br0">
      <inkml:brushProperty name="width" value="0.35" units="cm"/>
      <inkml:brushProperty name="height" value="0.35" units="cm"/>
      <inkml:brushProperty name="color" value="#FFFFFF"/>
    </inkml:brush>
  </inkml:definitions>
  <inkml:trace contextRef="#ctx0" brushRef="#br0">1878 1104 24575,'-9'0'-404,"-1"-1"-1,1-1 1,0 0 0,0 0-1,-12-5 1,-12-2-119,-345-51 989,245 44-118,-165-12 1787,490 31-2135,-84-5 0,1545 41 0,-1478-34 0,-151-3 0,-50 4 0,16-4 0,-416 66 0,-3-18 0,-468-6 0,863-45 0,34 1 0,0 0 0,0 0 0,0 0 0,0 0 0,0 0 0,70-1 0,2381-4-913,-1468 6 1826,-1207-1-913,-3212 0-866,2327 39 1580,1100-38-706,-16 1 142,55-2-156,1958 1 6,-845-3 0,-1022-4 0,182-32 0,-10 0 0,622-7 0,-737 48 0,170-5 0,-201-16 0,-16 1 0,-1 6 0,-2-5 0,150-39 0,-123 13 0,-26 21 0,1 6 0,200 2 0,-289 11 0,0-2 0,53-11 0,-49 7 0,68-5 0,43-5 0,-13 0 0,129 16 0,32-1 0,-300 2 0,0 1 0,0 0 0,0-1 0,0 0 0,0 0 0,0 0 0,-1-1 0,1 1 0,0-1 0,-1 0 0,1 0 0,-1 0 0,1-1 0,-1 1 0,0-1 0,0 1 0,0-1 0,0 0 0,-1 0 0,1-1 0,3-5 0,-5 6 0,0 0 0,1 0 0,-1-1 0,-1 1 0,1-1 0,0 1 0,-1-1 0,0 1 0,1-1 0,-2 1 0,1-1 0,0 1 0,-1-1 0,1 1 0,-1-1 0,0 1 0,0 0 0,0-1 0,-1 1 0,1 0 0,-1 0 0,0 0 0,0 0 0,-4-5 0,-16-15 0,-1 0 0,-1 2 0,-1 1 0,0 1 0,-2 1 0,-48-25 0,-6-5 0,-7-6 0,-68-45 0,135 83 0,1-1 0,0 0 0,2-2 0,0 0 0,-16-23 0,5-1 0,20 28 0,0 0 0,-1 1 0,-1 0 0,0 1 0,-1 0 0,-1 0 0,-19-14 0,29 25 0,0 1 0,-1-1 0,0 1 0,1 0 0,-1 0 0,0 0 0,0 0 0,1 1 0,-1 0 0,0 0 0,0 0 0,0 0 0,0 0 0,1 1 0,-1 0 0,0 0 0,0 0 0,-4 2 0,-10 4 0,1 1 0,-27 16 0,-1 1 0,-46 13 0,-2-4 0,-2-4 0,-1-5 0,-1-3 0,-181 16 0,-508-21 0,607-20 0,-300 2 0,708 1 0,1727 0 0,-1918 0 0,-4-1 0,0 1 0,56 9 0,-88-8 0,-1-1 0,1 0 0,-1 0 0,1 1 0,-1-1 0,1 1 0,-1-1 0,1 1 0,-1 0 0,0-1 0,1 1 0,-1 0 0,0 0 0,0 0 0,2 2 0,-3-3 0,0 1 0,0-1 0,1 1 0,-1-1 0,0 1 0,0-1 0,0 1 0,0-1 0,-1 1 0,1-1 0,0 1 0,0 0 0,0-1 0,0 1 0,0-1 0,-1 1 0,1-1 0,0 1 0,-1-1 0,1 0 0,0 1 0,-1-1 0,1 1 0,0-1 0,-1 0 0,1 1 0,-1-1 0,1 0 0,-1 1 0,-59 32 0,57-32 0,-177 75-38,-316 85 1,398-133-52,-1903 442-1157,1599-426 1246,362-45 280,40 1-274,1 0 0,-1 0 0,0 0 0,0 0 0,0 0 0,0 0 0,0 0 1,0-1-1,0 1 0,0 0 0,0 0 0,0 0 0,0 0 0,0 0 0,0 0 0,0 0 0,0 0 0,0 0 0,0 0 0,0-1 0,0 1 0,0 0 0,0 0 1,0 0-1,0 0 0,0 0 0,0 0 0,0 0 0,0 0 0,0 0 0,0 0 0,0-1 0,-1 1 0,1 0 0,0 0 0,0 0 0,0 0 0,0 0 0,0 0 1,0 0-1,0 0 0,0 0 0,0 0 0,0 0 0,30-7 286,888-93 218,-729 85-619,64-6-380,480-36 53,2 32 451,-706 26-19,-67 1 89,16-1-2,-1300 77-175,-542 18-428,1711-95 520,196-4 164,1172-77 524,184-10-1095,-1302 89 407,-97 1 0,0-1 0,1 1 0,-1 0 0,0 0 0,1 0 0,-1 0 0,0 0 0,1 0 0,-1 0 0,0 0 0,1 0 0,-1 0 0,1 0 0,-1 0 0,0 0 0,1 0 0,-1 1 0,0-1 0,1 0 0,-1 0 0,0 0 0,1 0 0,-1 1 0,0-1 0,1 0 0,-1 0 0,0 1 0,0-1 0,1 0 0,-1 0 0,0 1 0,0-1 0,0 0 0,1 1 0,-1-1 0,-22 11 0,-135 31 0,-131 30 0,-1659 360-272,1865-417 272,-42 10 0,0-5 0,-134 3 0,236-23-20,22 0 19,1 0 1,-1 0-1,0 0 1,0 0-1,0 0 1,0-1 0,0 1-1,0 0 1,0 0-1,0 0 1,0 0-1,0 0 1,0 0 0,0 0-1,0 0 1,0 0-1,0 0 1,0 0-1,0 0 1,0-1-1,0 1 1,0 0 0,0 0-1,0 0 1,0 0-1,0 0 1,0 0-1,0 0 1,0 0 0,-1 0-1,1 0 1,0 0-1,0 0 1,0 0-1,0 0 1,0 0 0,0-1-1,0 1 1,0 0-1,0 0 1,0 0-1,0 0 1,0 0-1,0 0 1,0 0 0,-1 0-1,52-12 206,1384-263 223,29 91-878,-1426 181 450,-22 3 0,0-1 0,-1-1 0,1-1 0,21-6 0,-35 8 33,1 0 0,-1 0 0,0 0 0,0-1 0,0 1 0,0-1 0,-1 0 0,1 1 0,0-1 0,-1 0 0,1 0 0,-1 0 0,0 0 0,1 0 0,-1 0 0,0 0 0,0-1 0,0 1 0,-1 0 0,1-1 0,0 1 0,-1 0 0,0-1 0,1 1 0,-1-1 0,0 1 1,0-1-1,-1 1 0,1 0 0,-1-4 0,0 0-18,0 0 0,0 1 1,-1-1-1,1 0 0,-1 0 0,-1 0 1,1 1-1,-1 0 0,0-1 1,0 1-1,-5-6 0,1 5-15,0 1 0,0 0 0,0 1 0,0 0 0,-1 0 0,0 0 0,0 1 0,0 0 0,0 1 0,0 0 0,0 0 0,-1 0 0,-9 1 0,0-3 0,-606-67 0,133 22 0,423 40 0,35 6 0,0-1 0,1-2 0,0-1 0,-41-15 0,72 21 0,1 1 0,-1 0 0,0 0 0,0 0 0,1-1 0,-1 1 0,0-1 0,1 1 0,-1 0 0,0-1 0,1 1 0,-1-1 0,0 1 0,1-1 0,-1 1 0,1-1 0,-1 0 0,1 1 0,0-1 0,-1 0 0,1 1 0,-1-2 0,12-8 0,42-3 0,724-55 0,-688 64 0,696-17 0,-759 22 0,-59 0 0,-1038 2 0,689-4 0,337-2 0,34-2 0,32-4 0,352-59 0,-231 48 0,362-45-1365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37:01.579"/>
    </inkml:context>
    <inkml:brush xml:id="br0">
      <inkml:brushProperty name="width" value="0.35" units="cm"/>
      <inkml:brushProperty name="height" value="0.35" units="cm"/>
      <inkml:brushProperty name="color" value="#FFFFFF"/>
    </inkml:brush>
  </inkml:definitions>
  <inkml:trace contextRef="#ctx0" brushRef="#br0">5334 0 24575,'8'2'0,"0"-1"0,-1 1 0,1 1 0,-1 0 0,1 0 0,-1 0 0,0 1 0,-1 0 0,13 9 0,4 1 0,206 135 0,-27-16 0,-148-100 0,-1 3 0,-2 1 0,51 49 0,-88-73 0,1-2 0,1 0 0,0-1 0,34 17 0,31 20 0,-47-27 0,-28-17 0,0 0 0,0 0 0,0 0 0,-1 1 0,1 0 0,-1 0 0,0 1 0,0-1 0,0 1 0,0 0 0,6 10 0,-11-14 0,0-1 0,0 1 0,0 0 0,0 0 0,0-1 0,0 1 0,0 0 0,0 0 0,0-1 0,-1 1 0,1 0 0,0 0 0,0-1 0,-1 1 0,1 0 0,0-1 0,-1 1 0,1 0 0,-1-1 0,1 1 0,-1-1 0,1 1 0,-1 0 0,1-1 0,-1 0 0,0 1 0,1-1 0,-1 1 0,0-1 0,1 0 0,-1 1 0,0-1 0,1 0 0,-1 0 0,0 1 0,0-1 0,1 0 0,-2 0 0,-34 6 0,33-6 0,-274 3 0,-11 1 0,59 16 0,-778 38 0,935-59 0,-17-1 0,0 3 0,0 4 0,-121 23 0,12 12 0,178-35 0,18-2 0,46 0 0,1077 0 0,-600-6 0,1514 2 0,-3199 52 0,902-34 0,-155 10 0,-484 26 0,-1-32 0,747-23 0,3457 2 0,-3013-21 0,-35 0 0,-170 23 0,-56 0 0,0-2 0,0 0 0,0-2 0,38-7 0,-61 8 0,0-1 0,0 0 0,0 0 0,-1 0 0,1 0 0,-1-1 0,1 0 0,5-4 0,-9 6 0,-1 1 0,1 0 0,-1-1 0,0 1 0,1-1 0,-1 1 0,0 0 0,1-1 0,-1 1 0,0-1 0,0 1 0,1-1 0,-1 1 0,0-1 0,0 1 0,0-1 0,0 1 0,0-1 0,1 1 0,-1-1 0,0 1 0,0-1 0,0 1 0,-1-1 0,1 0 0,0 1 0,0-1 0,0 1 0,0-1 0,0 1 0,-1-1 0,1 0 0,-2 0 0,0-1 0,0 1 0,1-1 0,-1 1 0,0 0 0,-1 0 0,1 0 0,0 0 0,0 0 0,0 1 0,0-1 0,-1 1 0,-2-1 0,-57-9 0,-1 3 0,-122 3 0,93 4 0,-838-1 0,659 2 0,-46 19 0,66-2 0,-377 14 0,539-26 0,-503 0 0,49-3 0,318 17 0,-93 2 0,-2966-24-1365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37:04.938"/>
    </inkml:context>
    <inkml:brush xml:id="br0">
      <inkml:brushProperty name="width" value="0.35" units="cm"/>
      <inkml:brushProperty name="height" value="0.35" units="cm"/>
      <inkml:brushProperty name="color" value="#FFFFFF"/>
    </inkml:brush>
  </inkml:definitions>
  <inkml:trace contextRef="#ctx0" brushRef="#br0">2528 0 23695,'-2528'788'0,"7584"-788"0,-7584-788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44.005"/>
    </inkml:context>
    <inkml:brush xml:id="br0">
      <inkml:brushProperty name="width" value="0.35" units="cm"/>
      <inkml:brushProperty name="height" value="0.35" units="cm"/>
      <inkml:brushProperty name="color" value="#FFFFFF"/>
    </inkml:brush>
  </inkml:definitions>
  <inkml:trace contextRef="#ctx0" brushRef="#br0">0 1287 24575,'185'5'0,"258"39"0,-274-25 0,288-3 0,1333-18 0,-917 3 0,-838-3 0,-1-2 0,1-1 0,-1-2 0,48-16 0,-42 11 0,1 2 0,57-8 0,77 15 0,-127 5 0,-1-2 0,0-3 0,70-12 0,-51 4 0,1 3 0,0 3 0,90 5 0,39-3 0,-135-4 0,114-27 0,-119 20 0,1 3 0,80-5 0,-13 15 0,-70 2 0,0-2 0,92-14 0,-51-1 0,-58 12 0,-1-3 0,1 0 0,48-18 0,-51 13 0,1 1 0,1 2 0,0 2 0,0 1 0,0 2 0,1 1 0,45 3 0,-52-1 0,0-2 0,54-12 0,17-1 0,36-7 0,-98 15 0,0 1 0,67-2 0,-259 8 0,-8 1 0,-247-30 0,151-21 0,2-11 0,-281-109 0,499 158 0,-30-9 0,-126-63 0,188 82 0,-1 0 0,1-1 0,-1 0 0,1 0 0,1 0 0,-1 0 0,0-1 0,1 1 0,0-1 0,0 0 0,1-1 0,-1 1 0,1-1 0,0 1 0,1-1 0,-1 0 0,-2-12 0,3 10 0,1 0 0,1 0 0,0 0 0,0 0 0,0 0 0,1-1 0,0 1 0,1 0 0,0 1 0,0-1 0,0 0 0,1 0 0,7-11 0,5-13 0,2 1 0,33-46 0,-42 67 0,1 0 0,0 1 0,0 0 0,1 0 0,0 1 0,0 1 0,1 0 0,0 0 0,0 1 0,20-8 0,107-32 0,-122 42 0,-1 1 0,0 0 0,1 1 0,0 1 0,-1 0 0,31 3 0,-46-2 2,1 0-1,0 0 1,-1 0 0,1 0-1,0 0 1,-1 0-1,1 0 1,0 0 0,-1 0-1,1 0 1,0 0-1,-1 1 1,1-1-1,0 0 1,-1 1 0,1-1-1,-1 0 1,1 1-1,-1-1 1,1 0 0,-1 1-1,1-1 1,-1 1-1,1-1 1,-1 1-1,1-1 1,-1 1 0,1 1-1,-16 11-1412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46.031"/>
    </inkml:context>
    <inkml:brush xml:id="br0">
      <inkml:brushProperty name="width" value="0.35" units="cm"/>
      <inkml:brushProperty name="height" value="0.35" units="cm"/>
      <inkml:brushProperty name="color" value="#FFFFFF"/>
    </inkml:brush>
  </inkml:definitions>
  <inkml:trace contextRef="#ctx0" brushRef="#br0">771 1 24575,'-3'0'0,"0"1"0,0 0 0,0 0 0,0 0 0,0 0 0,0 1 0,0-1 0,0 1 0,0 0 0,1-1 0,-1 1 0,1 1 0,-1-1 0,1 0 0,-4 5 0,-5 3 0,-469 374 0,451-364 0,9-7 0,0 1 0,1 2 0,-20 18 0,34-28 0,0-1 0,1 1 0,-1 0 0,1 0 0,0 1 0,1-1 0,0 1 0,0 0 0,0 0 0,1 0 0,0 0 0,0 1 0,0-1 0,0 11 0,3 58 0,1-63 0,-1 1 0,0-1 0,-1 0 0,-1 0 0,0 0 0,-1 0 0,0 0 0,-1 0 0,0 0 0,-1-1 0,-11 23 0,14-34 0,-3 6 0,0 0 0,0 0 0,0 0 0,1 1 0,0-1 0,-3 12 0,6-18 0,0 1 0,0 0 0,0-1 0,0 1 0,0 0 0,0 0 0,0-1 0,1 1 0,-1 0 0,1-1 0,-1 1 0,1-1 0,0 1 0,-1-1 0,1 1 0,0-1 0,0 1 0,0-1 0,0 1 0,0-1 0,0 0 0,1 0 0,-1 0 0,0 0 0,1 0 0,-1 0 0,1 0 0,-1 0 0,1 0 0,-1-1 0,1 1 0,0-1 0,-1 1 0,1-1 0,0 1 0,1-1 0,29 6 0,0-1 0,1-1 0,0-2 0,-1-2 0,55-5 0,-46 2 0,1 2 0,80 7 0,-18 10 0,108 3 0,-175-16 0,0 1 0,38 10 0,-38-6 0,0-2 0,41 1 0,770-5 0,-405-5 0,-403 3-1365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6:43.312"/>
    </inkml:context>
    <inkml:brush xml:id="br0">
      <inkml:brushProperty name="width" value="0.35" units="cm"/>
      <inkml:brushProperty name="height" value="0.35" units="cm"/>
      <inkml:brushProperty name="color" value="#FFFFFF"/>
    </inkml:brush>
  </inkml:definitions>
  <inkml:trace contextRef="#ctx0" brushRef="#br0">4065 626 24575,'-781'22'0,"227"-2"0,47-18 0,303-3 0,158 4 0,0 1 0,0 3 0,-64 18 0,-69 11 0,-9-24 0,-21 2 0,-505 10 0,545-25 0,340-4 0,234-39 0,176-61 0,-386 67 0,-19-1 0,-76 15 0,132-14 0,-184 36 0,-33 2 0,-37 1 0,-576 3 0,-299 12 0,847-13 0,-603 21 0,639-24 0,46-1 0,107 1 0,1232-44 0,-650-39 0,-70 5 0,92-3 0,-540 75 0,-38 2 0,-14-15 0,30-1 0,-125 16 0,81-17 0,-37 4 0,-1 0 0,-49 7 0,92-5 0,477 14 0,-289 3 0,-949 11 0,1 27 0,-921 179 0,1013-119 0,512-96 0,18-3 0,34-1 0,821-93 0,-414 32 0,631-35 0,-965 91 0,-254 6 0,-625 56 0,-9 42 0,768-98 0,-144 25 0,-27 3 0,176-29 0,-10 1 0,31-9 0,677-220 0,-330 114 0,-302 91 0,-61 23 0,0-1 0,0 1 0,0 0 0,1-1 0,-1 1 0,0-1 0,0 1 0,0-1 0,0 1 0,-1-1 0,1 0 0,0 1 0,0-1 0,0 0 0,0 0 0,-1 0 0,1 0 0,0 0 0,-1 0 0,1 0 0,-1 0 0,1 0 0,-1 0 0,1 0 0,-1-1 0,-1 0 0,0 1 0,-1 0 0,1 0 0,-1 0 0,1 0 0,-1 0 0,1 0 0,-1 0 0,0 0 0,1 1 0,-1-1 0,0 1 0,0-1 0,1 1 0,-1-1 0,0 1 0,-2 0 0,-55-8 0,1 2 0,-90 3 0,-128 18 0,242-12 0,-656 69 0,406-38 0,236-28 0,44-5 0,12-1 0,92-8 0,1366-110 0,-409 74 0,-1055 44 0,18 2 0,-39 7 0,-356 82 0,141-37 0,-238 70 0,439-117 0,0-1 0,-41 0 0,442-40 0,3-30 0,-317 54 0,19-3 0,262-42 0,-328 54 9,-16 1-770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03.075"/>
    </inkml:context>
    <inkml:brush xml:id="br0">
      <inkml:brushProperty name="width" value="0.35" units="cm"/>
      <inkml:brushProperty name="height" value="0.35" units="cm"/>
      <inkml:brushProperty name="color" value="#FFFFFF"/>
    </inkml:brush>
  </inkml:definitions>
  <inkml:trace contextRef="#ctx0" brushRef="#br0">3190 668 24575,'3'-1'0,"1"1"0,-1-1 0,0 0 0,0 0 0,1 0 0,-1-1 0,0 1 0,0-1 0,-1 0 0,1 0 0,0 0 0,4-4 0,33-33 0,-35 34 0,215-262 0,-210 254 0,-1 0 0,-1-1 0,0 0 0,0 0 0,8-26 0,-15 37 0,0-1 0,0 1 0,0-1 0,0 1 0,-1-1 0,1 0 0,-1 1 0,0-1 0,0 1 0,-1-1 0,1 0 0,-1 1 0,1-1 0,-1 1 0,0-1 0,-1 1 0,1 0 0,-1-1 0,1 1 0,-1 0 0,0 0 0,0 0 0,0 0 0,0 0 0,-1 1 0,1-1 0,-1 1 0,0-1 0,0 1 0,0 0 0,-3-2 0,-20-10 0,0 2 0,-1 1 0,0 1 0,-49-11 0,-121-15 0,166 31 0,-57-4 0,-157 4 0,236 5 0,-3 0 0,1 1 0,-1 1 0,1-1 0,0 2 0,0 0 0,0 0 0,0 1 0,1 0 0,-1 1 0,1 0 0,0 1 0,0 0 0,1 0 0,0 1 0,0 0 0,0 1 0,1 0 0,0 0 0,1 1 0,-8 12 0,5-6 0,1 1 0,0-1 0,1 2 0,1-1 0,1 1 0,0 0 0,1 1 0,1-1 0,1 1 0,1 0 0,0 0 0,1 20 0,1-30 0,0-1 0,1 0 0,0 1 0,1-1 0,-1 0 0,1 0 0,1 0 0,-1 0 0,1 0 0,1-1 0,-1 1 0,1-1 0,7 9 0,-4-6 0,1-1 0,0-1 0,1 1 0,-1-1 0,2-1 0,-1 0 0,1 0 0,10 5 0,18 4 0,-1-2 0,2-1 0,75 12 0,-95-21 0,61 11 0,1-3 0,96-1 0,-129-10 0,0-2 0,0-3 0,0-1 0,-1-3 0,50-15 0,-39 2 0,-54 20 0,-1 1 0,1-1 0,-1-1 0,0 1 0,0 0 0,0-1 0,0 1 0,0-1 0,0 0 0,-1 0 0,1 0 0,3-6 0,-6 8 0,1-1 0,-1 1 0,0 0 0,1-1 0,-1 1 0,0 0 0,0 0 0,0-1 0,0 1 0,0 0 0,0-1 0,0 1 0,0 0 0,-1-1 0,1 1 0,0 0 0,-1 0 0,1-1 0,-1 1 0,1 0 0,-1 0 0,0 0 0,0 0 0,1 0 0,-1 0 0,0 0 0,0 0 0,0 0 0,0 0 0,0 0 0,0 1 0,0-1 0,0 0 0,-1 1 0,1-1 0,0 1 0,0-1 0,-1 1 0,-1-1 0,-57-14 0,-8 7 0,-1 3 0,-73 4 0,-144 19 0,99-4 0,-531-2 0,709-12 0,-74 4 0,78-3 0,0-1 0,-1 1 0,1 0 0,0 1 0,0-1 0,0 1 0,1 0 0,-1 0 0,0 0 0,1 1 0,-1 0 0,1 0 0,-4 3 0,7-5 0,1-1 0,0 0 0,-1 1 0,1-1 0,0 0 0,-1 1 0,1-1 0,0 1 0,0-1 0,0 1 0,-1-1 0,1 1 0,0-1 0,0 0 0,0 1 0,0-1 0,0 1 0,0-1 0,0 1 0,0-1 0,0 1 0,0-1 0,0 1 0,0-1 0,0 1 0,0-1 0,0 1 0,1-1 0,-1 1 0,0-1 0,0 1 0,0-1 0,1 1 0,-1-1 0,0 0 0,1 1 0,-1-1 0,0 0 0,1 1 0,-1-1 0,1 0 0,-1 1 0,0-1 0,1 0 0,-1 0 0,1 1 0,0-1 0,29 10 0,39 1 0,0-3 0,0-4 0,75-4 0,-59 0 0,653-2 0,-729 1 0,33 3 0,-40-2 0,0 0 0,0 1 0,0-1 0,0 0 0,0 1 0,0 0 0,-1-1 0,1 1 0,0 0 0,0 0 0,0 0 0,-1 0 0,1 0 0,-1 0 0,1 1 0,2 1 0,-4-2 0,0-1 0,0 0 0,0 0 0,0 1 0,0-1 0,0 0 0,0 1 0,0-1 0,0 0 0,1 1 0,-1-1 0,0 0 0,0 1 0,-1-1 0,1 0 0,0 0 0,0 1 0,0-1 0,0 0 0,0 1 0,0-1 0,0 0 0,0 1 0,-1-1 0,1 0 0,0 0 0,0 1 0,0-1 0,-1 0 0,1 0 0,0 0 0,0 1 0,0-1 0,-1 0 0,1 0 0,0 0 0,-1 1 0,1-1 0,0 0 0,0 0 0,-1 0 0,-17 6 0,-101 12 0,-167 4 0,116-12 0,-713 34 0,845-40 0,40-3 0,0 0 0,0 1 0,-1-1 0,1 0 0,0 0 0,0 0 0,0 0 0,0-1 0,0 1 0,1 0 0,-1-1 0,0 1 0,0-1 0,0 0 0,3 0 0,177 40 0,349 29 0,-517-69 0,14 1 0,-1 1 0,0 1 0,38 9 0,-54-6 0,-16 0 0,-31 3 0,-501 47 0,321-40 0,-259 32 0,4 35 0,454-77 0,42-3 0,425-16 0,7-34 0,-296 29 0,-115 11 0,-46 7 0,0 0 0,0-1 0,-1 1 0,1 0 0,0 0 0,0 0 0,0 0 0,-1 0 0,1 0 0,0 0 0,0 0 0,0-1 0,0 1 0,-1 0 0,1 0 0,0 0 0,0 0 0,0-1 0,0 1 0,0 0 0,-1 0 0,1 0 0,0-1 0,0 1 0,0 0 0,0 0 0,0 0 0,0-1 0,0 1 0,0 0 0,0 0 0,0-1 0,0 1 0,0 0 0,0 0 0,0 0 0,0-1 0,0 1 0,0 0 0,0 0 0,0-1 0,0 1 0,0 0 0,1 0 0,-1 0 0,0-1 0,0 1 0,0 0 0,0 0 0,0 0 0,1 0 0,-1-1 0,0 1 0,0 0 0,1 0 0,-22-5 0,0 0 0,-1 2 0,1 0 0,-29 1 0,15 0 0,-997-13 0,913 16 0,87-3 0,36-3 0,18-4 0,363-111 0,41-13 0,-418 130 0,0 0 0,0 0 0,0-1 0,0 0 0,12-9 0,-19 12 0,-1 1 0,1-1 0,0 0 0,0 0 0,0 0 0,-1 1 0,1-1 0,0 0 0,-1 0 0,1 0 0,-1 0 0,1 0 0,-1 0 0,0 0 0,1 0 0,-1-1 0,0 1 0,0 0 0,0 0 0,0-2 0,0 1 0,-1 0 0,0 0 0,1 1 0,-1-1 0,0 0 0,0 1 0,0-1 0,0 1 0,-1-1 0,1 1 0,0-1 0,-1 1 0,1 0 0,-1 0 0,1-1 0,-4 0 0,-23-14 0,-1 3 0,-1 0 0,0 2 0,-1 1 0,-59-12 0,60 15 0,-81-16 0,0 6 0,-1 4 0,-206 2 0,309 11 0,0 0 0,0 1 0,0 0 0,1 0 0,-1 1 0,0 0 0,-8 4 0,15-5 0,-1 0 0,1 0 0,0 1 0,0-1 0,1 0 0,-1 1 0,0-1 0,0 1 0,1 0 0,-1 0 0,1 0 0,-1-1 0,1 1 0,0 0 0,0 1 0,0-1 0,0 0 0,0 0 0,0 0 0,1 1 0,-1-1 0,1 0 0,-1 1 0,1-1 0,0 0 0,0 1 0,0-1 0,0 0 0,1 1 0,-1-1 0,2 5 0,1 4 0,0-1 0,1 1 0,0 0 0,1-1 0,0 0 0,0 0 0,1 0 0,1-1 0,8 11 0,10 7 0,42 39 0,-29-34 0,2-2 0,1-2 0,1-1 0,1-3 0,1-1 0,1-2 0,68 20 0,-38-18 0,2-3 0,0-4 0,155 12 0,-196-26 0,59 2 0,-86-4 0,0 0 0,0-1 0,0 0 0,0-1 0,0 0 0,0-1 0,12-4 0,-20 6 0,0 1 0,0-1 0,1 1 0,-1-1 0,0 1 0,0-1 0,0 0 0,0 0 0,0 1 0,-1-1 0,1 0 0,0 0 0,0 0 0,0 0 0,-1 0 0,1 0 0,0 0 0,-1 0 0,1-1 0,-1 1 0,0 0 0,1 0 0,-1 0 0,0-1 0,1 1 0,-1 0 0,0 0 0,0-1 0,0 1 0,-1-2 0,0-1 0,0 0 0,0 0 0,-1 0 0,0 0 0,0 1 0,0-1 0,0 1 0,-6-7 0,-15-17 0,0 2 0,-2 1 0,-1 1 0,-44-31 0,-128-67 0,159 100 0,0 2 0,-1 1 0,-1 2 0,-1 2 0,-51-10 0,77 21 0,-1 0 0,0 1 0,0 1 0,0 1 0,-1 0 0,1 2 0,0-1 0,1 2 0,-1 0 0,0 1 0,1 1 0,0 1 0,0 0 0,0 1 0,1 0 0,-17 12 0,3 2 0,2 2 0,1 0 0,0 2 0,2 0 0,1 2 0,1 1 0,2 1 0,0 0 0,2 1 0,1 2 0,2-1 0,1 2 0,2 0 0,-10 40 0,19-63 0,1 0 0,0 0 0,1 0 0,0 1 0,1-1 0,0 1 0,1-1 0,0 1 0,1-1 0,3 12 0,-3-14 0,1-1 0,0 0 0,1 0 0,0 0 0,0-1 0,0 1 0,1-1 0,0 0 0,0 0 0,0 0 0,1-1 0,0 0 0,0 0 0,8 4 0,8 4 0,0-2 0,0 0 0,1-1 0,1-2 0,-1 0 0,1-2 0,31 5 0,174 11 0,-225-21 0,171 2 0,-156-4 0,0-1 0,-1 0 0,1-2 0,-1 0 0,1-1 0,-1 0 0,17-9 0,-32 13 0,-1 0 0,1 0 0,-1-1 0,0 1 0,0-1 0,0 1 0,0-1 0,0 0 0,0 0 0,0 0 0,0 0 0,2-4 0,-4 5 0,1 0 0,-1 0 0,1 0 0,-1 0 0,0 0 0,0 0 0,0-1 0,1 1 0,-1 0 0,0 0 0,0 0 0,-1 0 0,1-1 0,0 1 0,0 0 0,0 0 0,-1 0 0,1 0 0,-1 0 0,0-2 0,-2-1 0,-1-1 0,1 1 0,-1 0 0,0 1 0,0-1 0,0 1 0,-1 0 0,1 0 0,-1 0 0,0 0 0,-6-2 0,-38-15 0,-1 2 0,-1 2 0,-71-14 0,-165-9 0,85 29 0,175 11 0,1 1 0,0 1 0,0 1 0,1 2 0,-41 13 0,59-16 0,-1 1 0,0 0 0,1 1 0,0-1 0,0 1 0,0 1 0,1-1 0,0 1 0,0 1 0,0-1 0,1 1 0,0 0 0,-5 8 0,9-12 0,-1 0 0,0 0 0,1 0 0,0 0 0,0 0 0,0 0 0,0 0 0,0 0 0,1 0 0,-1 1 0,1-1 0,0 0 0,0 0 0,0 1 0,1-1 0,-1 0 0,1 0 0,-1 0 0,1 0 0,0 1 0,0-1 0,1 0 0,-1 0 0,1-1 0,-1 1 0,1 0 0,0 0 0,0-1 0,0 1 0,0-1 0,1 0 0,-1 1 0,0-1 0,1 0 0,0-1 0,-1 1 0,5 2 0,11 5 0,-1-1 0,1-1 0,0 0 0,1-2 0,0 0 0,28 4 0,123 6 0,-148-13 0,492 2 0,-491-4 0,-23 0 0,14 0 0,0-1 0,0 0 0,0 0 0,17-5 0,-16-4 0,-25 2 0,-32-1 0,-19 5 0,-1 2 0,-92 10 0,-129 29 0,183-22 0,-185 49 0,130-25 0,131-33 0,0 1 0,-25 11 0,46-14 0,11-1 0,17 1 0,93-4 45,0-4-1,190-33 1,111-7-1544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7:12.455"/>
    </inkml:context>
    <inkml:brush xml:id="br0">
      <inkml:brushProperty name="width" value="0.35" units="cm"/>
      <inkml:brushProperty name="height" value="0.35" units="cm"/>
      <inkml:brushProperty name="color" value="#FFFFFF"/>
    </inkml:brush>
  </inkml:definitions>
  <inkml:trace contextRef="#ctx0" brushRef="#br0">1444 296 24575,'-108'5'0,"-135"23"0,60-4 0,-506 0 0,468-22 0,984-75 0,-391 27 0,-97 13 0,-37 4 0,274 0 0,-395 31 0,201-4 0,-286-2 0,0-1 0,0-2 0,49-18 0,-51 14 0,1 2 0,1 1 0,51-6 0,77-5 0,48-3 0,-153 22 0,-15 0 0,0-1 0,80-14 0,-60 4 0,0 3 0,73-1 0,120 10 0,-116 1 0,-243 0 0,1 5 0,0 4 0,-178 43 0,171-31 0,-1-5 0,-179 5 0,68-8 0,55-1 0,464-16 0,-128 4 0,-39-5 0,152 7 0,-253 0 0,44 12 0,-47-10 0,0 0 0,34 2 0,180-5-50,-155-5-1265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6:53.334"/>
    </inkml:context>
    <inkml:brush xml:id="br0">
      <inkml:brushProperty name="width" value="0.35" units="cm"/>
      <inkml:brushProperty name="height" value="0.35" units="cm"/>
      <inkml:brushProperty name="color" value="#FFFFFF"/>
    </inkml:brush>
  </inkml:definitions>
  <inkml:trace contextRef="#ctx0" brushRef="#br0">2141 379 24575,'-11'-4'0,"-1"-1"0,0 2 0,1 0 0,-1 0 0,0 1 0,-1 1 0,-17-1 0,-9-1 0,-859-72 0,-12 49 0,863 28 0,33 0 0,0-1 0,0-1 0,0 0 0,0-1 0,0 0 0,-27-7 0,41 8 0,0 0 0,0 0 0,-1 0 0,1 0 0,0 0 0,-1 0 0,1 0 0,0 0 0,-1 0 0,1 0 0,0 0 0,0 0 0,-1 0 0,1 0 0,0 0 0,-1 0 0,1 0 0,0-1 0,0 1 0,-1 0 0,1 0 0,0 0 0,0 0 0,-1-1 0,1 1 0,0 0 0,0 0 0,0-1 0,-1 1 0,1 0 0,0 0 0,0-1 0,0 1 0,0 0 0,0-1 0,-1 1 0,1 0 0,0 0 0,0-1 0,0 1 0,0 0 0,0-1 0,0 1 0,0 0 0,0-1 0,0 1 0,0 0 0,0 0 0,1-1 0,-1 1 0,0 0 0,0-1 0,0 1 0,0 0 0,0 0 0,0-1 0,1 1 0,-1 0 0,0 0 0,0-1 0,0 1 0,1 0 0,-1 0 0,0 0 0,0-1 0,1 1 0,-1 0 0,0 0 0,1 0 0,34-12 0,197-19 0,-160 23 0,868-71 0,-87 10 0,-440 35 0,-2002 38 0,1393-4 0,167 0 0,62 0 0,1294 0 0,-1299-1 0,-3 1 0,0 0 0,0 1 0,35 7 0,-59-8 0,0 0 0,0 0 0,0 1 0,0-1 0,0 0 0,0 0 0,0 0 0,0 1 0,0-1 0,0 0 0,0 1 0,0-1 0,0 1 0,0 0 0,0-1 0,0 1 0,-1-1 0,1 1 0,0 0 0,0 0 0,-1 0 0,1-1 0,-1 1 0,1 0 0,0 0 0,-1 0 0,0 0 0,1 0 0,0 1 0,-2 0 0,0-1 0,0 1 0,0 0 0,0-1 0,0 0 0,-1 1 0,1-1 0,0 0 0,-1 1 0,1-1 0,-1 0 0,1 0 0,-1 0 0,1 0 0,-1-1 0,0 1 0,1 0 0,-4 0 0,-35 13 0,0-2 0,-2-2 0,1-2 0,-75 6 0,14-1 0,-669 111 0,747-118 0,31-3 0,43-1 0,-47-2 0,198-3 0,143 2 0,-307 7 0,-37-6 0,0 0 0,1 0 0,-1 0 0,0 0 0,0 0 0,0 1 0,0-1 0,0 0 0,0 0 0,0 0 0,0 0 0,1 0 0,-1 1 0,0-1 0,0 0 0,0 0 0,0 0 0,0 0 0,0 0 0,0 1 0,0-1 0,0 0 0,0 0 0,0 0 0,0 0 0,0 1 0,0-1 0,0 0 0,0 0 0,0 0 0,0 0 0,0 1 0,0-1 0,-1 0 0,1 0 0,0 0 0,0 0 0,0 0 0,0 1 0,0-1 0,0 0 0,0 0 0,-1 0 0,1 0 0,0 0 0,0 0 0,0 0 0,0 1 0,0-1 0,-1 0 0,1 0 0,0 0 0,0 0 0,0 0 0,-1 0 0,-26 12 0,-143 34 0,-273 38 0,327-65 0,-575 64 0,1186-139 0,3-31 0,108-31 0,-564 107 0,0-1 0,0-2 0,73-36 0,-98 43 0,19-9-341,0 2 0,0 2-1,43-9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0T18:16:54.21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393315-98EF-4F6B-954C-A0C012576C53}"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B591A-3041-4ED2-9DC5-EE09F3BCDF04}" type="slidenum">
              <a:rPr lang="en-US" smtClean="0"/>
              <a:t>‹#›</a:t>
            </a:fld>
            <a:endParaRPr lang="en-US"/>
          </a:p>
        </p:txBody>
      </p:sp>
    </p:spTree>
    <p:extLst>
      <p:ext uri="{BB962C8B-B14F-4D97-AF65-F5344CB8AC3E}">
        <p14:creationId xmlns:p14="http://schemas.microsoft.com/office/powerpoint/2010/main" val="325643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79D6-5C72-D0FA-0922-32AF49F7B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6ADBC3-2AF4-BE3E-7F06-8283462BDD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4C7AE9-244D-06C4-7C13-82524D63DD20}"/>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82C80F66-5EFE-C9ED-93C8-0D23A2E3C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0AAC7-9082-320C-2511-53D085C7F68D}"/>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158427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1312-A917-B8D8-12FC-C432498A3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6DEDDA-A9F9-D3FC-46C8-A7537ED8A8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F04-6CFD-652E-6F7F-AA657D97D4D5}"/>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A8846E6F-D643-3AF0-287C-D2508F469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AECB2-201E-2809-2F3A-64FB6F65A99B}"/>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150251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077737-15EE-095D-8922-876162E48E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5FE2C1-02F5-25D6-C66E-2B86861C9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34F3F-0F6B-8ED2-12B7-1990C2CDA59E}"/>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9F81608E-9713-CF09-1897-34741CBC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CC635-CF58-CE2B-49FD-5DB67985AE1E}"/>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424858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5127625" cy="6857996"/>
          </a:xfrm>
        </p:spPr>
        <p:txBody>
          <a:bodyPr vert="horz" lIns="91440" tIns="45720" rIns="91440" bIns="45720" rtlCol="0">
            <a:noAutofit/>
          </a:bodyPr>
          <a:lstStyle>
            <a:lvl1pPr>
              <a:defRPr lang="en-US"/>
            </a:lvl1pPr>
          </a:lstStyle>
          <a:p>
            <a:pPr marL="0" lvl="0" indent="0">
              <a:buNone/>
            </a:pPr>
            <a:endParaRPr lang="en-US"/>
          </a:p>
        </p:txBody>
      </p:sp>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6096000" y="1285874"/>
            <a:ext cx="5508625" cy="3407337"/>
          </a:xfrm>
        </p:spPr>
        <p:txBody>
          <a:bodyPr anchor="b">
            <a:noAutofit/>
          </a:bodyPr>
          <a:lstStyle>
            <a:lvl1pPr>
              <a:defRPr sz="5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6096000" y="4784326"/>
            <a:ext cx="5508625" cy="787800"/>
          </a:xfrm>
        </p:spPr>
        <p:txBody>
          <a:bodyPr anchor="t">
            <a:noAutofit/>
          </a:bodyPr>
          <a:lstStyle>
            <a:lvl1pPr marL="0" indent="0">
              <a:buFont typeface="Arial" panose="020B0604020202020204" pitchFamily="34" charset="0"/>
              <a:buNone/>
              <a:defRPr sz="1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8CDC8F-EBCC-371F-A83A-69244C209993}"/>
              </a:ext>
            </a:extLst>
          </p:cNvPr>
          <p:cNvSpPr/>
          <p:nvPr userDrawn="1"/>
        </p:nvSpPr>
        <p:spPr>
          <a:xfrm>
            <a:off x="587376" y="584200"/>
            <a:ext cx="11017249" cy="5397500"/>
          </a:xfrm>
          <a:prstGeom prst="rect">
            <a:avLst/>
          </a:prstGeom>
          <a:ln w="12700">
            <a:solidFill>
              <a:schemeClr val="accent1"/>
            </a:solidFill>
            <a:miter/>
          </a:ln>
        </p:spPr>
        <p:txBody>
          <a:bodyPr lIns="34289" rIns="34289"/>
          <a:lstStyle/>
          <a:p>
            <a:pPr lvl="0"/>
            <a:endParaRPr lang="en-US" sz="1350">
              <a:solidFill>
                <a:schemeClr val="tx1"/>
              </a:solidFill>
            </a:endParaRPr>
          </a:p>
        </p:txBody>
      </p:sp>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1308100" y="1141095"/>
            <a:ext cx="9575802" cy="2521511"/>
          </a:xfrm>
        </p:spPr>
        <p:txBody>
          <a:bodyPr anchor="b">
            <a:noAutofit/>
          </a:bodyPr>
          <a:lstStyle>
            <a:lvl1pPr algn="ctr">
              <a:defRPr sz="5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1308100" y="3753721"/>
            <a:ext cx="9575802" cy="1064024"/>
          </a:xfrm>
        </p:spPr>
        <p:txBody>
          <a:bodyPr anchor="t">
            <a:noAutofit/>
          </a:bodyPr>
          <a:lstStyle>
            <a:lvl1pPr marL="0" indent="0" algn="ctr">
              <a:buFont typeface="Arial" panose="020B0604020202020204" pitchFamily="34" charset="0"/>
              <a:buNone/>
              <a:defRPr sz="1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319368946"/>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587376" y="984885"/>
            <a:ext cx="9480549" cy="2692961"/>
          </a:xfrm>
        </p:spPr>
        <p:txBody>
          <a:bodyPr anchor="b">
            <a:noAutofit/>
          </a:bodyPr>
          <a:lstStyle>
            <a:lvl1pPr algn="l">
              <a:defRPr sz="5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587376" y="3768961"/>
            <a:ext cx="9480549" cy="1064024"/>
          </a:xfrm>
        </p:spPr>
        <p:txBody>
          <a:bodyPr anchor="t">
            <a:noAutofit/>
          </a:bodyPr>
          <a:lstStyle>
            <a:lvl1pPr marL="0" indent="0" algn="l">
              <a:buFont typeface="Arial" panose="020B0604020202020204" pitchFamily="34" charset="0"/>
              <a:buNone/>
              <a:defRPr sz="1800">
                <a:solidFill>
                  <a:schemeClr val="tx2"/>
                </a:solidFill>
              </a:defRPr>
            </a:lvl1pPr>
          </a:lstStyle>
          <a:p>
            <a:pPr lvl="0"/>
            <a:r>
              <a:rPr lang="en-US" dirty="0"/>
              <a:t>Click to edit Master text styles</a:t>
            </a:r>
          </a:p>
        </p:txBody>
      </p:sp>
      <p:sp>
        <p:nvSpPr>
          <p:cNvPr id="2" name="Line">
            <a:extLst>
              <a:ext uri="{FF2B5EF4-FFF2-40B4-BE49-F238E27FC236}">
                <a16:creationId xmlns:a16="http://schemas.microsoft.com/office/drawing/2014/main" id="{7A19E8BE-47C2-34D2-2AC5-50FA401FA6AE}"/>
              </a:ext>
            </a:extLst>
          </p:cNvPr>
          <p:cNvSpPr/>
          <p:nvPr userDrawn="1"/>
        </p:nvSpPr>
        <p:spPr>
          <a:xfrm>
            <a:off x="587376" y="3723404"/>
            <a:ext cx="9480550"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661367071"/>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4079875" cy="6857996"/>
          </a:xfrm>
        </p:spPr>
        <p:txBody>
          <a:bodyPr vert="horz" lIns="91440" tIns="45720" rIns="91440" bIns="45720" rtlCol="0">
            <a:noAutofit/>
          </a:bodyPr>
          <a:lstStyle>
            <a:lvl1pPr>
              <a:defRPr lang="en-US"/>
            </a:lvl1pPr>
          </a:lstStyle>
          <a:p>
            <a:pPr marL="0" lvl="0" indent="0">
              <a:buNone/>
            </a:pPr>
            <a:endParaRPr lang="en-US"/>
          </a:p>
        </p:txBody>
      </p:sp>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4460876" y="1285874"/>
            <a:ext cx="7143750" cy="3407337"/>
          </a:xfrm>
        </p:spPr>
        <p:txBody>
          <a:bodyPr anchor="b">
            <a:noAutofit/>
          </a:bodyPr>
          <a:lstStyle>
            <a:lvl1pPr>
              <a:defRPr sz="4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4460876" y="4784326"/>
            <a:ext cx="7143750" cy="787800"/>
          </a:xfrm>
        </p:spPr>
        <p:txBody>
          <a:bodyPr anchor="t">
            <a:noAutofit/>
          </a:bodyPr>
          <a:lstStyle>
            <a:lvl1pPr marL="0" indent="0">
              <a:buNone/>
              <a:defRPr sz="1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919274166"/>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1388533" y="1767840"/>
            <a:ext cx="9414936" cy="1861958"/>
          </a:xfrm>
        </p:spPr>
        <p:txBody>
          <a:bodyPr anchor="b">
            <a:noAutofit/>
          </a:bodyPr>
          <a:lstStyle>
            <a:lvl1pPr algn="ctr">
              <a:defRPr sz="4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1388533" y="3720913"/>
            <a:ext cx="9414936" cy="787800"/>
          </a:xfrm>
        </p:spPr>
        <p:txBody>
          <a:bodyPr anchor="t">
            <a:noAutofit/>
          </a:bodyPr>
          <a:lstStyle>
            <a:lvl1pPr marL="0" indent="0" algn="ctr">
              <a:buNone/>
              <a:defRPr sz="1800">
                <a:solidFill>
                  <a:schemeClr val="tx2"/>
                </a:solidFill>
              </a:defRPr>
            </a:lvl1pPr>
          </a:lstStyle>
          <a:p>
            <a:pPr lvl="0"/>
            <a:r>
              <a:rPr lang="en-US" dirty="0"/>
              <a:t>Click to edit Master text styles</a:t>
            </a:r>
          </a:p>
        </p:txBody>
      </p:sp>
      <p:sp>
        <p:nvSpPr>
          <p:cNvPr id="2" name="Rectangle 1">
            <a:extLst>
              <a:ext uri="{FF2B5EF4-FFF2-40B4-BE49-F238E27FC236}">
                <a16:creationId xmlns:a16="http://schemas.microsoft.com/office/drawing/2014/main" id="{71181D6F-925D-11AF-2C98-147D20F7345F}"/>
              </a:ext>
            </a:extLst>
          </p:cNvPr>
          <p:cNvSpPr/>
          <p:nvPr userDrawn="1"/>
        </p:nvSpPr>
        <p:spPr>
          <a:xfrm>
            <a:off x="1308099" y="1706880"/>
            <a:ext cx="9575804" cy="1980168"/>
          </a:xfrm>
          <a:prstGeom prst="rect">
            <a:avLst/>
          </a:prstGeom>
          <a:ln w="12700">
            <a:solidFill>
              <a:schemeClr val="accent1"/>
            </a:solidFill>
            <a:miter/>
          </a:ln>
        </p:spPr>
        <p:txBody>
          <a:bodyPr lIns="34289" rIns="34289"/>
          <a:lstStyle/>
          <a:p>
            <a:pPr lvl="0"/>
            <a:endParaRPr lang="en-US" sz="1350">
              <a:solidFill>
                <a:schemeClr val="tx1"/>
              </a:solidFill>
            </a:endParaRPr>
          </a:p>
        </p:txBody>
      </p:sp>
    </p:spTree>
    <p:extLst>
      <p:ext uri="{BB962C8B-B14F-4D97-AF65-F5344CB8AC3E}">
        <p14:creationId xmlns:p14="http://schemas.microsoft.com/office/powerpoint/2010/main" val="4164805726"/>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77A702D9-F0D6-6E51-C7A3-A37F4F89BE94}"/>
              </a:ext>
            </a:extLst>
          </p:cNvPr>
          <p:cNvSpPr>
            <a:spLocks noGrp="1"/>
          </p:cNvSpPr>
          <p:nvPr>
            <p:ph type="sldNum" sz="quarter" idx="12"/>
          </p:nvPr>
        </p:nvSpPr>
        <p:spPr>
          <a:xfrm>
            <a:off x="11604625" y="219869"/>
            <a:ext cx="373155" cy="364331"/>
          </a:xfrm>
          <a:prstGeom prst="rect">
            <a:avLst/>
          </a:prstGeom>
        </p:spPr>
        <p:txBody>
          <a:bodyPr/>
          <a:lstStyle/>
          <a:p>
            <a:fld id="{B4E73946-9152-2148-B286-BEF1B04A8193}" type="slidenum">
              <a:rPr lang="en-US" smtClean="0"/>
              <a:t>‹#›</a:t>
            </a:fld>
            <a:endParaRPr lang="en-US" dirty="0"/>
          </a:p>
        </p:txBody>
      </p:sp>
      <p:sp>
        <p:nvSpPr>
          <p:cNvPr id="4" name="Title 1">
            <a:extLst>
              <a:ext uri="{FF2B5EF4-FFF2-40B4-BE49-F238E27FC236}">
                <a16:creationId xmlns:a16="http://schemas.microsoft.com/office/drawing/2014/main" id="{AF5B50CE-7411-9DF7-D5E1-A3E206F8C9AE}"/>
              </a:ext>
            </a:extLst>
          </p:cNvPr>
          <p:cNvSpPr>
            <a:spLocks noGrp="1"/>
          </p:cNvSpPr>
          <p:nvPr>
            <p:ph type="title"/>
          </p:nvPr>
        </p:nvSpPr>
        <p:spPr>
          <a:xfrm>
            <a:off x="1388533" y="1767840"/>
            <a:ext cx="9414936" cy="1861958"/>
          </a:xfrm>
        </p:spPr>
        <p:txBody>
          <a:bodyPr anchor="b">
            <a:noAutofit/>
          </a:bodyPr>
          <a:lstStyle>
            <a:lvl1pPr algn="ctr">
              <a:defRPr sz="4400" b="0">
                <a:latin typeface="+mj-lt"/>
              </a:defRPr>
            </a:lvl1pPr>
          </a:lstStyle>
          <a:p>
            <a:r>
              <a:rPr lang="en-US" dirty="0"/>
              <a:t>Click to edit Master title</a:t>
            </a:r>
          </a:p>
        </p:txBody>
      </p:sp>
      <p:sp>
        <p:nvSpPr>
          <p:cNvPr id="7" name="Text Placeholder 10">
            <a:extLst>
              <a:ext uri="{FF2B5EF4-FFF2-40B4-BE49-F238E27FC236}">
                <a16:creationId xmlns:a16="http://schemas.microsoft.com/office/drawing/2014/main" id="{DF0E4240-FCE5-B1CB-F0A1-3CC878A24B0C}"/>
              </a:ext>
            </a:extLst>
          </p:cNvPr>
          <p:cNvSpPr>
            <a:spLocks noGrp="1"/>
          </p:cNvSpPr>
          <p:nvPr>
            <p:ph type="body" sz="quarter" idx="16"/>
          </p:nvPr>
        </p:nvSpPr>
        <p:spPr>
          <a:xfrm>
            <a:off x="1388533" y="3720913"/>
            <a:ext cx="9414936" cy="787800"/>
          </a:xfrm>
        </p:spPr>
        <p:txBody>
          <a:bodyPr anchor="t">
            <a:noAutofit/>
          </a:bodyPr>
          <a:lstStyle>
            <a:lvl1pPr marL="0" indent="0" algn="ctr">
              <a:buNone/>
              <a:defRPr sz="1800">
                <a:solidFill>
                  <a:schemeClr val="tx2"/>
                </a:solidFill>
              </a:defRPr>
            </a:lvl1pPr>
          </a:lstStyle>
          <a:p>
            <a:pPr lvl="0"/>
            <a:r>
              <a:rPr lang="en-US" dirty="0"/>
              <a:t>Click to edit Master text styles</a:t>
            </a:r>
          </a:p>
        </p:txBody>
      </p:sp>
      <p:sp>
        <p:nvSpPr>
          <p:cNvPr id="5" name="Line">
            <a:extLst>
              <a:ext uri="{FF2B5EF4-FFF2-40B4-BE49-F238E27FC236}">
                <a16:creationId xmlns:a16="http://schemas.microsoft.com/office/drawing/2014/main" id="{02958EE0-5C2B-9354-6BC1-3F5715D3E501}"/>
              </a:ext>
            </a:extLst>
          </p:cNvPr>
          <p:cNvSpPr/>
          <p:nvPr userDrawn="1"/>
        </p:nvSpPr>
        <p:spPr>
          <a:xfrm>
            <a:off x="5118100" y="3675356"/>
            <a:ext cx="1955801"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1208963017"/>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Text Placeholder 10">
            <a:extLst>
              <a:ext uri="{FF2B5EF4-FFF2-40B4-BE49-F238E27FC236}">
                <a16:creationId xmlns:a16="http://schemas.microsoft.com/office/drawing/2014/main" id="{6CEDCBA5-E29C-F317-A1C0-30907E0199B8}"/>
              </a:ext>
            </a:extLst>
          </p:cNvPr>
          <p:cNvSpPr>
            <a:spLocks noGrp="1"/>
          </p:cNvSpPr>
          <p:nvPr>
            <p:ph type="body" sz="quarter" idx="14"/>
          </p:nvPr>
        </p:nvSpPr>
        <p:spPr>
          <a:xfrm>
            <a:off x="587374" y="1786674"/>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0AC4168D-DBA3-1038-A267-B5C3991018AA}"/>
              </a:ext>
            </a:extLst>
          </p:cNvPr>
          <p:cNvSpPr>
            <a:spLocks noGrp="1"/>
          </p:cNvSpPr>
          <p:nvPr>
            <p:ph type="body" sz="quarter" idx="16"/>
          </p:nvPr>
        </p:nvSpPr>
        <p:spPr>
          <a:xfrm>
            <a:off x="587374" y="2885149"/>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F87B46C0-64ED-A546-4708-0A59FB101345}"/>
              </a:ext>
            </a:extLst>
          </p:cNvPr>
          <p:cNvSpPr>
            <a:spLocks noGrp="1"/>
          </p:cNvSpPr>
          <p:nvPr>
            <p:ph type="body" sz="quarter" idx="18"/>
          </p:nvPr>
        </p:nvSpPr>
        <p:spPr>
          <a:xfrm>
            <a:off x="587374" y="3983624"/>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BAAB606B-9644-6972-2910-97E020CD9AB9}"/>
              </a:ext>
            </a:extLst>
          </p:cNvPr>
          <p:cNvSpPr>
            <a:spLocks noGrp="1"/>
          </p:cNvSpPr>
          <p:nvPr>
            <p:ph type="body" sz="quarter" idx="20"/>
          </p:nvPr>
        </p:nvSpPr>
        <p:spPr>
          <a:xfrm>
            <a:off x="587374" y="5082100"/>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DF96B559-DDD5-C3D7-D7AB-8B85EFFCDCF8}"/>
              </a:ext>
            </a:extLst>
          </p:cNvPr>
          <p:cNvSpPr>
            <a:spLocks noGrp="1"/>
          </p:cNvSpPr>
          <p:nvPr>
            <p:ph type="body" sz="quarter" idx="22"/>
          </p:nvPr>
        </p:nvSpPr>
        <p:spPr>
          <a:xfrm>
            <a:off x="7100745" y="1786674"/>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0" name="Text Placeholder 10">
            <a:extLst>
              <a:ext uri="{FF2B5EF4-FFF2-40B4-BE49-F238E27FC236}">
                <a16:creationId xmlns:a16="http://schemas.microsoft.com/office/drawing/2014/main" id="{42EE36C8-A9D5-2C5F-145D-1283212BAA43}"/>
              </a:ext>
            </a:extLst>
          </p:cNvPr>
          <p:cNvSpPr>
            <a:spLocks noGrp="1"/>
          </p:cNvSpPr>
          <p:nvPr>
            <p:ph type="body" sz="quarter" idx="24"/>
          </p:nvPr>
        </p:nvSpPr>
        <p:spPr>
          <a:xfrm>
            <a:off x="7100745" y="2885149"/>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1" name="Text Placeholder 10">
            <a:extLst>
              <a:ext uri="{FF2B5EF4-FFF2-40B4-BE49-F238E27FC236}">
                <a16:creationId xmlns:a16="http://schemas.microsoft.com/office/drawing/2014/main" id="{65DEA311-A086-03BF-9C5A-FAC97198BA03}"/>
              </a:ext>
            </a:extLst>
          </p:cNvPr>
          <p:cNvSpPr>
            <a:spLocks noGrp="1"/>
          </p:cNvSpPr>
          <p:nvPr>
            <p:ph type="body" sz="quarter" idx="26"/>
          </p:nvPr>
        </p:nvSpPr>
        <p:spPr>
          <a:xfrm>
            <a:off x="7100745" y="3983624"/>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9222D379-4CBA-1530-BD95-FC018532A55F}"/>
              </a:ext>
            </a:extLst>
          </p:cNvPr>
          <p:cNvSpPr>
            <a:spLocks noGrp="1"/>
          </p:cNvSpPr>
          <p:nvPr>
            <p:ph type="body" sz="quarter" idx="28"/>
          </p:nvPr>
        </p:nvSpPr>
        <p:spPr>
          <a:xfrm>
            <a:off x="7100745" y="5082100"/>
            <a:ext cx="4498973"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926659440"/>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Text Placeholder 10">
            <a:extLst>
              <a:ext uri="{FF2B5EF4-FFF2-40B4-BE49-F238E27FC236}">
                <a16:creationId xmlns:a16="http://schemas.microsoft.com/office/drawing/2014/main" id="{6CEDCBA5-E29C-F317-A1C0-30907E0199B8}"/>
              </a:ext>
            </a:extLst>
          </p:cNvPr>
          <p:cNvSpPr>
            <a:spLocks noGrp="1"/>
          </p:cNvSpPr>
          <p:nvPr>
            <p:ph type="body" sz="quarter" idx="14"/>
          </p:nvPr>
        </p:nvSpPr>
        <p:spPr>
          <a:xfrm>
            <a:off x="6096001" y="1786674"/>
            <a:ext cx="5503718"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0AC4168D-DBA3-1038-A267-B5C3991018AA}"/>
              </a:ext>
            </a:extLst>
          </p:cNvPr>
          <p:cNvSpPr>
            <a:spLocks noGrp="1"/>
          </p:cNvSpPr>
          <p:nvPr>
            <p:ph type="body" sz="quarter" idx="16"/>
          </p:nvPr>
        </p:nvSpPr>
        <p:spPr>
          <a:xfrm>
            <a:off x="6096001" y="2885149"/>
            <a:ext cx="5503718"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F87B46C0-64ED-A546-4708-0A59FB101345}"/>
              </a:ext>
            </a:extLst>
          </p:cNvPr>
          <p:cNvSpPr>
            <a:spLocks noGrp="1"/>
          </p:cNvSpPr>
          <p:nvPr>
            <p:ph type="body" sz="quarter" idx="18"/>
          </p:nvPr>
        </p:nvSpPr>
        <p:spPr>
          <a:xfrm>
            <a:off x="6096001" y="3983624"/>
            <a:ext cx="5503718"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BAAB606B-9644-6972-2910-97E020CD9AB9}"/>
              </a:ext>
            </a:extLst>
          </p:cNvPr>
          <p:cNvSpPr>
            <a:spLocks noGrp="1"/>
          </p:cNvSpPr>
          <p:nvPr>
            <p:ph type="body" sz="quarter" idx="20"/>
          </p:nvPr>
        </p:nvSpPr>
        <p:spPr>
          <a:xfrm>
            <a:off x="6096001" y="5082100"/>
            <a:ext cx="5503718"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 name="Picture Placeholder 11">
            <a:extLst>
              <a:ext uri="{FF2B5EF4-FFF2-40B4-BE49-F238E27FC236}">
                <a16:creationId xmlns:a16="http://schemas.microsoft.com/office/drawing/2014/main" id="{93797374-5F30-18F8-BC16-299A9010910D}"/>
              </a:ext>
            </a:extLst>
          </p:cNvPr>
          <p:cNvSpPr>
            <a:spLocks noGrp="1"/>
          </p:cNvSpPr>
          <p:nvPr>
            <p:ph type="pic" sz="quarter" idx="21"/>
          </p:nvPr>
        </p:nvSpPr>
        <p:spPr>
          <a:xfrm>
            <a:off x="1" y="1786674"/>
            <a:ext cx="5086350" cy="3921899"/>
          </a:xfrm>
        </p:spPr>
        <p:txBody>
          <a:bodyPr vert="horz" lIns="91440" tIns="45720" rIns="91440" bIns="45720" rtlCol="0">
            <a:noAutofit/>
          </a:bodyPr>
          <a:lstStyle>
            <a:lvl1pPr>
              <a:defRPr lang="en-US"/>
            </a:lvl1pPr>
          </a:lstStyle>
          <a:p>
            <a:pPr marL="0" lvl="0" indent="0">
              <a:buNone/>
            </a:pPr>
            <a:endParaRPr lang="en-US"/>
          </a:p>
        </p:txBody>
      </p:sp>
    </p:spTree>
    <p:extLst>
      <p:ext uri="{BB962C8B-B14F-4D97-AF65-F5344CB8AC3E}">
        <p14:creationId xmlns:p14="http://schemas.microsoft.com/office/powerpoint/2010/main" val="2683581032"/>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0E5B5-DFAF-4ED1-C853-EF7EDEE204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6413D-6F2E-685B-26A6-D19296AF98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2A36D-14BF-E0AE-5876-DC8366DB93D8}"/>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D05D93B4-AFE5-1E8F-BF99-1E963E202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731A5D-6F54-DD79-28D3-A960C99BE103}"/>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27881948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7524750" cy="930274"/>
          </a:xfrm>
        </p:spPr>
        <p:txBody>
          <a:bodyPr wrap="square" anchor="t">
            <a:noAutofit/>
          </a:bodyPr>
          <a:lstStyle>
            <a:lvl1pPr>
              <a:defRPr sz="4400" b="0">
                <a:latin typeface="+mj-lt"/>
              </a:defRPr>
            </a:lvl1pPr>
          </a:lstStyle>
          <a:p>
            <a:r>
              <a:rPr lang="en-US" dirty="0"/>
              <a:t>Click to edit Master title</a:t>
            </a:r>
          </a:p>
        </p:txBody>
      </p:sp>
      <p:sp>
        <p:nvSpPr>
          <p:cNvPr id="4" name="Text Placeholder 10">
            <a:extLst>
              <a:ext uri="{FF2B5EF4-FFF2-40B4-BE49-F238E27FC236}">
                <a16:creationId xmlns:a16="http://schemas.microsoft.com/office/drawing/2014/main" id="{6CEDCBA5-E29C-F317-A1C0-30907E0199B8}"/>
              </a:ext>
            </a:extLst>
          </p:cNvPr>
          <p:cNvSpPr>
            <a:spLocks noGrp="1"/>
          </p:cNvSpPr>
          <p:nvPr>
            <p:ph type="body" sz="quarter" idx="14"/>
          </p:nvPr>
        </p:nvSpPr>
        <p:spPr>
          <a:xfrm>
            <a:off x="587373" y="1786674"/>
            <a:ext cx="7524751"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 name="Picture Placeholder 11">
            <a:extLst>
              <a:ext uri="{FF2B5EF4-FFF2-40B4-BE49-F238E27FC236}">
                <a16:creationId xmlns:a16="http://schemas.microsoft.com/office/drawing/2014/main" id="{6E227C2C-7038-3050-0594-64731D0B0B1E}"/>
              </a:ext>
            </a:extLst>
          </p:cNvPr>
          <p:cNvSpPr>
            <a:spLocks noGrp="1"/>
          </p:cNvSpPr>
          <p:nvPr>
            <p:ph type="pic" sz="quarter" idx="21"/>
          </p:nvPr>
        </p:nvSpPr>
        <p:spPr>
          <a:xfrm>
            <a:off x="8486486" y="586129"/>
            <a:ext cx="3113232" cy="5223110"/>
          </a:xfrm>
        </p:spPr>
        <p:txBody>
          <a:bodyPr vert="horz" lIns="91440" tIns="45720" rIns="91440" bIns="45720" rtlCol="0">
            <a:noAutofit/>
          </a:bodyPr>
          <a:lstStyle>
            <a:lvl1pPr>
              <a:defRPr lang="en-US"/>
            </a:lvl1pPr>
          </a:lstStyle>
          <a:p>
            <a:pPr marL="0" lvl="0" indent="0">
              <a:buNone/>
            </a:pPr>
            <a:endParaRPr lang="en-US"/>
          </a:p>
        </p:txBody>
      </p:sp>
      <p:sp>
        <p:nvSpPr>
          <p:cNvPr id="5" name="Text Placeholder 10">
            <a:extLst>
              <a:ext uri="{FF2B5EF4-FFF2-40B4-BE49-F238E27FC236}">
                <a16:creationId xmlns:a16="http://schemas.microsoft.com/office/drawing/2014/main" id="{F82F900E-E7FA-C19B-AA97-572C491C482C}"/>
              </a:ext>
            </a:extLst>
          </p:cNvPr>
          <p:cNvSpPr>
            <a:spLocks noGrp="1"/>
          </p:cNvSpPr>
          <p:nvPr>
            <p:ph type="body" sz="quarter" idx="22"/>
          </p:nvPr>
        </p:nvSpPr>
        <p:spPr>
          <a:xfrm>
            <a:off x="587373" y="2635696"/>
            <a:ext cx="7524751"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B6A171AC-A4A3-581C-9426-2414E9F27112}"/>
              </a:ext>
            </a:extLst>
          </p:cNvPr>
          <p:cNvSpPr>
            <a:spLocks noGrp="1"/>
          </p:cNvSpPr>
          <p:nvPr>
            <p:ph type="body" sz="quarter" idx="23"/>
          </p:nvPr>
        </p:nvSpPr>
        <p:spPr>
          <a:xfrm>
            <a:off x="587373" y="3484718"/>
            <a:ext cx="7524751"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4" name="Text Placeholder 10">
            <a:extLst>
              <a:ext uri="{FF2B5EF4-FFF2-40B4-BE49-F238E27FC236}">
                <a16:creationId xmlns:a16="http://schemas.microsoft.com/office/drawing/2014/main" id="{605426E3-26ED-7EB8-86CA-70F1CEFF0F9D}"/>
              </a:ext>
            </a:extLst>
          </p:cNvPr>
          <p:cNvSpPr>
            <a:spLocks noGrp="1"/>
          </p:cNvSpPr>
          <p:nvPr>
            <p:ph type="body" sz="quarter" idx="24"/>
          </p:nvPr>
        </p:nvSpPr>
        <p:spPr>
          <a:xfrm>
            <a:off x="587373" y="4333740"/>
            <a:ext cx="7524751"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Text Placeholder 10">
            <a:extLst>
              <a:ext uri="{FF2B5EF4-FFF2-40B4-BE49-F238E27FC236}">
                <a16:creationId xmlns:a16="http://schemas.microsoft.com/office/drawing/2014/main" id="{AB14CD0C-88D2-2217-BD10-BEC6B3267377}"/>
              </a:ext>
            </a:extLst>
          </p:cNvPr>
          <p:cNvSpPr>
            <a:spLocks noGrp="1"/>
          </p:cNvSpPr>
          <p:nvPr>
            <p:ph type="body" sz="quarter" idx="25"/>
          </p:nvPr>
        </p:nvSpPr>
        <p:spPr>
          <a:xfrm>
            <a:off x="587373" y="5182764"/>
            <a:ext cx="7524751" cy="626475"/>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740821759"/>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rot="16200000">
            <a:off x="-1219445" y="2562554"/>
            <a:ext cx="5053504" cy="1439865"/>
          </a:xfrm>
        </p:spPr>
        <p:txBody>
          <a:bodyPr wrap="square" anchor="ctr">
            <a:noAutofit/>
          </a:bodyPr>
          <a:lstStyle>
            <a:lvl1pPr algn="ctr">
              <a:defRPr sz="4400" b="0">
                <a:latin typeface="+mj-lt"/>
              </a:defRPr>
            </a:lvl1pPr>
          </a:lstStyle>
          <a:p>
            <a:r>
              <a:rPr lang="en-US" dirty="0"/>
              <a:t>Click to edit Master title</a:t>
            </a:r>
          </a:p>
        </p:txBody>
      </p:sp>
      <p:sp>
        <p:nvSpPr>
          <p:cNvPr id="4" name="Text Placeholder 10">
            <a:extLst>
              <a:ext uri="{FF2B5EF4-FFF2-40B4-BE49-F238E27FC236}">
                <a16:creationId xmlns:a16="http://schemas.microsoft.com/office/drawing/2014/main" id="{6CEDCBA5-E29C-F317-A1C0-30907E0199B8}"/>
              </a:ext>
            </a:extLst>
          </p:cNvPr>
          <p:cNvSpPr>
            <a:spLocks noGrp="1"/>
          </p:cNvSpPr>
          <p:nvPr>
            <p:ph type="body" sz="quarter" idx="14"/>
          </p:nvPr>
        </p:nvSpPr>
        <p:spPr>
          <a:xfrm>
            <a:off x="3086100" y="750598"/>
            <a:ext cx="8513616" cy="901846"/>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F82F900E-E7FA-C19B-AA97-572C491C482C}"/>
              </a:ext>
            </a:extLst>
          </p:cNvPr>
          <p:cNvSpPr>
            <a:spLocks noGrp="1"/>
          </p:cNvSpPr>
          <p:nvPr>
            <p:ph type="body" sz="quarter" idx="22"/>
          </p:nvPr>
        </p:nvSpPr>
        <p:spPr>
          <a:xfrm>
            <a:off x="3086100" y="1789797"/>
            <a:ext cx="8513616" cy="901846"/>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B6A171AC-A4A3-581C-9426-2414E9F27112}"/>
              </a:ext>
            </a:extLst>
          </p:cNvPr>
          <p:cNvSpPr>
            <a:spLocks noGrp="1"/>
          </p:cNvSpPr>
          <p:nvPr>
            <p:ph type="body" sz="quarter" idx="23"/>
          </p:nvPr>
        </p:nvSpPr>
        <p:spPr>
          <a:xfrm>
            <a:off x="3086100" y="2828996"/>
            <a:ext cx="8513616" cy="901846"/>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4" name="Text Placeholder 10">
            <a:extLst>
              <a:ext uri="{FF2B5EF4-FFF2-40B4-BE49-F238E27FC236}">
                <a16:creationId xmlns:a16="http://schemas.microsoft.com/office/drawing/2014/main" id="{605426E3-26ED-7EB8-86CA-70F1CEFF0F9D}"/>
              </a:ext>
            </a:extLst>
          </p:cNvPr>
          <p:cNvSpPr>
            <a:spLocks noGrp="1"/>
          </p:cNvSpPr>
          <p:nvPr>
            <p:ph type="body" sz="quarter" idx="24"/>
          </p:nvPr>
        </p:nvSpPr>
        <p:spPr>
          <a:xfrm>
            <a:off x="3086100" y="3868195"/>
            <a:ext cx="8513616" cy="901846"/>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Text Placeholder 10">
            <a:extLst>
              <a:ext uri="{FF2B5EF4-FFF2-40B4-BE49-F238E27FC236}">
                <a16:creationId xmlns:a16="http://schemas.microsoft.com/office/drawing/2014/main" id="{AB14CD0C-88D2-2217-BD10-BEC6B3267377}"/>
              </a:ext>
            </a:extLst>
          </p:cNvPr>
          <p:cNvSpPr>
            <a:spLocks noGrp="1"/>
          </p:cNvSpPr>
          <p:nvPr>
            <p:ph type="body" sz="quarter" idx="25"/>
          </p:nvPr>
        </p:nvSpPr>
        <p:spPr>
          <a:xfrm>
            <a:off x="3091009" y="4907394"/>
            <a:ext cx="8513616" cy="901846"/>
          </a:xfrm>
        </p:spPr>
        <p:txBody>
          <a:bodyPr anchor="ctr">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3567195629"/>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4" y="584201"/>
            <a:ext cx="11020425" cy="930274"/>
          </a:xfrm>
        </p:spPr>
        <p:txBody>
          <a:bodyPr wrap="square" anchor="t">
            <a:noAutofit/>
          </a:bodyPr>
          <a:lstStyle>
            <a:lvl1pPr>
              <a:defRPr sz="4400" b="0">
                <a:latin typeface="+mj-lt"/>
              </a:defRPr>
            </a:lvl1pPr>
          </a:lstStyle>
          <a:p>
            <a:r>
              <a:rPr lang="en-US" dirty="0"/>
              <a:t>Click to edit Master title</a:t>
            </a:r>
          </a:p>
        </p:txBody>
      </p:sp>
      <p:sp>
        <p:nvSpPr>
          <p:cNvPr id="4" name="Text Placeholder 10">
            <a:extLst>
              <a:ext uri="{FF2B5EF4-FFF2-40B4-BE49-F238E27FC236}">
                <a16:creationId xmlns:a16="http://schemas.microsoft.com/office/drawing/2014/main" id="{6CEDCBA5-E29C-F317-A1C0-30907E0199B8}"/>
              </a:ext>
            </a:extLst>
          </p:cNvPr>
          <p:cNvSpPr>
            <a:spLocks noGrp="1"/>
          </p:cNvSpPr>
          <p:nvPr>
            <p:ph type="body" sz="quarter" idx="14"/>
          </p:nvPr>
        </p:nvSpPr>
        <p:spPr>
          <a:xfrm>
            <a:off x="584200" y="2185526"/>
            <a:ext cx="1946276" cy="3124197"/>
          </a:xfrm>
        </p:spPr>
        <p:txBody>
          <a:bodyPr anchor="t">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F82F900E-E7FA-C19B-AA97-572C491C482C}"/>
              </a:ext>
            </a:extLst>
          </p:cNvPr>
          <p:cNvSpPr>
            <a:spLocks noGrp="1"/>
          </p:cNvSpPr>
          <p:nvPr>
            <p:ph type="body" sz="quarter" idx="22"/>
          </p:nvPr>
        </p:nvSpPr>
        <p:spPr>
          <a:xfrm>
            <a:off x="2853531" y="2185526"/>
            <a:ext cx="1946276" cy="3124197"/>
          </a:xfrm>
        </p:spPr>
        <p:txBody>
          <a:bodyPr anchor="t">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B6A171AC-A4A3-581C-9426-2414E9F27112}"/>
              </a:ext>
            </a:extLst>
          </p:cNvPr>
          <p:cNvSpPr>
            <a:spLocks noGrp="1"/>
          </p:cNvSpPr>
          <p:nvPr>
            <p:ph type="body" sz="quarter" idx="23"/>
          </p:nvPr>
        </p:nvSpPr>
        <p:spPr>
          <a:xfrm>
            <a:off x="5122862" y="2185526"/>
            <a:ext cx="1946276" cy="3124197"/>
          </a:xfrm>
        </p:spPr>
        <p:txBody>
          <a:bodyPr anchor="t">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4" name="Text Placeholder 10">
            <a:extLst>
              <a:ext uri="{FF2B5EF4-FFF2-40B4-BE49-F238E27FC236}">
                <a16:creationId xmlns:a16="http://schemas.microsoft.com/office/drawing/2014/main" id="{605426E3-26ED-7EB8-86CA-70F1CEFF0F9D}"/>
              </a:ext>
            </a:extLst>
          </p:cNvPr>
          <p:cNvSpPr>
            <a:spLocks noGrp="1"/>
          </p:cNvSpPr>
          <p:nvPr>
            <p:ph type="body" sz="quarter" idx="24"/>
          </p:nvPr>
        </p:nvSpPr>
        <p:spPr>
          <a:xfrm>
            <a:off x="7392193" y="2185526"/>
            <a:ext cx="1946276" cy="3124197"/>
          </a:xfrm>
        </p:spPr>
        <p:txBody>
          <a:bodyPr anchor="t">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Text Placeholder 10">
            <a:extLst>
              <a:ext uri="{FF2B5EF4-FFF2-40B4-BE49-F238E27FC236}">
                <a16:creationId xmlns:a16="http://schemas.microsoft.com/office/drawing/2014/main" id="{AB14CD0C-88D2-2217-BD10-BEC6B3267377}"/>
              </a:ext>
            </a:extLst>
          </p:cNvPr>
          <p:cNvSpPr>
            <a:spLocks noGrp="1"/>
          </p:cNvSpPr>
          <p:nvPr>
            <p:ph type="body" sz="quarter" idx="25"/>
          </p:nvPr>
        </p:nvSpPr>
        <p:spPr>
          <a:xfrm>
            <a:off x="9661524" y="2185526"/>
            <a:ext cx="1946276" cy="3124197"/>
          </a:xfrm>
        </p:spPr>
        <p:txBody>
          <a:bodyPr anchor="t">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6" name="Line">
            <a:extLst>
              <a:ext uri="{FF2B5EF4-FFF2-40B4-BE49-F238E27FC236}">
                <a16:creationId xmlns:a16="http://schemas.microsoft.com/office/drawing/2014/main" id="{C15AAC49-04E5-14A7-C4AC-CBFA1501A728}"/>
              </a:ext>
            </a:extLst>
          </p:cNvPr>
          <p:cNvSpPr/>
          <p:nvPr userDrawn="1"/>
        </p:nvSpPr>
        <p:spPr>
          <a:xfrm>
            <a:off x="595457" y="2122515"/>
            <a:ext cx="1947600" cy="0"/>
          </a:xfrm>
          <a:prstGeom prst="line">
            <a:avLst/>
          </a:prstGeom>
          <a:ln w="12700">
            <a:solidFill>
              <a:schemeClr val="accent1"/>
            </a:solidFill>
            <a:miter/>
          </a:ln>
        </p:spPr>
        <p:txBody>
          <a:bodyPr lIns="34289" rIns="34289"/>
          <a:lstStyle/>
          <a:p>
            <a:endParaRPr sz="1350"/>
          </a:p>
        </p:txBody>
      </p:sp>
      <p:sp>
        <p:nvSpPr>
          <p:cNvPr id="7" name="Line">
            <a:extLst>
              <a:ext uri="{FF2B5EF4-FFF2-40B4-BE49-F238E27FC236}">
                <a16:creationId xmlns:a16="http://schemas.microsoft.com/office/drawing/2014/main" id="{412D1F20-BF14-465E-15C6-366E2E87A127}"/>
              </a:ext>
            </a:extLst>
          </p:cNvPr>
          <p:cNvSpPr/>
          <p:nvPr userDrawn="1"/>
        </p:nvSpPr>
        <p:spPr>
          <a:xfrm>
            <a:off x="2862636" y="2122515"/>
            <a:ext cx="1947600" cy="0"/>
          </a:xfrm>
          <a:prstGeom prst="line">
            <a:avLst/>
          </a:prstGeom>
          <a:ln w="12700">
            <a:solidFill>
              <a:schemeClr val="accent1"/>
            </a:solidFill>
            <a:miter/>
          </a:ln>
        </p:spPr>
        <p:txBody>
          <a:bodyPr lIns="34289" rIns="34289"/>
          <a:lstStyle/>
          <a:p>
            <a:endParaRPr sz="1350"/>
          </a:p>
        </p:txBody>
      </p:sp>
      <p:sp>
        <p:nvSpPr>
          <p:cNvPr id="8" name="Line">
            <a:extLst>
              <a:ext uri="{FF2B5EF4-FFF2-40B4-BE49-F238E27FC236}">
                <a16:creationId xmlns:a16="http://schemas.microsoft.com/office/drawing/2014/main" id="{7C601C26-558A-0485-68FA-0B3A44C0012B}"/>
              </a:ext>
            </a:extLst>
          </p:cNvPr>
          <p:cNvSpPr/>
          <p:nvPr userDrawn="1"/>
        </p:nvSpPr>
        <p:spPr>
          <a:xfrm>
            <a:off x="5129815" y="2122515"/>
            <a:ext cx="1947600" cy="0"/>
          </a:xfrm>
          <a:prstGeom prst="line">
            <a:avLst/>
          </a:prstGeom>
          <a:ln w="12700">
            <a:solidFill>
              <a:schemeClr val="accent1"/>
            </a:solidFill>
            <a:miter/>
          </a:ln>
        </p:spPr>
        <p:txBody>
          <a:bodyPr lIns="34289" rIns="34289"/>
          <a:lstStyle/>
          <a:p>
            <a:endParaRPr sz="1350"/>
          </a:p>
        </p:txBody>
      </p:sp>
      <p:sp>
        <p:nvSpPr>
          <p:cNvPr id="9" name="Line">
            <a:extLst>
              <a:ext uri="{FF2B5EF4-FFF2-40B4-BE49-F238E27FC236}">
                <a16:creationId xmlns:a16="http://schemas.microsoft.com/office/drawing/2014/main" id="{71F2589F-8E0A-4564-4196-AB40887F481B}"/>
              </a:ext>
            </a:extLst>
          </p:cNvPr>
          <p:cNvSpPr/>
          <p:nvPr userDrawn="1"/>
        </p:nvSpPr>
        <p:spPr>
          <a:xfrm>
            <a:off x="7396994" y="2122515"/>
            <a:ext cx="1947600" cy="0"/>
          </a:xfrm>
          <a:prstGeom prst="line">
            <a:avLst/>
          </a:prstGeom>
          <a:ln w="12700">
            <a:solidFill>
              <a:schemeClr val="accent1"/>
            </a:solidFill>
            <a:miter/>
          </a:ln>
        </p:spPr>
        <p:txBody>
          <a:bodyPr lIns="34289" rIns="34289"/>
          <a:lstStyle/>
          <a:p>
            <a:endParaRPr sz="1350"/>
          </a:p>
        </p:txBody>
      </p:sp>
      <p:sp>
        <p:nvSpPr>
          <p:cNvPr id="10" name="Line">
            <a:extLst>
              <a:ext uri="{FF2B5EF4-FFF2-40B4-BE49-F238E27FC236}">
                <a16:creationId xmlns:a16="http://schemas.microsoft.com/office/drawing/2014/main" id="{041CC5FF-73DF-7404-2795-EBC523E73FB8}"/>
              </a:ext>
            </a:extLst>
          </p:cNvPr>
          <p:cNvSpPr/>
          <p:nvPr userDrawn="1"/>
        </p:nvSpPr>
        <p:spPr>
          <a:xfrm>
            <a:off x="9664172" y="2122515"/>
            <a:ext cx="1947600"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897013910"/>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2606040"/>
            <a:ext cx="4479925" cy="1645920"/>
          </a:xfrm>
        </p:spPr>
        <p:txBody>
          <a:bodyPr wrap="square" anchor="ctr">
            <a:noAutofit/>
          </a:bodyPr>
          <a:lstStyle>
            <a:lvl1pPr>
              <a:defRPr sz="4400" b="0">
                <a:latin typeface="+mj-lt"/>
              </a:defRPr>
            </a:lvl1pPr>
          </a:lstStyle>
          <a:p>
            <a:r>
              <a:rPr lang="en-US" dirty="0"/>
              <a:t>Click to edit Master title</a:t>
            </a:r>
          </a:p>
        </p:txBody>
      </p:sp>
      <p:sp>
        <p:nvSpPr>
          <p:cNvPr id="2" name="Text Placeholder 10">
            <a:extLst>
              <a:ext uri="{FF2B5EF4-FFF2-40B4-BE49-F238E27FC236}">
                <a16:creationId xmlns:a16="http://schemas.microsoft.com/office/drawing/2014/main" id="{17B038DB-153E-EEB9-4032-900DD60BB2DC}"/>
              </a:ext>
            </a:extLst>
          </p:cNvPr>
          <p:cNvSpPr>
            <a:spLocks noGrp="1"/>
          </p:cNvSpPr>
          <p:nvPr>
            <p:ph type="body" sz="quarter" idx="41"/>
          </p:nvPr>
        </p:nvSpPr>
        <p:spPr>
          <a:xfrm>
            <a:off x="6384203" y="1619834"/>
            <a:ext cx="5218313" cy="42371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681D5D28-3559-47CD-6745-A0FD325A5021}"/>
              </a:ext>
            </a:extLst>
          </p:cNvPr>
          <p:cNvSpPr>
            <a:spLocks noGrp="1"/>
          </p:cNvSpPr>
          <p:nvPr>
            <p:ph type="body" sz="quarter" idx="14" hasCustomPrompt="1"/>
          </p:nvPr>
        </p:nvSpPr>
        <p:spPr>
          <a:xfrm>
            <a:off x="6384203" y="1193483"/>
            <a:ext cx="5218313" cy="423715"/>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Website</a:t>
            </a:r>
          </a:p>
        </p:txBody>
      </p:sp>
      <p:sp>
        <p:nvSpPr>
          <p:cNvPr id="5" name="Text Placeholder 10">
            <a:extLst>
              <a:ext uri="{FF2B5EF4-FFF2-40B4-BE49-F238E27FC236}">
                <a16:creationId xmlns:a16="http://schemas.microsoft.com/office/drawing/2014/main" id="{0F91C74D-71D2-5CA7-00FB-303FFB8E1991}"/>
              </a:ext>
            </a:extLst>
          </p:cNvPr>
          <p:cNvSpPr>
            <a:spLocks noGrp="1"/>
          </p:cNvSpPr>
          <p:nvPr>
            <p:ph type="body" sz="quarter" idx="42"/>
          </p:nvPr>
        </p:nvSpPr>
        <p:spPr>
          <a:xfrm>
            <a:off x="6384203" y="2822121"/>
            <a:ext cx="5218313" cy="42371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C38AC1FC-26E5-358F-9100-9A46675DEF7F}"/>
              </a:ext>
            </a:extLst>
          </p:cNvPr>
          <p:cNvSpPr>
            <a:spLocks noGrp="1"/>
          </p:cNvSpPr>
          <p:nvPr>
            <p:ph type="body" sz="quarter" idx="43" hasCustomPrompt="1"/>
          </p:nvPr>
        </p:nvSpPr>
        <p:spPr>
          <a:xfrm>
            <a:off x="6384203" y="2395770"/>
            <a:ext cx="5218313" cy="423715"/>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Email</a:t>
            </a:r>
          </a:p>
        </p:txBody>
      </p:sp>
      <p:sp>
        <p:nvSpPr>
          <p:cNvPr id="7" name="Text Placeholder 10">
            <a:extLst>
              <a:ext uri="{FF2B5EF4-FFF2-40B4-BE49-F238E27FC236}">
                <a16:creationId xmlns:a16="http://schemas.microsoft.com/office/drawing/2014/main" id="{2FD2225E-A040-537E-36EA-C4957269F985}"/>
              </a:ext>
            </a:extLst>
          </p:cNvPr>
          <p:cNvSpPr>
            <a:spLocks noGrp="1"/>
          </p:cNvSpPr>
          <p:nvPr>
            <p:ph type="body" sz="quarter" idx="44"/>
          </p:nvPr>
        </p:nvSpPr>
        <p:spPr>
          <a:xfrm>
            <a:off x="6384203" y="4024408"/>
            <a:ext cx="5218313" cy="42371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726BF17D-F6A8-E12C-D100-56C59027A95E}"/>
              </a:ext>
            </a:extLst>
          </p:cNvPr>
          <p:cNvSpPr>
            <a:spLocks noGrp="1"/>
          </p:cNvSpPr>
          <p:nvPr>
            <p:ph type="body" sz="quarter" idx="45" hasCustomPrompt="1"/>
          </p:nvPr>
        </p:nvSpPr>
        <p:spPr>
          <a:xfrm>
            <a:off x="6384203" y="3598057"/>
            <a:ext cx="5218313" cy="423715"/>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Phone Number</a:t>
            </a:r>
          </a:p>
        </p:txBody>
      </p:sp>
      <p:sp>
        <p:nvSpPr>
          <p:cNvPr id="9" name="Text Placeholder 10">
            <a:extLst>
              <a:ext uri="{FF2B5EF4-FFF2-40B4-BE49-F238E27FC236}">
                <a16:creationId xmlns:a16="http://schemas.microsoft.com/office/drawing/2014/main" id="{F4495EFA-923F-DE8B-D07B-0CBD0EC85608}"/>
              </a:ext>
            </a:extLst>
          </p:cNvPr>
          <p:cNvSpPr>
            <a:spLocks noGrp="1"/>
          </p:cNvSpPr>
          <p:nvPr>
            <p:ph type="body" sz="quarter" idx="46"/>
          </p:nvPr>
        </p:nvSpPr>
        <p:spPr>
          <a:xfrm>
            <a:off x="6384203" y="5226695"/>
            <a:ext cx="5218313" cy="42371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0" name="Text Placeholder 10">
            <a:extLst>
              <a:ext uri="{FF2B5EF4-FFF2-40B4-BE49-F238E27FC236}">
                <a16:creationId xmlns:a16="http://schemas.microsoft.com/office/drawing/2014/main" id="{8A368480-EF27-8B04-A0A1-6A07E81A8FA3}"/>
              </a:ext>
            </a:extLst>
          </p:cNvPr>
          <p:cNvSpPr>
            <a:spLocks noGrp="1"/>
          </p:cNvSpPr>
          <p:nvPr>
            <p:ph type="body" sz="quarter" idx="47" hasCustomPrompt="1"/>
          </p:nvPr>
        </p:nvSpPr>
        <p:spPr>
          <a:xfrm>
            <a:off x="6384203" y="4800344"/>
            <a:ext cx="5218313" cy="423715"/>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Location</a:t>
            </a:r>
          </a:p>
        </p:txBody>
      </p:sp>
    </p:spTree>
    <p:extLst>
      <p:ext uri="{BB962C8B-B14F-4D97-AF65-F5344CB8AC3E}">
        <p14:creationId xmlns:p14="http://schemas.microsoft.com/office/powerpoint/2010/main" val="1228084123"/>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2606040"/>
            <a:ext cx="4479925" cy="1645920"/>
          </a:xfrm>
        </p:spPr>
        <p:txBody>
          <a:bodyPr wrap="square" anchor="ctr">
            <a:noAutofit/>
          </a:bodyPr>
          <a:lstStyle>
            <a:lvl1pPr>
              <a:defRPr sz="4400" b="0">
                <a:latin typeface="+mj-lt"/>
              </a:defRPr>
            </a:lvl1pPr>
          </a:lstStyle>
          <a:p>
            <a:r>
              <a:rPr lang="en-US" dirty="0"/>
              <a:t>Click to edit Master title</a:t>
            </a:r>
          </a:p>
        </p:txBody>
      </p:sp>
      <p:sp>
        <p:nvSpPr>
          <p:cNvPr id="2" name="Text Placeholder 1">
            <a:extLst>
              <a:ext uri="{FF2B5EF4-FFF2-40B4-BE49-F238E27FC236}">
                <a16:creationId xmlns:a16="http://schemas.microsoft.com/office/drawing/2014/main" id="{B98F5207-3A5D-41DF-E001-899C5F9FBCDE}"/>
              </a:ext>
            </a:extLst>
          </p:cNvPr>
          <p:cNvSpPr>
            <a:spLocks noGrp="1"/>
          </p:cNvSpPr>
          <p:nvPr>
            <p:ph type="body" sz="quarter" idx="44"/>
          </p:nvPr>
        </p:nvSpPr>
        <p:spPr>
          <a:xfrm>
            <a:off x="5839091" y="149119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4" name="Text Placeholder 3">
            <a:extLst>
              <a:ext uri="{FF2B5EF4-FFF2-40B4-BE49-F238E27FC236}">
                <a16:creationId xmlns:a16="http://schemas.microsoft.com/office/drawing/2014/main" id="{0D36B746-5A89-B7D9-956C-F0400442F302}"/>
              </a:ext>
            </a:extLst>
          </p:cNvPr>
          <p:cNvSpPr>
            <a:spLocks noGrp="1"/>
          </p:cNvSpPr>
          <p:nvPr>
            <p:ph type="body" sz="quarter" idx="43"/>
          </p:nvPr>
        </p:nvSpPr>
        <p:spPr>
          <a:xfrm>
            <a:off x="5825570" y="2569349"/>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5" name="Text Placeholder 4">
            <a:extLst>
              <a:ext uri="{FF2B5EF4-FFF2-40B4-BE49-F238E27FC236}">
                <a16:creationId xmlns:a16="http://schemas.microsoft.com/office/drawing/2014/main" id="{2702F571-EE30-0274-9D91-1880425A90B7}"/>
              </a:ext>
            </a:extLst>
          </p:cNvPr>
          <p:cNvSpPr>
            <a:spLocks noGrp="1"/>
          </p:cNvSpPr>
          <p:nvPr>
            <p:ph type="body" sz="quarter" idx="42"/>
          </p:nvPr>
        </p:nvSpPr>
        <p:spPr>
          <a:xfrm>
            <a:off x="5825911" y="3715116"/>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6" name="Text Placeholder 5">
            <a:extLst>
              <a:ext uri="{FF2B5EF4-FFF2-40B4-BE49-F238E27FC236}">
                <a16:creationId xmlns:a16="http://schemas.microsoft.com/office/drawing/2014/main" id="{5DFB2A89-AC5C-16AF-5F55-FA3C97E4CD7E}"/>
              </a:ext>
            </a:extLst>
          </p:cNvPr>
          <p:cNvSpPr>
            <a:spLocks noGrp="1"/>
          </p:cNvSpPr>
          <p:nvPr>
            <p:ph type="body" sz="quarter" idx="41"/>
          </p:nvPr>
        </p:nvSpPr>
        <p:spPr>
          <a:xfrm>
            <a:off x="5954486" y="4874403"/>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7">
            <a:extLst>
              <a:ext uri="{FF2B5EF4-FFF2-40B4-BE49-F238E27FC236}">
                <a16:creationId xmlns:a16="http://schemas.microsoft.com/office/drawing/2014/main" id="{ECE9B7D8-D58F-9523-0E67-4514CB183C27}"/>
              </a:ext>
            </a:extLst>
          </p:cNvPr>
          <p:cNvSpPr>
            <a:spLocks noGrp="1"/>
          </p:cNvSpPr>
          <p:nvPr>
            <p:ph type="body" sz="quarter" idx="13"/>
          </p:nvPr>
        </p:nvSpPr>
        <p:spPr>
          <a:xfrm>
            <a:off x="6572679" y="1376535"/>
            <a:ext cx="5031946" cy="747251"/>
          </a:xfrm>
        </p:spPr>
        <p:txBody>
          <a:bodyPr anchor="ctr">
            <a:noAutofit/>
          </a:bodyPr>
          <a:lstStyle>
            <a:lvl1pPr marL="0" indent="0">
              <a:lnSpc>
                <a:spcPct val="100000"/>
              </a:lnSpc>
              <a:spcBef>
                <a:spcPts val="0"/>
              </a:spcBef>
              <a:buNone/>
              <a:defRPr sz="1600" b="1">
                <a:solidFill>
                  <a:schemeClr val="tx1">
                    <a:lumMod val="75000"/>
                    <a:lumOff val="2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73EF375A-DB4B-0D72-D9D2-3EB6808A4845}"/>
              </a:ext>
            </a:extLst>
          </p:cNvPr>
          <p:cNvSpPr>
            <a:spLocks noGrp="1"/>
          </p:cNvSpPr>
          <p:nvPr>
            <p:ph type="body" sz="quarter" idx="33"/>
          </p:nvPr>
        </p:nvSpPr>
        <p:spPr>
          <a:xfrm>
            <a:off x="6572679" y="2571746"/>
            <a:ext cx="5031946" cy="747251"/>
          </a:xfrm>
        </p:spPr>
        <p:txBody>
          <a:bodyPr anchor="ctr">
            <a:noAutofit/>
          </a:bodyPr>
          <a:lstStyle>
            <a:lvl1pPr marL="0" indent="0">
              <a:lnSpc>
                <a:spcPct val="100000"/>
              </a:lnSpc>
              <a:spcBef>
                <a:spcPts val="0"/>
              </a:spcBef>
              <a:buNone/>
              <a:defRPr sz="1600" b="1">
                <a:solidFill>
                  <a:schemeClr val="tx1">
                    <a:lumMod val="75000"/>
                    <a:lumOff val="2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1297AFCA-8E69-DE98-463D-2FA9BCF0AC0D}"/>
              </a:ext>
            </a:extLst>
          </p:cNvPr>
          <p:cNvSpPr>
            <a:spLocks noGrp="1"/>
          </p:cNvSpPr>
          <p:nvPr>
            <p:ph type="body" sz="quarter" idx="36"/>
          </p:nvPr>
        </p:nvSpPr>
        <p:spPr>
          <a:xfrm>
            <a:off x="6572679" y="3538996"/>
            <a:ext cx="5031946" cy="747251"/>
          </a:xfrm>
        </p:spPr>
        <p:txBody>
          <a:bodyPr anchor="ctr">
            <a:noAutofit/>
          </a:bodyPr>
          <a:lstStyle>
            <a:lvl1pPr marL="0" indent="0">
              <a:lnSpc>
                <a:spcPct val="100000"/>
              </a:lnSpc>
              <a:spcBef>
                <a:spcPts val="0"/>
              </a:spcBef>
              <a:buNone/>
              <a:defRPr sz="1600" b="1">
                <a:solidFill>
                  <a:schemeClr val="tx1">
                    <a:lumMod val="75000"/>
                    <a:lumOff val="2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7">
            <a:extLst>
              <a:ext uri="{FF2B5EF4-FFF2-40B4-BE49-F238E27FC236}">
                <a16:creationId xmlns:a16="http://schemas.microsoft.com/office/drawing/2014/main" id="{861A065D-CD5C-5187-2E10-389396687308}"/>
              </a:ext>
            </a:extLst>
          </p:cNvPr>
          <p:cNvSpPr>
            <a:spLocks noGrp="1"/>
          </p:cNvSpPr>
          <p:nvPr>
            <p:ph type="body" sz="quarter" idx="39"/>
          </p:nvPr>
        </p:nvSpPr>
        <p:spPr>
          <a:xfrm>
            <a:off x="6572679" y="4730643"/>
            <a:ext cx="5031946" cy="747251"/>
          </a:xfrm>
        </p:spPr>
        <p:txBody>
          <a:bodyPr anchor="ctr">
            <a:noAutofit/>
          </a:bodyPr>
          <a:lstStyle>
            <a:lvl1pPr marL="0" indent="0">
              <a:lnSpc>
                <a:spcPct val="100000"/>
              </a:lnSpc>
              <a:spcBef>
                <a:spcPts val="0"/>
              </a:spcBef>
              <a:buNone/>
              <a:defRPr sz="1600" b="1">
                <a:solidFill>
                  <a:schemeClr val="tx1">
                    <a:lumMod val="75000"/>
                    <a:lumOff val="25000"/>
                  </a:schemeClr>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Tree>
    <p:extLst>
      <p:ext uri="{BB962C8B-B14F-4D97-AF65-F5344CB8AC3E}">
        <p14:creationId xmlns:p14="http://schemas.microsoft.com/office/powerpoint/2010/main" val="1124444351"/>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0" name="Title 1">
            <a:extLst>
              <a:ext uri="{FF2B5EF4-FFF2-40B4-BE49-F238E27FC236}">
                <a16:creationId xmlns:a16="http://schemas.microsoft.com/office/drawing/2014/main" id="{7DBEFECB-CF03-7F1C-AB91-43ED0E5E1CF9}"/>
              </a:ext>
            </a:extLst>
          </p:cNvPr>
          <p:cNvSpPr>
            <a:spLocks noGrp="1"/>
          </p:cNvSpPr>
          <p:nvPr>
            <p:ph type="title"/>
          </p:nvPr>
        </p:nvSpPr>
        <p:spPr>
          <a:xfrm>
            <a:off x="2027237" y="2194562"/>
            <a:ext cx="8137526" cy="1577478"/>
          </a:xfrm>
        </p:spPr>
        <p:txBody>
          <a:bodyPr anchor="b">
            <a:noAutofit/>
          </a:bodyPr>
          <a:lstStyle>
            <a:lvl1pPr algn="ctr">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797C8C00-90C8-D879-657C-39E4141304FE}"/>
              </a:ext>
            </a:extLst>
          </p:cNvPr>
          <p:cNvSpPr>
            <a:spLocks noGrp="1"/>
          </p:cNvSpPr>
          <p:nvPr>
            <p:ph type="body" sz="quarter" idx="16"/>
          </p:nvPr>
        </p:nvSpPr>
        <p:spPr>
          <a:xfrm>
            <a:off x="2027237" y="3863155"/>
            <a:ext cx="8137526" cy="787800"/>
          </a:xfrm>
        </p:spPr>
        <p:txBody>
          <a:bodyPr anchor="t">
            <a:noAutofit/>
          </a:bodyPr>
          <a:lstStyle>
            <a:lvl1pPr marL="0" indent="0" algn="ctr">
              <a:buNone/>
              <a:defRPr sz="1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2931768327"/>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0" name="Title 1">
            <a:extLst>
              <a:ext uri="{FF2B5EF4-FFF2-40B4-BE49-F238E27FC236}">
                <a16:creationId xmlns:a16="http://schemas.microsoft.com/office/drawing/2014/main" id="{7DBEFECB-CF03-7F1C-AB91-43ED0E5E1CF9}"/>
              </a:ext>
            </a:extLst>
          </p:cNvPr>
          <p:cNvSpPr>
            <a:spLocks noGrp="1"/>
          </p:cNvSpPr>
          <p:nvPr>
            <p:ph type="title"/>
          </p:nvPr>
        </p:nvSpPr>
        <p:spPr>
          <a:xfrm>
            <a:off x="2027237" y="2194562"/>
            <a:ext cx="8137526" cy="1577478"/>
          </a:xfrm>
        </p:spPr>
        <p:txBody>
          <a:bodyPr anchor="b">
            <a:noAutofit/>
          </a:bodyPr>
          <a:lstStyle>
            <a:lvl1pPr algn="ctr">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797C8C00-90C8-D879-657C-39E4141304FE}"/>
              </a:ext>
            </a:extLst>
          </p:cNvPr>
          <p:cNvSpPr>
            <a:spLocks noGrp="1"/>
          </p:cNvSpPr>
          <p:nvPr>
            <p:ph type="body" sz="quarter" idx="16"/>
          </p:nvPr>
        </p:nvSpPr>
        <p:spPr>
          <a:xfrm>
            <a:off x="2027237" y="3863155"/>
            <a:ext cx="8137526" cy="787800"/>
          </a:xfrm>
        </p:spPr>
        <p:txBody>
          <a:bodyPr anchor="t">
            <a:noAutofit/>
          </a:bodyPr>
          <a:lstStyle>
            <a:lvl1pPr marL="0" indent="0" algn="ctr">
              <a:buNone/>
              <a:defRPr sz="1800">
                <a:solidFill>
                  <a:schemeClr val="tx2"/>
                </a:solidFill>
              </a:defRPr>
            </a:lvl1pPr>
          </a:lstStyle>
          <a:p>
            <a:pPr lvl="0"/>
            <a:r>
              <a:rPr lang="en-US" dirty="0"/>
              <a:t>Click to edit Master text styles</a:t>
            </a:r>
          </a:p>
        </p:txBody>
      </p:sp>
      <p:sp>
        <p:nvSpPr>
          <p:cNvPr id="2" name="Line">
            <a:extLst>
              <a:ext uri="{FF2B5EF4-FFF2-40B4-BE49-F238E27FC236}">
                <a16:creationId xmlns:a16="http://schemas.microsoft.com/office/drawing/2014/main" id="{051DE302-F517-F6F2-8DBB-05C1E95FF9BA}"/>
              </a:ext>
            </a:extLst>
          </p:cNvPr>
          <p:cNvSpPr/>
          <p:nvPr userDrawn="1"/>
        </p:nvSpPr>
        <p:spPr>
          <a:xfrm>
            <a:off x="2027236" y="4883495"/>
            <a:ext cx="8137527" cy="0"/>
          </a:xfrm>
          <a:prstGeom prst="line">
            <a:avLst/>
          </a:prstGeom>
          <a:ln w="12700">
            <a:solidFill>
              <a:schemeClr val="accent1"/>
            </a:solidFill>
            <a:miter/>
          </a:ln>
        </p:spPr>
        <p:txBody>
          <a:bodyPr lIns="34289" rIns="34289"/>
          <a:lstStyle/>
          <a:p>
            <a:endParaRPr sz="1350"/>
          </a:p>
        </p:txBody>
      </p:sp>
      <p:sp>
        <p:nvSpPr>
          <p:cNvPr id="4" name="Line">
            <a:extLst>
              <a:ext uri="{FF2B5EF4-FFF2-40B4-BE49-F238E27FC236}">
                <a16:creationId xmlns:a16="http://schemas.microsoft.com/office/drawing/2014/main" id="{AA2C1D93-9263-296C-980B-2033F4987A2E}"/>
              </a:ext>
            </a:extLst>
          </p:cNvPr>
          <p:cNvSpPr/>
          <p:nvPr userDrawn="1"/>
        </p:nvSpPr>
        <p:spPr>
          <a:xfrm>
            <a:off x="2027236" y="1980275"/>
            <a:ext cx="8137527"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3551938476"/>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0" name="Title 1">
            <a:extLst>
              <a:ext uri="{FF2B5EF4-FFF2-40B4-BE49-F238E27FC236}">
                <a16:creationId xmlns:a16="http://schemas.microsoft.com/office/drawing/2014/main" id="{7DBEFECB-CF03-7F1C-AB91-43ED0E5E1CF9}"/>
              </a:ext>
            </a:extLst>
          </p:cNvPr>
          <p:cNvSpPr>
            <a:spLocks noGrp="1"/>
          </p:cNvSpPr>
          <p:nvPr>
            <p:ph type="title"/>
          </p:nvPr>
        </p:nvSpPr>
        <p:spPr>
          <a:xfrm>
            <a:off x="587375" y="2194562"/>
            <a:ext cx="5508625" cy="1577478"/>
          </a:xfrm>
        </p:spPr>
        <p:txBody>
          <a:bodyPr anchor="b">
            <a:noAutofit/>
          </a:bodyPr>
          <a:lstStyle>
            <a:lvl1pPr algn="l">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797C8C00-90C8-D879-657C-39E4141304FE}"/>
              </a:ext>
            </a:extLst>
          </p:cNvPr>
          <p:cNvSpPr>
            <a:spLocks noGrp="1"/>
          </p:cNvSpPr>
          <p:nvPr>
            <p:ph type="body" sz="quarter" idx="16"/>
          </p:nvPr>
        </p:nvSpPr>
        <p:spPr>
          <a:xfrm>
            <a:off x="587375" y="3863155"/>
            <a:ext cx="5508625" cy="787800"/>
          </a:xfrm>
        </p:spPr>
        <p:txBody>
          <a:bodyPr anchor="t">
            <a:noAutofit/>
          </a:bodyPr>
          <a:lstStyle>
            <a:lvl1pPr marL="0" indent="0" algn="l">
              <a:buNone/>
              <a:defRPr sz="1800">
                <a:solidFill>
                  <a:schemeClr val="tx2"/>
                </a:solidFill>
              </a:defRPr>
            </a:lvl1pPr>
          </a:lstStyle>
          <a:p>
            <a:pPr lvl="0"/>
            <a:r>
              <a:rPr lang="en-US" dirty="0"/>
              <a:t>Click to edit Master text styles</a:t>
            </a:r>
          </a:p>
        </p:txBody>
      </p:sp>
      <p:sp>
        <p:nvSpPr>
          <p:cNvPr id="6" name="Picture Placeholder 11">
            <a:extLst>
              <a:ext uri="{FF2B5EF4-FFF2-40B4-BE49-F238E27FC236}">
                <a16:creationId xmlns:a16="http://schemas.microsoft.com/office/drawing/2014/main" id="{D5999C54-5396-0470-E6BA-A1B2E368076C}"/>
              </a:ext>
            </a:extLst>
          </p:cNvPr>
          <p:cNvSpPr>
            <a:spLocks noGrp="1"/>
          </p:cNvSpPr>
          <p:nvPr>
            <p:ph type="pic" sz="quarter" idx="21"/>
          </p:nvPr>
        </p:nvSpPr>
        <p:spPr>
          <a:xfrm>
            <a:off x="7105650" y="1468051"/>
            <a:ext cx="5086350" cy="3921899"/>
          </a:xfrm>
        </p:spPr>
        <p:txBody>
          <a:bodyPr vert="horz" lIns="91440" tIns="45720" rIns="91440" bIns="45720" rtlCol="0">
            <a:noAutofit/>
          </a:bodyPr>
          <a:lstStyle>
            <a:lvl1pPr>
              <a:defRPr lang="en-US"/>
            </a:lvl1pPr>
          </a:lstStyle>
          <a:p>
            <a:pPr marL="0" lvl="0" indent="0">
              <a:buNone/>
            </a:pPr>
            <a:endParaRPr lang="en-US"/>
          </a:p>
        </p:txBody>
      </p:sp>
    </p:spTree>
    <p:extLst>
      <p:ext uri="{BB962C8B-B14F-4D97-AF65-F5344CB8AC3E}">
        <p14:creationId xmlns:p14="http://schemas.microsoft.com/office/powerpoint/2010/main" val="1901987904"/>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Picture Placeholder 11">
            <a:extLst>
              <a:ext uri="{FF2B5EF4-FFF2-40B4-BE49-F238E27FC236}">
                <a16:creationId xmlns:a16="http://schemas.microsoft.com/office/drawing/2014/main" id="{ED2A23B5-C0B6-3AAC-B354-EC615F3EB561}"/>
              </a:ext>
            </a:extLst>
          </p:cNvPr>
          <p:cNvSpPr>
            <a:spLocks noGrp="1"/>
          </p:cNvSpPr>
          <p:nvPr>
            <p:ph type="pic" sz="quarter" idx="21"/>
          </p:nvPr>
        </p:nvSpPr>
        <p:spPr>
          <a:xfrm>
            <a:off x="587375" y="1767625"/>
            <a:ext cx="3960000" cy="3960000"/>
          </a:xfrm>
        </p:spPr>
        <p:txBody>
          <a:bodyPr vert="horz" lIns="91440" tIns="45720" rIns="91440" bIns="45720" rtlCol="0">
            <a:noAutofit/>
          </a:bodyPr>
          <a:lstStyle>
            <a:lvl1pPr>
              <a:defRPr lang="en-US"/>
            </a:lvl1pPr>
          </a:lstStyle>
          <a:p>
            <a:pPr marL="0" lvl="0" indent="0">
              <a:buNone/>
            </a:pPr>
            <a:endParaRPr lang="en-US"/>
          </a:p>
        </p:txBody>
      </p:sp>
      <p:sp>
        <p:nvSpPr>
          <p:cNvPr id="6" name="Text Placeholder 10">
            <a:extLst>
              <a:ext uri="{FF2B5EF4-FFF2-40B4-BE49-F238E27FC236}">
                <a16:creationId xmlns:a16="http://schemas.microsoft.com/office/drawing/2014/main" id="{B8B5E718-DB32-6674-D4BE-027301645703}"/>
              </a:ext>
            </a:extLst>
          </p:cNvPr>
          <p:cNvSpPr>
            <a:spLocks noGrp="1"/>
          </p:cNvSpPr>
          <p:nvPr>
            <p:ph type="body" sz="quarter" idx="13" hasCustomPrompt="1"/>
          </p:nvPr>
        </p:nvSpPr>
        <p:spPr>
          <a:xfrm>
            <a:off x="4699462" y="2182220"/>
            <a:ext cx="6900256" cy="340000"/>
          </a:xfrm>
        </p:spPr>
        <p:txBody>
          <a:bodyPr anchor="ctr">
            <a:noAutofit/>
          </a:bodyPr>
          <a:lstStyle>
            <a:lvl1pPr marL="0" indent="0">
              <a:lnSpc>
                <a:spcPct val="100000"/>
              </a:lnSpc>
              <a:spcBef>
                <a:spcPts val="0"/>
              </a:spcBef>
              <a:buNone/>
              <a:defRPr sz="1600">
                <a:solidFill>
                  <a:schemeClr val="tx2"/>
                </a:solidFill>
              </a:defRPr>
            </a:lvl1pPr>
          </a:lstStyle>
          <a:p>
            <a:pPr lvl="0"/>
            <a:r>
              <a:rPr lang="en-US" dirty="0"/>
              <a:t>Designation</a:t>
            </a:r>
          </a:p>
        </p:txBody>
      </p:sp>
      <p:sp>
        <p:nvSpPr>
          <p:cNvPr id="7" name="Text Placeholder 10">
            <a:extLst>
              <a:ext uri="{FF2B5EF4-FFF2-40B4-BE49-F238E27FC236}">
                <a16:creationId xmlns:a16="http://schemas.microsoft.com/office/drawing/2014/main" id="{A8537F55-5FAD-74EA-FB5C-AD65BDBD2F91}"/>
              </a:ext>
            </a:extLst>
          </p:cNvPr>
          <p:cNvSpPr>
            <a:spLocks noGrp="1"/>
          </p:cNvSpPr>
          <p:nvPr>
            <p:ph type="body" sz="quarter" idx="14" hasCustomPrompt="1"/>
          </p:nvPr>
        </p:nvSpPr>
        <p:spPr>
          <a:xfrm>
            <a:off x="4699462" y="1767625"/>
            <a:ext cx="6900256" cy="411958"/>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8" name="Text Placeholder 10">
            <a:extLst>
              <a:ext uri="{FF2B5EF4-FFF2-40B4-BE49-F238E27FC236}">
                <a16:creationId xmlns:a16="http://schemas.microsoft.com/office/drawing/2014/main" id="{05D0DCCA-8BA3-0294-2EB8-ED93CC6BDC44}"/>
              </a:ext>
            </a:extLst>
          </p:cNvPr>
          <p:cNvSpPr>
            <a:spLocks noGrp="1"/>
          </p:cNvSpPr>
          <p:nvPr>
            <p:ph type="body" sz="quarter" idx="22" hasCustomPrompt="1"/>
          </p:nvPr>
        </p:nvSpPr>
        <p:spPr>
          <a:xfrm>
            <a:off x="4699462" y="2535403"/>
            <a:ext cx="6900256" cy="3192222"/>
          </a:xfrm>
        </p:spPr>
        <p:txBody>
          <a:bodyPr anchor="t">
            <a:noAutofit/>
          </a:bodyPr>
          <a:lstStyle>
            <a:lvl1pPr marL="0" indent="0">
              <a:lnSpc>
                <a:spcPct val="100000"/>
              </a:lnSpc>
              <a:spcBef>
                <a:spcPts val="0"/>
              </a:spcBef>
              <a:buNone/>
              <a:defRPr sz="1600">
                <a:solidFill>
                  <a:schemeClr val="tx2"/>
                </a:solidFill>
              </a:defRPr>
            </a:lvl1pPr>
          </a:lstStyle>
          <a:p>
            <a:pPr lvl="0"/>
            <a:r>
              <a:rPr lang="en-US" dirty="0"/>
              <a:t>Description</a:t>
            </a:r>
          </a:p>
        </p:txBody>
      </p:sp>
    </p:spTree>
    <p:extLst>
      <p:ext uri="{BB962C8B-B14F-4D97-AF65-F5344CB8AC3E}">
        <p14:creationId xmlns:p14="http://schemas.microsoft.com/office/powerpoint/2010/main" val="3010977588"/>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Picture Placeholder 11">
            <a:extLst>
              <a:ext uri="{FF2B5EF4-FFF2-40B4-BE49-F238E27FC236}">
                <a16:creationId xmlns:a16="http://schemas.microsoft.com/office/drawing/2014/main" id="{ED2A23B5-C0B6-3AAC-B354-EC615F3EB561}"/>
              </a:ext>
            </a:extLst>
          </p:cNvPr>
          <p:cNvSpPr>
            <a:spLocks noGrp="1"/>
          </p:cNvSpPr>
          <p:nvPr>
            <p:ph type="pic" sz="quarter" idx="21"/>
          </p:nvPr>
        </p:nvSpPr>
        <p:spPr>
          <a:xfrm>
            <a:off x="1048013" y="1964489"/>
            <a:ext cx="2705840" cy="2705840"/>
          </a:xfrm>
        </p:spPr>
        <p:txBody>
          <a:bodyPr vert="horz" lIns="91440" tIns="45720" rIns="91440" bIns="45720" rtlCol="0">
            <a:noAutofit/>
          </a:bodyPr>
          <a:lstStyle>
            <a:lvl1pPr>
              <a:defRPr lang="en-US"/>
            </a:lvl1pPr>
          </a:lstStyle>
          <a:p>
            <a:pPr marL="0" lvl="0" indent="0">
              <a:buNone/>
            </a:pPr>
            <a:endParaRPr lang="en-US"/>
          </a:p>
        </p:txBody>
      </p:sp>
      <p:sp>
        <p:nvSpPr>
          <p:cNvPr id="6" name="Text Placeholder 10">
            <a:extLst>
              <a:ext uri="{FF2B5EF4-FFF2-40B4-BE49-F238E27FC236}">
                <a16:creationId xmlns:a16="http://schemas.microsoft.com/office/drawing/2014/main" id="{B8B5E718-DB32-6674-D4BE-027301645703}"/>
              </a:ext>
            </a:extLst>
          </p:cNvPr>
          <p:cNvSpPr>
            <a:spLocks noGrp="1"/>
          </p:cNvSpPr>
          <p:nvPr>
            <p:ph type="body" sz="quarter" idx="13" hasCustomPrompt="1"/>
          </p:nvPr>
        </p:nvSpPr>
        <p:spPr>
          <a:xfrm>
            <a:off x="1048013" y="5190760"/>
            <a:ext cx="2705840"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7" name="Text Placeholder 10">
            <a:extLst>
              <a:ext uri="{FF2B5EF4-FFF2-40B4-BE49-F238E27FC236}">
                <a16:creationId xmlns:a16="http://schemas.microsoft.com/office/drawing/2014/main" id="{A8537F55-5FAD-74EA-FB5C-AD65BDBD2F91}"/>
              </a:ext>
            </a:extLst>
          </p:cNvPr>
          <p:cNvSpPr>
            <a:spLocks noGrp="1"/>
          </p:cNvSpPr>
          <p:nvPr>
            <p:ph type="body" sz="quarter" idx="14" hasCustomPrompt="1"/>
          </p:nvPr>
        </p:nvSpPr>
        <p:spPr>
          <a:xfrm>
            <a:off x="1048013" y="4776165"/>
            <a:ext cx="2705840"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2" name="Picture Placeholder 11">
            <a:extLst>
              <a:ext uri="{FF2B5EF4-FFF2-40B4-BE49-F238E27FC236}">
                <a16:creationId xmlns:a16="http://schemas.microsoft.com/office/drawing/2014/main" id="{280399A8-15CE-2DFF-5058-EFBACF8E1995}"/>
              </a:ext>
            </a:extLst>
          </p:cNvPr>
          <p:cNvSpPr>
            <a:spLocks noGrp="1"/>
          </p:cNvSpPr>
          <p:nvPr>
            <p:ph type="pic" sz="quarter" idx="22"/>
          </p:nvPr>
        </p:nvSpPr>
        <p:spPr>
          <a:xfrm>
            <a:off x="4743080" y="1964489"/>
            <a:ext cx="2705840" cy="2705840"/>
          </a:xfrm>
        </p:spPr>
        <p:txBody>
          <a:bodyPr vert="horz" lIns="91440" tIns="45720" rIns="91440" bIns="45720" rtlCol="0">
            <a:noAutofit/>
          </a:bodyPr>
          <a:lstStyle>
            <a:lvl1pPr>
              <a:defRPr lang="en-US"/>
            </a:lvl1pPr>
          </a:lstStyle>
          <a:p>
            <a:pPr marL="0" lvl="0" indent="0">
              <a:buNone/>
            </a:pPr>
            <a:endParaRPr lang="en-US"/>
          </a:p>
        </p:txBody>
      </p:sp>
      <p:sp>
        <p:nvSpPr>
          <p:cNvPr id="5" name="Text Placeholder 10">
            <a:extLst>
              <a:ext uri="{FF2B5EF4-FFF2-40B4-BE49-F238E27FC236}">
                <a16:creationId xmlns:a16="http://schemas.microsoft.com/office/drawing/2014/main" id="{CD373013-0B26-6B5B-FBAF-316FE45516CD}"/>
              </a:ext>
            </a:extLst>
          </p:cNvPr>
          <p:cNvSpPr>
            <a:spLocks noGrp="1"/>
          </p:cNvSpPr>
          <p:nvPr>
            <p:ph type="body" sz="quarter" idx="23" hasCustomPrompt="1"/>
          </p:nvPr>
        </p:nvSpPr>
        <p:spPr>
          <a:xfrm>
            <a:off x="4743080" y="5190760"/>
            <a:ext cx="2705840"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9" name="Text Placeholder 10">
            <a:extLst>
              <a:ext uri="{FF2B5EF4-FFF2-40B4-BE49-F238E27FC236}">
                <a16:creationId xmlns:a16="http://schemas.microsoft.com/office/drawing/2014/main" id="{B923D3A7-6717-BFDA-8B77-AFD57270C032}"/>
              </a:ext>
            </a:extLst>
          </p:cNvPr>
          <p:cNvSpPr>
            <a:spLocks noGrp="1"/>
          </p:cNvSpPr>
          <p:nvPr>
            <p:ph type="body" sz="quarter" idx="24" hasCustomPrompt="1"/>
          </p:nvPr>
        </p:nvSpPr>
        <p:spPr>
          <a:xfrm>
            <a:off x="4743080" y="4776165"/>
            <a:ext cx="2705840"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10" name="Picture Placeholder 11">
            <a:extLst>
              <a:ext uri="{FF2B5EF4-FFF2-40B4-BE49-F238E27FC236}">
                <a16:creationId xmlns:a16="http://schemas.microsoft.com/office/drawing/2014/main" id="{AC62088D-AB1C-F284-31D4-628F14660CDF}"/>
              </a:ext>
            </a:extLst>
          </p:cNvPr>
          <p:cNvSpPr>
            <a:spLocks noGrp="1"/>
          </p:cNvSpPr>
          <p:nvPr>
            <p:ph type="pic" sz="quarter" idx="25"/>
          </p:nvPr>
        </p:nvSpPr>
        <p:spPr>
          <a:xfrm>
            <a:off x="8438147" y="1964489"/>
            <a:ext cx="2705840" cy="2705840"/>
          </a:xfrm>
        </p:spPr>
        <p:txBody>
          <a:bodyPr vert="horz" lIns="91440" tIns="45720" rIns="91440" bIns="45720" rtlCol="0">
            <a:noAutofit/>
          </a:bodyPr>
          <a:lstStyle>
            <a:lvl1pPr>
              <a:defRPr lang="en-US"/>
            </a:lvl1pPr>
          </a:lstStyle>
          <a:p>
            <a:pPr marL="0" lvl="0" indent="0">
              <a:buNone/>
            </a:pPr>
            <a:endParaRPr lang="en-US"/>
          </a:p>
        </p:txBody>
      </p:sp>
      <p:sp>
        <p:nvSpPr>
          <p:cNvPr id="11" name="Text Placeholder 10">
            <a:extLst>
              <a:ext uri="{FF2B5EF4-FFF2-40B4-BE49-F238E27FC236}">
                <a16:creationId xmlns:a16="http://schemas.microsoft.com/office/drawing/2014/main" id="{5EB50EC9-2639-BE23-DD5C-706D7BB869C2}"/>
              </a:ext>
            </a:extLst>
          </p:cNvPr>
          <p:cNvSpPr>
            <a:spLocks noGrp="1"/>
          </p:cNvSpPr>
          <p:nvPr>
            <p:ph type="body" sz="quarter" idx="26" hasCustomPrompt="1"/>
          </p:nvPr>
        </p:nvSpPr>
        <p:spPr>
          <a:xfrm>
            <a:off x="8438147" y="5190760"/>
            <a:ext cx="2705840"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12" name="Text Placeholder 10">
            <a:extLst>
              <a:ext uri="{FF2B5EF4-FFF2-40B4-BE49-F238E27FC236}">
                <a16:creationId xmlns:a16="http://schemas.microsoft.com/office/drawing/2014/main" id="{72DCBBDE-9854-746D-9EE1-487B2A3A3299}"/>
              </a:ext>
            </a:extLst>
          </p:cNvPr>
          <p:cNvSpPr>
            <a:spLocks noGrp="1"/>
          </p:cNvSpPr>
          <p:nvPr>
            <p:ph type="body" sz="quarter" idx="27" hasCustomPrompt="1"/>
          </p:nvPr>
        </p:nvSpPr>
        <p:spPr>
          <a:xfrm>
            <a:off x="8438147" y="4776165"/>
            <a:ext cx="2705840"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Tree>
    <p:extLst>
      <p:ext uri="{BB962C8B-B14F-4D97-AF65-F5344CB8AC3E}">
        <p14:creationId xmlns:p14="http://schemas.microsoft.com/office/powerpoint/2010/main" val="2485882359"/>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8B80-9611-986C-5F5B-C5801DE75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76239A-0498-074E-05CB-53A1B9A628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3EA68E-2FE0-6494-2469-E675586FC3DE}"/>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D082A958-89A9-5C6E-635E-1A33321B2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230D3-6EAB-814C-22BF-633B439B203D}"/>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41214165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Picture Placeholder 11">
            <a:extLst>
              <a:ext uri="{FF2B5EF4-FFF2-40B4-BE49-F238E27FC236}">
                <a16:creationId xmlns:a16="http://schemas.microsoft.com/office/drawing/2014/main" id="{ED2A23B5-C0B6-3AAC-B354-EC615F3EB561}"/>
              </a:ext>
            </a:extLst>
          </p:cNvPr>
          <p:cNvSpPr>
            <a:spLocks noGrp="1"/>
          </p:cNvSpPr>
          <p:nvPr>
            <p:ph type="pic" sz="quarter" idx="21"/>
          </p:nvPr>
        </p:nvSpPr>
        <p:spPr>
          <a:xfrm>
            <a:off x="1203159" y="2167762"/>
            <a:ext cx="2069432" cy="2069432"/>
          </a:xfrm>
        </p:spPr>
        <p:txBody>
          <a:bodyPr vert="horz" lIns="91440" tIns="45720" rIns="91440" bIns="45720" rtlCol="0">
            <a:noAutofit/>
          </a:bodyPr>
          <a:lstStyle>
            <a:lvl1pPr>
              <a:defRPr lang="en-US"/>
            </a:lvl1pPr>
          </a:lstStyle>
          <a:p>
            <a:pPr marL="0" lvl="0" indent="0">
              <a:buNone/>
            </a:pPr>
            <a:endParaRPr lang="en-US"/>
          </a:p>
        </p:txBody>
      </p:sp>
      <p:sp>
        <p:nvSpPr>
          <p:cNvPr id="6" name="Text Placeholder 10">
            <a:extLst>
              <a:ext uri="{FF2B5EF4-FFF2-40B4-BE49-F238E27FC236}">
                <a16:creationId xmlns:a16="http://schemas.microsoft.com/office/drawing/2014/main" id="{B8B5E718-DB32-6674-D4BE-027301645703}"/>
              </a:ext>
            </a:extLst>
          </p:cNvPr>
          <p:cNvSpPr>
            <a:spLocks noGrp="1"/>
          </p:cNvSpPr>
          <p:nvPr>
            <p:ph type="body" sz="quarter" idx="13" hasCustomPrompt="1"/>
          </p:nvPr>
        </p:nvSpPr>
        <p:spPr>
          <a:xfrm>
            <a:off x="1203159" y="4757625"/>
            <a:ext cx="2069432"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7" name="Text Placeholder 10">
            <a:extLst>
              <a:ext uri="{FF2B5EF4-FFF2-40B4-BE49-F238E27FC236}">
                <a16:creationId xmlns:a16="http://schemas.microsoft.com/office/drawing/2014/main" id="{A8537F55-5FAD-74EA-FB5C-AD65BDBD2F91}"/>
              </a:ext>
            </a:extLst>
          </p:cNvPr>
          <p:cNvSpPr>
            <a:spLocks noGrp="1"/>
          </p:cNvSpPr>
          <p:nvPr>
            <p:ph type="body" sz="quarter" idx="14" hasCustomPrompt="1"/>
          </p:nvPr>
        </p:nvSpPr>
        <p:spPr>
          <a:xfrm>
            <a:off x="1203159" y="4343030"/>
            <a:ext cx="2069432"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23" name="Picture Placeholder 11">
            <a:extLst>
              <a:ext uri="{FF2B5EF4-FFF2-40B4-BE49-F238E27FC236}">
                <a16:creationId xmlns:a16="http://schemas.microsoft.com/office/drawing/2014/main" id="{79AD52B5-D46B-A529-383E-98EF6FB02126}"/>
              </a:ext>
            </a:extLst>
          </p:cNvPr>
          <p:cNvSpPr>
            <a:spLocks noGrp="1"/>
          </p:cNvSpPr>
          <p:nvPr>
            <p:ph type="pic" sz="quarter" idx="22"/>
          </p:nvPr>
        </p:nvSpPr>
        <p:spPr>
          <a:xfrm>
            <a:off x="3767604" y="2167762"/>
            <a:ext cx="2069432" cy="2069432"/>
          </a:xfrm>
        </p:spPr>
        <p:txBody>
          <a:bodyPr vert="horz" lIns="91440" tIns="45720" rIns="91440" bIns="45720" rtlCol="0">
            <a:noAutofit/>
          </a:bodyPr>
          <a:lstStyle>
            <a:lvl1pPr>
              <a:defRPr lang="en-US"/>
            </a:lvl1pPr>
          </a:lstStyle>
          <a:p>
            <a:pPr marL="0" lvl="0" indent="0">
              <a:buNone/>
            </a:pPr>
            <a:endParaRPr lang="en-US"/>
          </a:p>
        </p:txBody>
      </p:sp>
      <p:sp>
        <p:nvSpPr>
          <p:cNvPr id="24" name="Text Placeholder 10">
            <a:extLst>
              <a:ext uri="{FF2B5EF4-FFF2-40B4-BE49-F238E27FC236}">
                <a16:creationId xmlns:a16="http://schemas.microsoft.com/office/drawing/2014/main" id="{1AE2E895-BBF3-ACA0-71AD-F864915376B8}"/>
              </a:ext>
            </a:extLst>
          </p:cNvPr>
          <p:cNvSpPr>
            <a:spLocks noGrp="1"/>
          </p:cNvSpPr>
          <p:nvPr>
            <p:ph type="body" sz="quarter" idx="23" hasCustomPrompt="1"/>
          </p:nvPr>
        </p:nvSpPr>
        <p:spPr>
          <a:xfrm>
            <a:off x="3767604" y="4757625"/>
            <a:ext cx="2069432"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25" name="Text Placeholder 10">
            <a:extLst>
              <a:ext uri="{FF2B5EF4-FFF2-40B4-BE49-F238E27FC236}">
                <a16:creationId xmlns:a16="http://schemas.microsoft.com/office/drawing/2014/main" id="{9B4C77EF-B687-3473-FEA3-0190F090F658}"/>
              </a:ext>
            </a:extLst>
          </p:cNvPr>
          <p:cNvSpPr>
            <a:spLocks noGrp="1"/>
          </p:cNvSpPr>
          <p:nvPr>
            <p:ph type="body" sz="quarter" idx="24" hasCustomPrompt="1"/>
          </p:nvPr>
        </p:nvSpPr>
        <p:spPr>
          <a:xfrm>
            <a:off x="3767604" y="4343030"/>
            <a:ext cx="2069432"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26" name="Picture Placeholder 11">
            <a:extLst>
              <a:ext uri="{FF2B5EF4-FFF2-40B4-BE49-F238E27FC236}">
                <a16:creationId xmlns:a16="http://schemas.microsoft.com/office/drawing/2014/main" id="{E8F9E0BB-5F9E-7044-A6F3-EF6A384842C9}"/>
              </a:ext>
            </a:extLst>
          </p:cNvPr>
          <p:cNvSpPr>
            <a:spLocks noGrp="1"/>
          </p:cNvSpPr>
          <p:nvPr>
            <p:ph type="pic" sz="quarter" idx="25"/>
          </p:nvPr>
        </p:nvSpPr>
        <p:spPr>
          <a:xfrm>
            <a:off x="6332049" y="2167762"/>
            <a:ext cx="2069432" cy="2069432"/>
          </a:xfrm>
        </p:spPr>
        <p:txBody>
          <a:bodyPr vert="horz" lIns="91440" tIns="45720" rIns="91440" bIns="45720" rtlCol="0">
            <a:noAutofit/>
          </a:bodyPr>
          <a:lstStyle>
            <a:lvl1pPr>
              <a:defRPr lang="en-US"/>
            </a:lvl1pPr>
          </a:lstStyle>
          <a:p>
            <a:pPr marL="0" lvl="0" indent="0">
              <a:buNone/>
            </a:pPr>
            <a:endParaRPr lang="en-US"/>
          </a:p>
        </p:txBody>
      </p:sp>
      <p:sp>
        <p:nvSpPr>
          <p:cNvPr id="27" name="Text Placeholder 10">
            <a:extLst>
              <a:ext uri="{FF2B5EF4-FFF2-40B4-BE49-F238E27FC236}">
                <a16:creationId xmlns:a16="http://schemas.microsoft.com/office/drawing/2014/main" id="{FA2104E5-E650-68C8-E76C-B3CB2FAAA733}"/>
              </a:ext>
            </a:extLst>
          </p:cNvPr>
          <p:cNvSpPr>
            <a:spLocks noGrp="1"/>
          </p:cNvSpPr>
          <p:nvPr>
            <p:ph type="body" sz="quarter" idx="26" hasCustomPrompt="1"/>
          </p:nvPr>
        </p:nvSpPr>
        <p:spPr>
          <a:xfrm>
            <a:off x="6332049" y="4757625"/>
            <a:ext cx="2069432"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28" name="Text Placeholder 10">
            <a:extLst>
              <a:ext uri="{FF2B5EF4-FFF2-40B4-BE49-F238E27FC236}">
                <a16:creationId xmlns:a16="http://schemas.microsoft.com/office/drawing/2014/main" id="{14544DB6-2A4D-8708-142A-F056F3814A1B}"/>
              </a:ext>
            </a:extLst>
          </p:cNvPr>
          <p:cNvSpPr>
            <a:spLocks noGrp="1"/>
          </p:cNvSpPr>
          <p:nvPr>
            <p:ph type="body" sz="quarter" idx="27" hasCustomPrompt="1"/>
          </p:nvPr>
        </p:nvSpPr>
        <p:spPr>
          <a:xfrm>
            <a:off x="6332049" y="4343030"/>
            <a:ext cx="2069432"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29" name="Picture Placeholder 11">
            <a:extLst>
              <a:ext uri="{FF2B5EF4-FFF2-40B4-BE49-F238E27FC236}">
                <a16:creationId xmlns:a16="http://schemas.microsoft.com/office/drawing/2014/main" id="{3C46EA8C-DB0B-F929-0F78-F236887423FB}"/>
              </a:ext>
            </a:extLst>
          </p:cNvPr>
          <p:cNvSpPr>
            <a:spLocks noGrp="1"/>
          </p:cNvSpPr>
          <p:nvPr>
            <p:ph type="pic" sz="quarter" idx="28"/>
          </p:nvPr>
        </p:nvSpPr>
        <p:spPr>
          <a:xfrm>
            <a:off x="8896494" y="2167762"/>
            <a:ext cx="2069432" cy="2069432"/>
          </a:xfrm>
        </p:spPr>
        <p:txBody>
          <a:bodyPr vert="horz" lIns="91440" tIns="45720" rIns="91440" bIns="45720" rtlCol="0">
            <a:noAutofit/>
          </a:bodyPr>
          <a:lstStyle>
            <a:lvl1pPr>
              <a:defRPr lang="en-US"/>
            </a:lvl1pPr>
          </a:lstStyle>
          <a:p>
            <a:pPr marL="0" lvl="0" indent="0">
              <a:buNone/>
            </a:pPr>
            <a:endParaRPr lang="en-US"/>
          </a:p>
        </p:txBody>
      </p:sp>
      <p:sp>
        <p:nvSpPr>
          <p:cNvPr id="30" name="Text Placeholder 10">
            <a:extLst>
              <a:ext uri="{FF2B5EF4-FFF2-40B4-BE49-F238E27FC236}">
                <a16:creationId xmlns:a16="http://schemas.microsoft.com/office/drawing/2014/main" id="{35386C69-5210-6ABA-1737-EBB032A96861}"/>
              </a:ext>
            </a:extLst>
          </p:cNvPr>
          <p:cNvSpPr>
            <a:spLocks noGrp="1"/>
          </p:cNvSpPr>
          <p:nvPr>
            <p:ph type="body" sz="quarter" idx="29" hasCustomPrompt="1"/>
          </p:nvPr>
        </p:nvSpPr>
        <p:spPr>
          <a:xfrm>
            <a:off x="8896494" y="4757625"/>
            <a:ext cx="2069432"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31" name="Text Placeholder 10">
            <a:extLst>
              <a:ext uri="{FF2B5EF4-FFF2-40B4-BE49-F238E27FC236}">
                <a16:creationId xmlns:a16="http://schemas.microsoft.com/office/drawing/2014/main" id="{A95DED95-1DFA-5011-E856-487E0BF3D026}"/>
              </a:ext>
            </a:extLst>
          </p:cNvPr>
          <p:cNvSpPr>
            <a:spLocks noGrp="1"/>
          </p:cNvSpPr>
          <p:nvPr>
            <p:ph type="body" sz="quarter" idx="30" hasCustomPrompt="1"/>
          </p:nvPr>
        </p:nvSpPr>
        <p:spPr>
          <a:xfrm>
            <a:off x="8896494" y="4343030"/>
            <a:ext cx="2069432"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Tree>
    <p:extLst>
      <p:ext uri="{BB962C8B-B14F-4D97-AF65-F5344CB8AC3E}">
        <p14:creationId xmlns:p14="http://schemas.microsoft.com/office/powerpoint/2010/main" val="351487421"/>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Picture Placeholder 11">
            <a:extLst>
              <a:ext uri="{FF2B5EF4-FFF2-40B4-BE49-F238E27FC236}">
                <a16:creationId xmlns:a16="http://schemas.microsoft.com/office/drawing/2014/main" id="{ED2A23B5-C0B6-3AAC-B354-EC615F3EB561}"/>
              </a:ext>
            </a:extLst>
          </p:cNvPr>
          <p:cNvSpPr>
            <a:spLocks noGrp="1"/>
          </p:cNvSpPr>
          <p:nvPr>
            <p:ph type="pic" sz="quarter" idx="21"/>
          </p:nvPr>
        </p:nvSpPr>
        <p:spPr>
          <a:xfrm>
            <a:off x="587374" y="1742979"/>
            <a:ext cx="3146425" cy="3146425"/>
          </a:xfrm>
        </p:spPr>
        <p:txBody>
          <a:bodyPr vert="horz" lIns="91440" tIns="45720" rIns="91440" bIns="45720" rtlCol="0">
            <a:noAutofit/>
          </a:bodyPr>
          <a:lstStyle>
            <a:lvl1pPr>
              <a:defRPr lang="en-US"/>
            </a:lvl1pPr>
          </a:lstStyle>
          <a:p>
            <a:pPr marL="0" lvl="0" indent="0">
              <a:buNone/>
            </a:pPr>
            <a:endParaRPr lang="en-US"/>
          </a:p>
        </p:txBody>
      </p:sp>
      <p:sp>
        <p:nvSpPr>
          <p:cNvPr id="6" name="Text Placeholder 10">
            <a:extLst>
              <a:ext uri="{FF2B5EF4-FFF2-40B4-BE49-F238E27FC236}">
                <a16:creationId xmlns:a16="http://schemas.microsoft.com/office/drawing/2014/main" id="{B8B5E718-DB32-6674-D4BE-027301645703}"/>
              </a:ext>
            </a:extLst>
          </p:cNvPr>
          <p:cNvSpPr>
            <a:spLocks noGrp="1"/>
          </p:cNvSpPr>
          <p:nvPr>
            <p:ph type="body" sz="quarter" idx="13" hasCustomPrompt="1"/>
          </p:nvPr>
        </p:nvSpPr>
        <p:spPr>
          <a:xfrm>
            <a:off x="587375" y="5421003"/>
            <a:ext cx="3146424" cy="340000"/>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7" name="Text Placeholder 10">
            <a:extLst>
              <a:ext uri="{FF2B5EF4-FFF2-40B4-BE49-F238E27FC236}">
                <a16:creationId xmlns:a16="http://schemas.microsoft.com/office/drawing/2014/main" id="{A8537F55-5FAD-74EA-FB5C-AD65BDBD2F91}"/>
              </a:ext>
            </a:extLst>
          </p:cNvPr>
          <p:cNvSpPr>
            <a:spLocks noGrp="1"/>
          </p:cNvSpPr>
          <p:nvPr>
            <p:ph type="body" sz="quarter" idx="14" hasCustomPrompt="1"/>
          </p:nvPr>
        </p:nvSpPr>
        <p:spPr>
          <a:xfrm>
            <a:off x="587375" y="5006408"/>
            <a:ext cx="3146424" cy="411958"/>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2" name="Picture Placeholder 11">
            <a:extLst>
              <a:ext uri="{FF2B5EF4-FFF2-40B4-BE49-F238E27FC236}">
                <a16:creationId xmlns:a16="http://schemas.microsoft.com/office/drawing/2014/main" id="{280399A8-15CE-2DFF-5058-EFBACF8E1995}"/>
              </a:ext>
            </a:extLst>
          </p:cNvPr>
          <p:cNvSpPr>
            <a:spLocks noGrp="1"/>
          </p:cNvSpPr>
          <p:nvPr>
            <p:ph type="pic" sz="quarter" idx="22"/>
          </p:nvPr>
        </p:nvSpPr>
        <p:spPr>
          <a:xfrm>
            <a:off x="4466992" y="1742980"/>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5" name="Text Placeholder 10">
            <a:extLst>
              <a:ext uri="{FF2B5EF4-FFF2-40B4-BE49-F238E27FC236}">
                <a16:creationId xmlns:a16="http://schemas.microsoft.com/office/drawing/2014/main" id="{CD373013-0B26-6B5B-FBAF-316FE45516CD}"/>
              </a:ext>
            </a:extLst>
          </p:cNvPr>
          <p:cNvSpPr>
            <a:spLocks noGrp="1"/>
          </p:cNvSpPr>
          <p:nvPr>
            <p:ph type="body" sz="quarter" idx="23" hasCustomPrompt="1"/>
          </p:nvPr>
        </p:nvSpPr>
        <p:spPr>
          <a:xfrm>
            <a:off x="4152530" y="3431637"/>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9" name="Text Placeholder 10">
            <a:extLst>
              <a:ext uri="{FF2B5EF4-FFF2-40B4-BE49-F238E27FC236}">
                <a16:creationId xmlns:a16="http://schemas.microsoft.com/office/drawing/2014/main" id="{B923D3A7-6717-BFDA-8B77-AFD57270C032}"/>
              </a:ext>
            </a:extLst>
          </p:cNvPr>
          <p:cNvSpPr>
            <a:spLocks noGrp="1"/>
          </p:cNvSpPr>
          <p:nvPr>
            <p:ph type="body" sz="quarter" idx="24" hasCustomPrompt="1"/>
          </p:nvPr>
        </p:nvSpPr>
        <p:spPr>
          <a:xfrm>
            <a:off x="4152530" y="3157586"/>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8" name="Picture Placeholder 11">
            <a:extLst>
              <a:ext uri="{FF2B5EF4-FFF2-40B4-BE49-F238E27FC236}">
                <a16:creationId xmlns:a16="http://schemas.microsoft.com/office/drawing/2014/main" id="{17495C65-A9C2-6760-2EB8-69403C67F2E0}"/>
              </a:ext>
            </a:extLst>
          </p:cNvPr>
          <p:cNvSpPr>
            <a:spLocks noGrp="1"/>
          </p:cNvSpPr>
          <p:nvPr>
            <p:ph type="pic" sz="quarter" idx="25"/>
          </p:nvPr>
        </p:nvSpPr>
        <p:spPr>
          <a:xfrm>
            <a:off x="7218851" y="1742980"/>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13" name="Text Placeholder 10">
            <a:extLst>
              <a:ext uri="{FF2B5EF4-FFF2-40B4-BE49-F238E27FC236}">
                <a16:creationId xmlns:a16="http://schemas.microsoft.com/office/drawing/2014/main" id="{DDF48EA3-FB19-95D5-B88B-76DBBD60329A}"/>
              </a:ext>
            </a:extLst>
          </p:cNvPr>
          <p:cNvSpPr>
            <a:spLocks noGrp="1"/>
          </p:cNvSpPr>
          <p:nvPr>
            <p:ph type="body" sz="quarter" idx="26" hasCustomPrompt="1"/>
          </p:nvPr>
        </p:nvSpPr>
        <p:spPr>
          <a:xfrm>
            <a:off x="6904389" y="3431637"/>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14" name="Text Placeholder 10">
            <a:extLst>
              <a:ext uri="{FF2B5EF4-FFF2-40B4-BE49-F238E27FC236}">
                <a16:creationId xmlns:a16="http://schemas.microsoft.com/office/drawing/2014/main" id="{5D27D937-0E3B-2890-AFF1-25E319097423}"/>
              </a:ext>
            </a:extLst>
          </p:cNvPr>
          <p:cNvSpPr>
            <a:spLocks noGrp="1"/>
          </p:cNvSpPr>
          <p:nvPr>
            <p:ph type="body" sz="quarter" idx="27" hasCustomPrompt="1"/>
          </p:nvPr>
        </p:nvSpPr>
        <p:spPr>
          <a:xfrm>
            <a:off x="6904389" y="3157586"/>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15" name="Picture Placeholder 11">
            <a:extLst>
              <a:ext uri="{FF2B5EF4-FFF2-40B4-BE49-F238E27FC236}">
                <a16:creationId xmlns:a16="http://schemas.microsoft.com/office/drawing/2014/main" id="{7202B847-E0E1-159C-2E66-8AAB18E53220}"/>
              </a:ext>
            </a:extLst>
          </p:cNvPr>
          <p:cNvSpPr>
            <a:spLocks noGrp="1"/>
          </p:cNvSpPr>
          <p:nvPr>
            <p:ph type="pic" sz="quarter" idx="28"/>
          </p:nvPr>
        </p:nvSpPr>
        <p:spPr>
          <a:xfrm>
            <a:off x="9970710" y="1742980"/>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16" name="Text Placeholder 10">
            <a:extLst>
              <a:ext uri="{FF2B5EF4-FFF2-40B4-BE49-F238E27FC236}">
                <a16:creationId xmlns:a16="http://schemas.microsoft.com/office/drawing/2014/main" id="{BD9BDBC7-69ED-25DC-FA05-C0DC44C066FA}"/>
              </a:ext>
            </a:extLst>
          </p:cNvPr>
          <p:cNvSpPr>
            <a:spLocks noGrp="1"/>
          </p:cNvSpPr>
          <p:nvPr>
            <p:ph type="body" sz="quarter" idx="29" hasCustomPrompt="1"/>
          </p:nvPr>
        </p:nvSpPr>
        <p:spPr>
          <a:xfrm>
            <a:off x="9656248" y="3431637"/>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17" name="Text Placeholder 10">
            <a:extLst>
              <a:ext uri="{FF2B5EF4-FFF2-40B4-BE49-F238E27FC236}">
                <a16:creationId xmlns:a16="http://schemas.microsoft.com/office/drawing/2014/main" id="{B8F57406-E682-8E44-344A-43D480008DEF}"/>
              </a:ext>
            </a:extLst>
          </p:cNvPr>
          <p:cNvSpPr>
            <a:spLocks noGrp="1"/>
          </p:cNvSpPr>
          <p:nvPr>
            <p:ph type="body" sz="quarter" idx="30" hasCustomPrompt="1"/>
          </p:nvPr>
        </p:nvSpPr>
        <p:spPr>
          <a:xfrm>
            <a:off x="9656248" y="3157586"/>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38" name="Picture Placeholder 11">
            <a:extLst>
              <a:ext uri="{FF2B5EF4-FFF2-40B4-BE49-F238E27FC236}">
                <a16:creationId xmlns:a16="http://schemas.microsoft.com/office/drawing/2014/main" id="{7EA507F2-8F21-5B8D-A430-E3CCA8808BCC}"/>
              </a:ext>
            </a:extLst>
          </p:cNvPr>
          <p:cNvSpPr>
            <a:spLocks noGrp="1"/>
          </p:cNvSpPr>
          <p:nvPr>
            <p:ph type="pic" sz="quarter" idx="31"/>
          </p:nvPr>
        </p:nvSpPr>
        <p:spPr>
          <a:xfrm>
            <a:off x="4466992" y="3797781"/>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39" name="Text Placeholder 10">
            <a:extLst>
              <a:ext uri="{FF2B5EF4-FFF2-40B4-BE49-F238E27FC236}">
                <a16:creationId xmlns:a16="http://schemas.microsoft.com/office/drawing/2014/main" id="{DFEEA7A4-D686-069A-7619-036033546E30}"/>
              </a:ext>
            </a:extLst>
          </p:cNvPr>
          <p:cNvSpPr>
            <a:spLocks noGrp="1"/>
          </p:cNvSpPr>
          <p:nvPr>
            <p:ph type="body" sz="quarter" idx="32" hasCustomPrompt="1"/>
          </p:nvPr>
        </p:nvSpPr>
        <p:spPr>
          <a:xfrm>
            <a:off x="4152530" y="5486438"/>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40" name="Text Placeholder 10">
            <a:extLst>
              <a:ext uri="{FF2B5EF4-FFF2-40B4-BE49-F238E27FC236}">
                <a16:creationId xmlns:a16="http://schemas.microsoft.com/office/drawing/2014/main" id="{6D0E6F41-E353-0280-9245-862650AA9716}"/>
              </a:ext>
            </a:extLst>
          </p:cNvPr>
          <p:cNvSpPr>
            <a:spLocks noGrp="1"/>
          </p:cNvSpPr>
          <p:nvPr>
            <p:ph type="body" sz="quarter" idx="33" hasCustomPrompt="1"/>
          </p:nvPr>
        </p:nvSpPr>
        <p:spPr>
          <a:xfrm>
            <a:off x="4152530" y="5212387"/>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41" name="Picture Placeholder 11">
            <a:extLst>
              <a:ext uri="{FF2B5EF4-FFF2-40B4-BE49-F238E27FC236}">
                <a16:creationId xmlns:a16="http://schemas.microsoft.com/office/drawing/2014/main" id="{8361E199-4608-07FF-5390-537E1B4A32CF}"/>
              </a:ext>
            </a:extLst>
          </p:cNvPr>
          <p:cNvSpPr>
            <a:spLocks noGrp="1"/>
          </p:cNvSpPr>
          <p:nvPr>
            <p:ph type="pic" sz="quarter" idx="34"/>
          </p:nvPr>
        </p:nvSpPr>
        <p:spPr>
          <a:xfrm>
            <a:off x="7218851" y="3797781"/>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42" name="Text Placeholder 10">
            <a:extLst>
              <a:ext uri="{FF2B5EF4-FFF2-40B4-BE49-F238E27FC236}">
                <a16:creationId xmlns:a16="http://schemas.microsoft.com/office/drawing/2014/main" id="{F4E645ED-7EAC-EFE4-7C86-0C22E5F0FC30}"/>
              </a:ext>
            </a:extLst>
          </p:cNvPr>
          <p:cNvSpPr>
            <a:spLocks noGrp="1"/>
          </p:cNvSpPr>
          <p:nvPr>
            <p:ph type="body" sz="quarter" idx="35" hasCustomPrompt="1"/>
          </p:nvPr>
        </p:nvSpPr>
        <p:spPr>
          <a:xfrm>
            <a:off x="6904389" y="5486438"/>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43" name="Text Placeholder 10">
            <a:extLst>
              <a:ext uri="{FF2B5EF4-FFF2-40B4-BE49-F238E27FC236}">
                <a16:creationId xmlns:a16="http://schemas.microsoft.com/office/drawing/2014/main" id="{7C9D7F74-4B1D-C06D-8CE4-C1D04189452B}"/>
              </a:ext>
            </a:extLst>
          </p:cNvPr>
          <p:cNvSpPr>
            <a:spLocks noGrp="1"/>
          </p:cNvSpPr>
          <p:nvPr>
            <p:ph type="body" sz="quarter" idx="36" hasCustomPrompt="1"/>
          </p:nvPr>
        </p:nvSpPr>
        <p:spPr>
          <a:xfrm>
            <a:off x="6904389" y="5212387"/>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
        <p:nvSpPr>
          <p:cNvPr id="44" name="Picture Placeholder 11">
            <a:extLst>
              <a:ext uri="{FF2B5EF4-FFF2-40B4-BE49-F238E27FC236}">
                <a16:creationId xmlns:a16="http://schemas.microsoft.com/office/drawing/2014/main" id="{44C112AC-01D2-5A50-3BE6-431FA98B10A6}"/>
              </a:ext>
            </a:extLst>
          </p:cNvPr>
          <p:cNvSpPr>
            <a:spLocks noGrp="1"/>
          </p:cNvSpPr>
          <p:nvPr>
            <p:ph type="pic" sz="quarter" idx="37"/>
          </p:nvPr>
        </p:nvSpPr>
        <p:spPr>
          <a:xfrm>
            <a:off x="9970710" y="3797781"/>
            <a:ext cx="1314546" cy="1314546"/>
          </a:xfrm>
        </p:spPr>
        <p:txBody>
          <a:bodyPr vert="horz" lIns="91440" tIns="45720" rIns="91440" bIns="45720" rtlCol="0">
            <a:noAutofit/>
          </a:bodyPr>
          <a:lstStyle>
            <a:lvl1pPr>
              <a:defRPr lang="en-US"/>
            </a:lvl1pPr>
          </a:lstStyle>
          <a:p>
            <a:pPr marL="0" lvl="0" indent="0">
              <a:buNone/>
            </a:pPr>
            <a:endParaRPr lang="en-US" dirty="0"/>
          </a:p>
        </p:txBody>
      </p:sp>
      <p:sp>
        <p:nvSpPr>
          <p:cNvPr id="45" name="Text Placeholder 10">
            <a:extLst>
              <a:ext uri="{FF2B5EF4-FFF2-40B4-BE49-F238E27FC236}">
                <a16:creationId xmlns:a16="http://schemas.microsoft.com/office/drawing/2014/main" id="{B89CF107-8F86-DA07-E1F1-90E54AC2B518}"/>
              </a:ext>
            </a:extLst>
          </p:cNvPr>
          <p:cNvSpPr>
            <a:spLocks noGrp="1"/>
          </p:cNvSpPr>
          <p:nvPr>
            <p:ph type="body" sz="quarter" idx="38" hasCustomPrompt="1"/>
          </p:nvPr>
        </p:nvSpPr>
        <p:spPr>
          <a:xfrm>
            <a:off x="9656248" y="5486438"/>
            <a:ext cx="1943470" cy="271414"/>
          </a:xfrm>
        </p:spPr>
        <p:txBody>
          <a:bodyPr anchor="ctr">
            <a:noAutofit/>
          </a:bodyPr>
          <a:lstStyle>
            <a:lvl1pPr marL="0" indent="0" algn="ctr">
              <a:lnSpc>
                <a:spcPct val="100000"/>
              </a:lnSpc>
              <a:spcBef>
                <a:spcPts val="0"/>
              </a:spcBef>
              <a:buNone/>
              <a:defRPr sz="1600">
                <a:solidFill>
                  <a:schemeClr val="tx2"/>
                </a:solidFill>
              </a:defRPr>
            </a:lvl1pPr>
          </a:lstStyle>
          <a:p>
            <a:pPr lvl="0"/>
            <a:r>
              <a:rPr lang="en-US" dirty="0"/>
              <a:t>Designation</a:t>
            </a:r>
          </a:p>
        </p:txBody>
      </p:sp>
      <p:sp>
        <p:nvSpPr>
          <p:cNvPr id="46" name="Text Placeholder 10">
            <a:extLst>
              <a:ext uri="{FF2B5EF4-FFF2-40B4-BE49-F238E27FC236}">
                <a16:creationId xmlns:a16="http://schemas.microsoft.com/office/drawing/2014/main" id="{CA77B277-9F84-AA4E-61B2-C9953C47B90E}"/>
              </a:ext>
            </a:extLst>
          </p:cNvPr>
          <p:cNvSpPr>
            <a:spLocks noGrp="1"/>
          </p:cNvSpPr>
          <p:nvPr>
            <p:ph type="body" sz="quarter" idx="39" hasCustomPrompt="1"/>
          </p:nvPr>
        </p:nvSpPr>
        <p:spPr>
          <a:xfrm>
            <a:off x="9656248" y="5212387"/>
            <a:ext cx="1943470" cy="271414"/>
          </a:xfrm>
        </p:spPr>
        <p:txBody>
          <a:bodyPr anchor="ctr">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Name</a:t>
            </a:r>
          </a:p>
        </p:txBody>
      </p:sp>
    </p:spTree>
    <p:extLst>
      <p:ext uri="{BB962C8B-B14F-4D97-AF65-F5344CB8AC3E}">
        <p14:creationId xmlns:p14="http://schemas.microsoft.com/office/powerpoint/2010/main" val="1887910211"/>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5" name="Content Placeholder 4">
            <a:extLst>
              <a:ext uri="{FF2B5EF4-FFF2-40B4-BE49-F238E27FC236}">
                <a16:creationId xmlns:a16="http://schemas.microsoft.com/office/drawing/2014/main" id="{1DE3854D-6A50-C211-16CD-27AD19F6FF5F}"/>
              </a:ext>
            </a:extLst>
          </p:cNvPr>
          <p:cNvSpPr>
            <a:spLocks noGrp="1"/>
          </p:cNvSpPr>
          <p:nvPr>
            <p:ph sz="quarter" idx="10"/>
          </p:nvPr>
        </p:nvSpPr>
        <p:spPr>
          <a:xfrm>
            <a:off x="587375" y="1607519"/>
            <a:ext cx="11017250" cy="4133264"/>
          </a:xfrm>
        </p:spPr>
        <p:txBody>
          <a:bodyPr/>
          <a:lstStyle>
            <a:lvl1pPr>
              <a:buClr>
                <a:schemeClr val="tx1"/>
              </a:buClr>
              <a:defRPr sz="1800"/>
            </a:lvl1pPr>
            <a:lvl2pPr>
              <a:buClr>
                <a:schemeClr val="tx1"/>
              </a:buClr>
              <a:defRPr sz="1400"/>
            </a:lvl2pPr>
            <a:lvl3pPr>
              <a:buClr>
                <a:schemeClr val="tx1"/>
              </a:buClr>
              <a:defRPr sz="1200"/>
            </a:lvl3pPr>
            <a:lvl4pPr>
              <a:buClr>
                <a:schemeClr val="tx1"/>
              </a:buClr>
              <a:defRPr sz="1100"/>
            </a:lvl4pPr>
            <a:lvl5pPr>
              <a:buClr>
                <a:schemeClr val="tx1"/>
              </a:buCl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7224634"/>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6" y="2620963"/>
            <a:ext cx="4679950" cy="1616074"/>
          </a:xfrm>
        </p:spPr>
        <p:txBody>
          <a:bodyPr wrap="square" anchor="ctr">
            <a:noAutofit/>
          </a:bodyPr>
          <a:lstStyle>
            <a:lvl1pPr>
              <a:defRPr sz="4400" b="0">
                <a:latin typeface="+mj-lt"/>
              </a:defRPr>
            </a:lvl1pPr>
          </a:lstStyle>
          <a:p>
            <a:r>
              <a:rPr lang="en-US" dirty="0"/>
              <a:t>Click to edit Master title</a:t>
            </a:r>
          </a:p>
        </p:txBody>
      </p:sp>
      <p:sp>
        <p:nvSpPr>
          <p:cNvPr id="10" name="Text Placeholder 10">
            <a:extLst>
              <a:ext uri="{FF2B5EF4-FFF2-40B4-BE49-F238E27FC236}">
                <a16:creationId xmlns:a16="http://schemas.microsoft.com/office/drawing/2014/main" id="{7FDD0AB9-57DA-26EE-6569-8EC25F064C24}"/>
              </a:ext>
            </a:extLst>
          </p:cNvPr>
          <p:cNvSpPr>
            <a:spLocks noGrp="1"/>
          </p:cNvSpPr>
          <p:nvPr>
            <p:ph type="body" sz="quarter" idx="13"/>
          </p:nvPr>
        </p:nvSpPr>
        <p:spPr>
          <a:xfrm>
            <a:off x="6096001" y="2093684"/>
            <a:ext cx="5503718" cy="327594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1" name="Text Placeholder 10">
            <a:extLst>
              <a:ext uri="{FF2B5EF4-FFF2-40B4-BE49-F238E27FC236}">
                <a16:creationId xmlns:a16="http://schemas.microsoft.com/office/drawing/2014/main" id="{A2A3DD38-5D79-7EB9-84A7-32AE005050FC}"/>
              </a:ext>
            </a:extLst>
          </p:cNvPr>
          <p:cNvSpPr>
            <a:spLocks noGrp="1"/>
          </p:cNvSpPr>
          <p:nvPr>
            <p:ph type="body" sz="quarter" idx="14"/>
          </p:nvPr>
        </p:nvSpPr>
        <p:spPr>
          <a:xfrm>
            <a:off x="6096001" y="1488375"/>
            <a:ext cx="5503718"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2641821113"/>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8E111DB-A4F6-727D-9A45-519DB447A14C}"/>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5" name="Line">
            <a:extLst>
              <a:ext uri="{FF2B5EF4-FFF2-40B4-BE49-F238E27FC236}">
                <a16:creationId xmlns:a16="http://schemas.microsoft.com/office/drawing/2014/main" id="{3D91454C-2D8A-6AD6-FE36-673AA157BE7E}"/>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8" name="Title 1">
            <a:extLst>
              <a:ext uri="{FF2B5EF4-FFF2-40B4-BE49-F238E27FC236}">
                <a16:creationId xmlns:a16="http://schemas.microsoft.com/office/drawing/2014/main" id="{FE9853BD-2C47-5262-7D17-F184BC6D0F94}"/>
              </a:ext>
            </a:extLst>
          </p:cNvPr>
          <p:cNvSpPr>
            <a:spLocks noGrp="1"/>
          </p:cNvSpPr>
          <p:nvPr>
            <p:ph type="title"/>
          </p:nvPr>
        </p:nvSpPr>
        <p:spPr>
          <a:xfrm>
            <a:off x="587376" y="1048756"/>
            <a:ext cx="5075093" cy="2252127"/>
          </a:xfrm>
        </p:spPr>
        <p:txBody>
          <a:bodyPr wrap="square" anchor="t">
            <a:noAutofit/>
          </a:bodyPr>
          <a:lstStyle>
            <a:lvl1pPr>
              <a:defRPr sz="4400" b="0">
                <a:latin typeface="+mj-lt"/>
              </a:defRPr>
            </a:lvl1pPr>
          </a:lstStyle>
          <a:p>
            <a:r>
              <a:rPr lang="en-US" dirty="0"/>
              <a:t>Click to edit Master title</a:t>
            </a:r>
          </a:p>
        </p:txBody>
      </p:sp>
      <p:sp>
        <p:nvSpPr>
          <p:cNvPr id="10" name="Text Placeholder 10">
            <a:extLst>
              <a:ext uri="{FF2B5EF4-FFF2-40B4-BE49-F238E27FC236}">
                <a16:creationId xmlns:a16="http://schemas.microsoft.com/office/drawing/2014/main" id="{04BF9382-7FB9-E1CE-FF1D-7EF9A988C73A}"/>
              </a:ext>
            </a:extLst>
          </p:cNvPr>
          <p:cNvSpPr>
            <a:spLocks noGrp="1"/>
          </p:cNvSpPr>
          <p:nvPr>
            <p:ph type="body" sz="quarter" idx="13"/>
          </p:nvPr>
        </p:nvSpPr>
        <p:spPr>
          <a:xfrm>
            <a:off x="592282" y="4162426"/>
            <a:ext cx="5075093" cy="1646818"/>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65E5ED50-C23B-550A-A44E-B22012AFB59A}"/>
              </a:ext>
            </a:extLst>
          </p:cNvPr>
          <p:cNvSpPr>
            <a:spLocks noGrp="1"/>
          </p:cNvSpPr>
          <p:nvPr>
            <p:ph type="body" sz="quarter" idx="14"/>
          </p:nvPr>
        </p:nvSpPr>
        <p:spPr>
          <a:xfrm>
            <a:off x="592282" y="3557116"/>
            <a:ext cx="507509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Picture Placeholder 11">
            <a:extLst>
              <a:ext uri="{FF2B5EF4-FFF2-40B4-BE49-F238E27FC236}">
                <a16:creationId xmlns:a16="http://schemas.microsoft.com/office/drawing/2014/main" id="{F447F3BF-FB5F-7BF4-0721-176FD94F62D1}"/>
              </a:ext>
            </a:extLst>
          </p:cNvPr>
          <p:cNvSpPr>
            <a:spLocks noGrp="1"/>
          </p:cNvSpPr>
          <p:nvPr>
            <p:ph type="pic" sz="quarter" idx="19"/>
          </p:nvPr>
        </p:nvSpPr>
        <p:spPr>
          <a:xfrm>
            <a:off x="6093546" y="1048759"/>
            <a:ext cx="5503719" cy="4760484"/>
          </a:xfrm>
        </p:spPr>
        <p:txBody>
          <a:bodyPr vert="horz" lIns="91440" tIns="45720" rIns="91440" bIns="45720" rtlCol="0">
            <a:noAutofit/>
          </a:bodyPr>
          <a:lstStyle>
            <a:lvl1pPr>
              <a:defRPr lang="en-US"/>
            </a:lvl1pPr>
          </a:lstStyle>
          <a:p>
            <a:pPr marL="0" lvl="0" indent="0">
              <a:buNone/>
            </a:pPr>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2" pos="9848">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38E111DB-A4F6-727D-9A45-519DB447A14C}"/>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5" name="Line">
            <a:extLst>
              <a:ext uri="{FF2B5EF4-FFF2-40B4-BE49-F238E27FC236}">
                <a16:creationId xmlns:a16="http://schemas.microsoft.com/office/drawing/2014/main" id="{3D91454C-2D8A-6AD6-FE36-673AA157BE7E}"/>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8" name="Title 1">
            <a:extLst>
              <a:ext uri="{FF2B5EF4-FFF2-40B4-BE49-F238E27FC236}">
                <a16:creationId xmlns:a16="http://schemas.microsoft.com/office/drawing/2014/main" id="{FE9853BD-2C47-5262-7D17-F184BC6D0F94}"/>
              </a:ext>
            </a:extLst>
          </p:cNvPr>
          <p:cNvSpPr>
            <a:spLocks noGrp="1"/>
          </p:cNvSpPr>
          <p:nvPr>
            <p:ph type="title"/>
          </p:nvPr>
        </p:nvSpPr>
        <p:spPr>
          <a:xfrm>
            <a:off x="587376" y="3429000"/>
            <a:ext cx="5180907" cy="2252127"/>
          </a:xfrm>
        </p:spPr>
        <p:txBody>
          <a:bodyPr wrap="square" anchor="t">
            <a:noAutofit/>
          </a:bodyPr>
          <a:lstStyle>
            <a:lvl1pPr>
              <a:defRPr sz="4400" b="0">
                <a:latin typeface="+mj-lt"/>
              </a:defRPr>
            </a:lvl1pPr>
          </a:lstStyle>
          <a:p>
            <a:r>
              <a:rPr lang="en-US" dirty="0"/>
              <a:t>Click to edit Master title</a:t>
            </a:r>
          </a:p>
        </p:txBody>
      </p:sp>
      <p:sp>
        <p:nvSpPr>
          <p:cNvPr id="10" name="Text Placeholder 10">
            <a:extLst>
              <a:ext uri="{FF2B5EF4-FFF2-40B4-BE49-F238E27FC236}">
                <a16:creationId xmlns:a16="http://schemas.microsoft.com/office/drawing/2014/main" id="{04BF9382-7FB9-E1CE-FF1D-7EF9A988C73A}"/>
              </a:ext>
            </a:extLst>
          </p:cNvPr>
          <p:cNvSpPr>
            <a:spLocks noGrp="1"/>
          </p:cNvSpPr>
          <p:nvPr>
            <p:ph type="body" sz="quarter" idx="13"/>
          </p:nvPr>
        </p:nvSpPr>
        <p:spPr>
          <a:xfrm>
            <a:off x="6096000" y="4034310"/>
            <a:ext cx="5501265" cy="1646818"/>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65E5ED50-C23B-550A-A44E-B22012AFB59A}"/>
              </a:ext>
            </a:extLst>
          </p:cNvPr>
          <p:cNvSpPr>
            <a:spLocks noGrp="1"/>
          </p:cNvSpPr>
          <p:nvPr>
            <p:ph type="body" sz="quarter" idx="14"/>
          </p:nvPr>
        </p:nvSpPr>
        <p:spPr>
          <a:xfrm>
            <a:off x="6096000" y="3429000"/>
            <a:ext cx="5501265"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 name="Picture Placeholder 11">
            <a:extLst>
              <a:ext uri="{FF2B5EF4-FFF2-40B4-BE49-F238E27FC236}">
                <a16:creationId xmlns:a16="http://schemas.microsoft.com/office/drawing/2014/main" id="{F447F3BF-FB5F-7BF4-0721-176FD94F62D1}"/>
              </a:ext>
            </a:extLst>
          </p:cNvPr>
          <p:cNvSpPr>
            <a:spLocks noGrp="1"/>
          </p:cNvSpPr>
          <p:nvPr>
            <p:ph type="pic" sz="quarter" idx="19"/>
          </p:nvPr>
        </p:nvSpPr>
        <p:spPr>
          <a:xfrm>
            <a:off x="584922" y="877223"/>
            <a:ext cx="11012343" cy="2140985"/>
          </a:xfrm>
        </p:spPr>
        <p:txBody>
          <a:bodyPr vert="horz" lIns="91440" tIns="45720" rIns="91440" bIns="45720" rtlCol="0">
            <a:noAutofit/>
          </a:bodyPr>
          <a:lstStyle>
            <a:lvl1pPr>
              <a:defRPr lang="en-US"/>
            </a:lvl1pPr>
          </a:lstStyle>
          <a:p>
            <a:pPr marL="0" lvl="0" indent="0">
              <a:buNone/>
            </a:pPr>
            <a:endParaRPr lang="en-US"/>
          </a:p>
        </p:txBody>
      </p:sp>
    </p:spTree>
    <p:extLst>
      <p:ext uri="{BB962C8B-B14F-4D97-AF65-F5344CB8AC3E}">
        <p14:creationId xmlns:p14="http://schemas.microsoft.com/office/powerpoint/2010/main" val="3872884915"/>
      </p:ext>
    </p:extLst>
  </p:cSld>
  <p:clrMapOvr>
    <a:masterClrMapping/>
  </p:clrMapOvr>
  <p:extLst>
    <p:ext uri="{DCECCB84-F9BA-43D5-87BE-67443E8EF086}">
      <p15:sldGuideLst xmlns:p15="http://schemas.microsoft.com/office/powerpoint/2012/main">
        <p15:guide id="2" pos="984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486486" y="586129"/>
            <a:ext cx="3113232" cy="5223110"/>
          </a:xfrm>
        </p:spPr>
        <p:txBody>
          <a:bodyPr vert="horz" lIns="91440" tIns="45720" rIns="91440" bIns="45720" rtlCol="0">
            <a:noAutofit/>
          </a:bodyPr>
          <a:lstStyle>
            <a:lvl1pPr>
              <a:defRPr lang="en-US"/>
            </a:lvl1pPr>
          </a:lstStyle>
          <a:p>
            <a:pPr marL="0" lvl="0" indent="0">
              <a:buNone/>
            </a:pPr>
            <a:endParaRPr lang="en-US"/>
          </a:p>
        </p:txBody>
      </p:sp>
      <p:sp>
        <p:nvSpPr>
          <p:cNvPr id="4" name="Title 1">
            <a:extLst>
              <a:ext uri="{FF2B5EF4-FFF2-40B4-BE49-F238E27FC236}">
                <a16:creationId xmlns:a16="http://schemas.microsoft.com/office/drawing/2014/main" id="{AC527AC1-99E4-87C5-6AB2-BD537C5E8040}"/>
              </a:ext>
            </a:extLst>
          </p:cNvPr>
          <p:cNvSpPr>
            <a:spLocks noGrp="1"/>
          </p:cNvSpPr>
          <p:nvPr>
            <p:ph type="title"/>
          </p:nvPr>
        </p:nvSpPr>
        <p:spPr>
          <a:xfrm>
            <a:off x="587376" y="584200"/>
            <a:ext cx="7524750" cy="1901825"/>
          </a:xfrm>
        </p:spPr>
        <p:txBody>
          <a:bodyPr wrap="square" anchor="t">
            <a:noAutofit/>
          </a:bodyPr>
          <a:lstStyle>
            <a:lvl1pPr>
              <a:defRPr sz="4400" b="0">
                <a:latin typeface="+mj-lt"/>
              </a:defRPr>
            </a:lvl1pPr>
          </a:lstStyle>
          <a:p>
            <a:r>
              <a:rPr lang="en-US" dirty="0"/>
              <a:t>Click to edit Master title</a:t>
            </a:r>
          </a:p>
        </p:txBody>
      </p:sp>
      <p:sp>
        <p:nvSpPr>
          <p:cNvPr id="8" name="Line">
            <a:extLst>
              <a:ext uri="{FF2B5EF4-FFF2-40B4-BE49-F238E27FC236}">
                <a16:creationId xmlns:a16="http://schemas.microsoft.com/office/drawing/2014/main" id="{1F89CF16-742B-9AD3-4951-442BF353FEEA}"/>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16" name="Text Placeholder 10">
            <a:extLst>
              <a:ext uri="{FF2B5EF4-FFF2-40B4-BE49-F238E27FC236}">
                <a16:creationId xmlns:a16="http://schemas.microsoft.com/office/drawing/2014/main" id="{27D30BC7-CE65-CC64-D5B9-56620BE2ED94}"/>
              </a:ext>
            </a:extLst>
          </p:cNvPr>
          <p:cNvSpPr>
            <a:spLocks noGrp="1"/>
          </p:cNvSpPr>
          <p:nvPr>
            <p:ph type="body" sz="quarter" idx="13"/>
          </p:nvPr>
        </p:nvSpPr>
        <p:spPr>
          <a:xfrm>
            <a:off x="592282" y="3429000"/>
            <a:ext cx="3487593" cy="2380243"/>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71D033DD-6852-B385-EDA8-28728327AC68}"/>
              </a:ext>
            </a:extLst>
          </p:cNvPr>
          <p:cNvSpPr>
            <a:spLocks noGrp="1"/>
          </p:cNvSpPr>
          <p:nvPr>
            <p:ph type="body" sz="quarter" idx="14"/>
          </p:nvPr>
        </p:nvSpPr>
        <p:spPr>
          <a:xfrm>
            <a:off x="592282" y="2823691"/>
            <a:ext cx="348759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7BDB5675-1DBE-D17A-4FE3-C2CA2458D0DA}"/>
              </a:ext>
            </a:extLst>
          </p:cNvPr>
          <p:cNvSpPr>
            <a:spLocks noGrp="1"/>
          </p:cNvSpPr>
          <p:nvPr>
            <p:ph type="body" sz="quarter" idx="15"/>
          </p:nvPr>
        </p:nvSpPr>
        <p:spPr>
          <a:xfrm>
            <a:off x="4624532" y="3429000"/>
            <a:ext cx="3487593" cy="2380243"/>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9" name="Text Placeholder 10">
            <a:extLst>
              <a:ext uri="{FF2B5EF4-FFF2-40B4-BE49-F238E27FC236}">
                <a16:creationId xmlns:a16="http://schemas.microsoft.com/office/drawing/2014/main" id="{A07C8966-04AE-FDD6-79AC-66D7B8C637C2}"/>
              </a:ext>
            </a:extLst>
          </p:cNvPr>
          <p:cNvSpPr>
            <a:spLocks noGrp="1"/>
          </p:cNvSpPr>
          <p:nvPr>
            <p:ph type="body" sz="quarter" idx="16"/>
          </p:nvPr>
        </p:nvSpPr>
        <p:spPr>
          <a:xfrm>
            <a:off x="4624532" y="2823691"/>
            <a:ext cx="348759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2" name="Slide Number Placeholder 5">
            <a:extLst>
              <a:ext uri="{FF2B5EF4-FFF2-40B4-BE49-F238E27FC236}">
                <a16:creationId xmlns:a16="http://schemas.microsoft.com/office/drawing/2014/main" id="{F186260F-531D-92B8-CE76-F5E12B1A2386}"/>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2" pos="9848">
          <p15:clr>
            <a:srgbClr val="FBAE40"/>
          </p15:clr>
        </p15:guide>
        <p15:guide id="3" pos="511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33DF2F9-A4F1-2B9F-C8F3-B759E7EDF9CE}"/>
              </a:ext>
            </a:extLst>
          </p:cNvPr>
          <p:cNvSpPr>
            <a:spLocks noGrp="1"/>
          </p:cNvSpPr>
          <p:nvPr>
            <p:ph type="title"/>
          </p:nvPr>
        </p:nvSpPr>
        <p:spPr>
          <a:xfrm>
            <a:off x="587376" y="1485901"/>
            <a:ext cx="5508624" cy="3886198"/>
          </a:xfrm>
        </p:spPr>
        <p:txBody>
          <a:bodyPr wrap="square" anchor="ctr">
            <a:normAutofit/>
          </a:bodyPr>
          <a:lstStyle>
            <a:lvl1pPr>
              <a:defRPr sz="4400" b="0">
                <a:latin typeface="+mj-lt"/>
              </a:defRPr>
            </a:lvl1pPr>
          </a:lstStyle>
          <a:p>
            <a:r>
              <a:rPr lang="en-US" dirty="0"/>
              <a:t>Click to edit Master title</a:t>
            </a:r>
          </a:p>
        </p:txBody>
      </p:sp>
      <p:sp>
        <p:nvSpPr>
          <p:cNvPr id="10" name="Slide Number Placeholder 5">
            <a:extLst>
              <a:ext uri="{FF2B5EF4-FFF2-40B4-BE49-F238E27FC236}">
                <a16:creationId xmlns:a16="http://schemas.microsoft.com/office/drawing/2014/main" id="{D01601AA-D8AE-4BD6-36A2-A20A1AD372B3}"/>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1" name="Text Placeholder 10">
            <a:extLst>
              <a:ext uri="{FF2B5EF4-FFF2-40B4-BE49-F238E27FC236}">
                <a16:creationId xmlns:a16="http://schemas.microsoft.com/office/drawing/2014/main" id="{92941D97-0B66-6521-13A9-02960E203AFE}"/>
              </a:ext>
            </a:extLst>
          </p:cNvPr>
          <p:cNvSpPr>
            <a:spLocks noGrp="1"/>
          </p:cNvSpPr>
          <p:nvPr>
            <p:ph type="body" sz="quarter" idx="13"/>
          </p:nvPr>
        </p:nvSpPr>
        <p:spPr>
          <a:xfrm>
            <a:off x="6384203" y="2091211"/>
            <a:ext cx="5218313" cy="1200630"/>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A9F5550A-9C41-9F87-9AE0-A1876ABFBA51}"/>
              </a:ext>
            </a:extLst>
          </p:cNvPr>
          <p:cNvSpPr>
            <a:spLocks noGrp="1"/>
          </p:cNvSpPr>
          <p:nvPr>
            <p:ph type="body" sz="quarter" idx="14"/>
          </p:nvPr>
        </p:nvSpPr>
        <p:spPr>
          <a:xfrm>
            <a:off x="6384203" y="1485901"/>
            <a:ext cx="521831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E3A9DCB9-42A9-E7BF-9C94-4D37BE89E6C8}"/>
              </a:ext>
            </a:extLst>
          </p:cNvPr>
          <p:cNvSpPr>
            <a:spLocks noGrp="1"/>
          </p:cNvSpPr>
          <p:nvPr>
            <p:ph type="body" sz="quarter" idx="15"/>
          </p:nvPr>
        </p:nvSpPr>
        <p:spPr>
          <a:xfrm>
            <a:off x="6384203" y="4171471"/>
            <a:ext cx="5218313" cy="1200630"/>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4" name="Text Placeholder 10">
            <a:extLst>
              <a:ext uri="{FF2B5EF4-FFF2-40B4-BE49-F238E27FC236}">
                <a16:creationId xmlns:a16="http://schemas.microsoft.com/office/drawing/2014/main" id="{917D2F7D-1D50-2F04-6A4D-56E6206726A0}"/>
              </a:ext>
            </a:extLst>
          </p:cNvPr>
          <p:cNvSpPr>
            <a:spLocks noGrp="1"/>
          </p:cNvSpPr>
          <p:nvPr>
            <p:ph type="body" sz="quarter" idx="16"/>
          </p:nvPr>
        </p:nvSpPr>
        <p:spPr>
          <a:xfrm>
            <a:off x="6384203" y="3566161"/>
            <a:ext cx="521831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Line">
            <a:extLst>
              <a:ext uri="{FF2B5EF4-FFF2-40B4-BE49-F238E27FC236}">
                <a16:creationId xmlns:a16="http://schemas.microsoft.com/office/drawing/2014/main" id="{0AE32FE4-0AB2-5893-8C16-25FAF24256A9}"/>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2" pos="9848">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84200" y="3429000"/>
            <a:ext cx="5511800" cy="2252120"/>
          </a:xfrm>
        </p:spPr>
        <p:txBody>
          <a:bodyPr/>
          <a:lstStyle>
            <a:lvl1pPr marL="0" indent="0">
              <a:buNone/>
              <a:defRPr/>
            </a:lvl1pPr>
          </a:lstStyle>
          <a:p>
            <a:endParaRPr lang="en-US" dirty="0"/>
          </a:p>
        </p:txBody>
      </p:sp>
      <p:sp>
        <p:nvSpPr>
          <p:cNvPr id="10" name="Slide Number Placeholder 5">
            <a:extLst>
              <a:ext uri="{FF2B5EF4-FFF2-40B4-BE49-F238E27FC236}">
                <a16:creationId xmlns:a16="http://schemas.microsoft.com/office/drawing/2014/main" id="{1D6DEB02-D09E-230B-231B-1D0048DD1A70}"/>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1" name="Text Placeholder 10">
            <a:extLst>
              <a:ext uri="{FF2B5EF4-FFF2-40B4-BE49-F238E27FC236}">
                <a16:creationId xmlns:a16="http://schemas.microsoft.com/office/drawing/2014/main" id="{93D157B0-4969-ADC8-40E4-929945CB2B3B}"/>
              </a:ext>
            </a:extLst>
          </p:cNvPr>
          <p:cNvSpPr>
            <a:spLocks noGrp="1"/>
          </p:cNvSpPr>
          <p:nvPr>
            <p:ph type="body" sz="quarter" idx="13"/>
          </p:nvPr>
        </p:nvSpPr>
        <p:spPr>
          <a:xfrm>
            <a:off x="6384203" y="1577362"/>
            <a:ext cx="5218313" cy="1646810"/>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F8E728C4-FE95-3A47-6E1C-B8E8B5B40151}"/>
              </a:ext>
            </a:extLst>
          </p:cNvPr>
          <p:cNvSpPr>
            <a:spLocks noGrp="1"/>
          </p:cNvSpPr>
          <p:nvPr>
            <p:ph type="body" sz="quarter" idx="14"/>
          </p:nvPr>
        </p:nvSpPr>
        <p:spPr>
          <a:xfrm>
            <a:off x="6384203" y="972052"/>
            <a:ext cx="521831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Title 1">
            <a:extLst>
              <a:ext uri="{FF2B5EF4-FFF2-40B4-BE49-F238E27FC236}">
                <a16:creationId xmlns:a16="http://schemas.microsoft.com/office/drawing/2014/main" id="{26FC5DA4-62A0-88FF-BF5D-9EA632428DD6}"/>
              </a:ext>
            </a:extLst>
          </p:cNvPr>
          <p:cNvSpPr>
            <a:spLocks noGrp="1"/>
          </p:cNvSpPr>
          <p:nvPr>
            <p:ph type="title"/>
          </p:nvPr>
        </p:nvSpPr>
        <p:spPr>
          <a:xfrm>
            <a:off x="587375" y="972048"/>
            <a:ext cx="5508625" cy="2252123"/>
          </a:xfrm>
        </p:spPr>
        <p:txBody>
          <a:bodyPr wrap="square" anchor="t">
            <a:noAutofit/>
          </a:bodyPr>
          <a:lstStyle>
            <a:lvl1pPr>
              <a:defRPr sz="4400" b="0">
                <a:latin typeface="+mj-lt"/>
              </a:defRPr>
            </a:lvl1pPr>
          </a:lstStyle>
          <a:p>
            <a:r>
              <a:rPr lang="en-US" dirty="0"/>
              <a:t>Click to edit Master title</a:t>
            </a:r>
          </a:p>
        </p:txBody>
      </p:sp>
      <p:sp>
        <p:nvSpPr>
          <p:cNvPr id="16" name="Text Placeholder 10">
            <a:extLst>
              <a:ext uri="{FF2B5EF4-FFF2-40B4-BE49-F238E27FC236}">
                <a16:creationId xmlns:a16="http://schemas.microsoft.com/office/drawing/2014/main" id="{C34A76BF-7489-7BC1-4760-2B92A24DE35D}"/>
              </a:ext>
            </a:extLst>
          </p:cNvPr>
          <p:cNvSpPr>
            <a:spLocks noGrp="1"/>
          </p:cNvSpPr>
          <p:nvPr>
            <p:ph type="body" sz="quarter" idx="21"/>
          </p:nvPr>
        </p:nvSpPr>
        <p:spPr>
          <a:xfrm>
            <a:off x="6384203" y="4034310"/>
            <a:ext cx="5218313" cy="1646810"/>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8604F45B-3785-242D-920C-8E91ADB14F1A}"/>
              </a:ext>
            </a:extLst>
          </p:cNvPr>
          <p:cNvSpPr>
            <a:spLocks noGrp="1"/>
          </p:cNvSpPr>
          <p:nvPr>
            <p:ph type="body" sz="quarter" idx="22"/>
          </p:nvPr>
        </p:nvSpPr>
        <p:spPr>
          <a:xfrm>
            <a:off x="6384203" y="3429000"/>
            <a:ext cx="5218313"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8" name="Line">
            <a:extLst>
              <a:ext uri="{FF2B5EF4-FFF2-40B4-BE49-F238E27FC236}">
                <a16:creationId xmlns:a16="http://schemas.microsoft.com/office/drawing/2014/main" id="{2A5B4396-2277-277B-B196-5F18A5AF43D4}"/>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2" pos="9848">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587376" y="584200"/>
            <a:ext cx="7524750" cy="1901825"/>
          </a:xfrm>
        </p:spPr>
        <p:txBody>
          <a:bodyPr wrap="square" anchor="t">
            <a:noAutofit/>
          </a:bodyPr>
          <a:lstStyle>
            <a:lvl1pPr>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3691"/>
            <a:ext cx="3283527"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10" name="Text Placeholder 10">
            <a:extLst>
              <a:ext uri="{FF2B5EF4-FFF2-40B4-BE49-F238E27FC236}">
                <a16:creationId xmlns:a16="http://schemas.microsoft.com/office/drawing/2014/main" id="{53846A5A-8F37-B136-A0F1-6BD3AD064F5D}"/>
              </a:ext>
            </a:extLst>
          </p:cNvPr>
          <p:cNvSpPr>
            <a:spLocks noGrp="1"/>
          </p:cNvSpPr>
          <p:nvPr>
            <p:ph type="body" sz="quarter" idx="15"/>
          </p:nvPr>
        </p:nvSpPr>
        <p:spPr>
          <a:xfrm>
            <a:off x="4454237" y="3429000"/>
            <a:ext cx="3283527" cy="2380243"/>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B368FC9E-CAA6-CEA5-3C08-5FF7E8DC60B4}"/>
              </a:ext>
            </a:extLst>
          </p:cNvPr>
          <p:cNvSpPr>
            <a:spLocks noGrp="1"/>
          </p:cNvSpPr>
          <p:nvPr>
            <p:ph type="body" sz="quarter" idx="16"/>
          </p:nvPr>
        </p:nvSpPr>
        <p:spPr>
          <a:xfrm>
            <a:off x="4454237" y="2823691"/>
            <a:ext cx="3283527"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3" name="Text Placeholder 10">
            <a:extLst>
              <a:ext uri="{FF2B5EF4-FFF2-40B4-BE49-F238E27FC236}">
                <a16:creationId xmlns:a16="http://schemas.microsoft.com/office/drawing/2014/main" id="{DAAA5796-F6FB-A6CA-511A-1EEBFE336980}"/>
              </a:ext>
            </a:extLst>
          </p:cNvPr>
          <p:cNvSpPr>
            <a:spLocks noGrp="1"/>
          </p:cNvSpPr>
          <p:nvPr>
            <p:ph type="body" sz="quarter" idx="17"/>
          </p:nvPr>
        </p:nvSpPr>
        <p:spPr>
          <a:xfrm>
            <a:off x="8316190" y="3429000"/>
            <a:ext cx="3283527" cy="2380243"/>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4" name="Text Placeholder 10">
            <a:extLst>
              <a:ext uri="{FF2B5EF4-FFF2-40B4-BE49-F238E27FC236}">
                <a16:creationId xmlns:a16="http://schemas.microsoft.com/office/drawing/2014/main" id="{EE110970-5FFF-B6C8-AFF0-CD5B6482EF05}"/>
              </a:ext>
            </a:extLst>
          </p:cNvPr>
          <p:cNvSpPr>
            <a:spLocks noGrp="1"/>
          </p:cNvSpPr>
          <p:nvPr>
            <p:ph type="body" sz="quarter" idx="18"/>
          </p:nvPr>
        </p:nvSpPr>
        <p:spPr>
          <a:xfrm>
            <a:off x="8316190" y="2823691"/>
            <a:ext cx="3283527"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5" name="Slide Number Placeholder 5">
            <a:extLst>
              <a:ext uri="{FF2B5EF4-FFF2-40B4-BE49-F238E27FC236}">
                <a16:creationId xmlns:a16="http://schemas.microsoft.com/office/drawing/2014/main" id="{34CC8AE1-E3C5-4C60-9B18-3492B1084661}"/>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2" pos="9848">
          <p15:clr>
            <a:srgbClr val="FBAE40"/>
          </p15:clr>
        </p15:guide>
        <p15:guide id="4"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9843-D546-5F34-70C5-FAB5947FC9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BF344-9726-6EF3-C066-B02D08D9B6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A1D6D7-5036-D0BC-0CD9-AC8D9E06BC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857A12-C826-BDCD-85A9-717BD79B68A6}"/>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6" name="Footer Placeholder 5">
            <a:extLst>
              <a:ext uri="{FF2B5EF4-FFF2-40B4-BE49-F238E27FC236}">
                <a16:creationId xmlns:a16="http://schemas.microsoft.com/office/drawing/2014/main" id="{51365E22-ECF7-0346-434A-6B9EE6BF9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7FA0E-BFAA-E77E-4834-5544AD3DD651}"/>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5112041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587375" y="584201"/>
            <a:ext cx="11012341" cy="1141472"/>
          </a:xfrm>
        </p:spPr>
        <p:txBody>
          <a:bodyPr wrap="square" anchor="t">
            <a:noAutofit/>
          </a:bodyPr>
          <a:lstStyle>
            <a:lvl1pPr>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4448246" y="2211554"/>
            <a:ext cx="7156379" cy="88227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4448246" y="1844586"/>
            <a:ext cx="7156379" cy="364331"/>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15" name="Slide Number Placeholder 5">
            <a:extLst>
              <a:ext uri="{FF2B5EF4-FFF2-40B4-BE49-F238E27FC236}">
                <a16:creationId xmlns:a16="http://schemas.microsoft.com/office/drawing/2014/main" id="{34CC8AE1-E3C5-4C60-9B18-3492B1084661}"/>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7" name="Text Placeholder 10">
            <a:extLst>
              <a:ext uri="{FF2B5EF4-FFF2-40B4-BE49-F238E27FC236}">
                <a16:creationId xmlns:a16="http://schemas.microsoft.com/office/drawing/2014/main" id="{5D48B3A2-87CA-D940-DA4C-B9BC3A5460E9}"/>
              </a:ext>
            </a:extLst>
          </p:cNvPr>
          <p:cNvSpPr>
            <a:spLocks noGrp="1"/>
          </p:cNvSpPr>
          <p:nvPr>
            <p:ph type="body" sz="quarter" idx="15"/>
          </p:nvPr>
        </p:nvSpPr>
        <p:spPr>
          <a:xfrm>
            <a:off x="4448246" y="3595572"/>
            <a:ext cx="7156379" cy="88227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9508460C-E2DF-0597-7FA3-BD646563B794}"/>
              </a:ext>
            </a:extLst>
          </p:cNvPr>
          <p:cNvSpPr>
            <a:spLocks noGrp="1"/>
          </p:cNvSpPr>
          <p:nvPr>
            <p:ph type="body" sz="quarter" idx="16"/>
          </p:nvPr>
        </p:nvSpPr>
        <p:spPr>
          <a:xfrm>
            <a:off x="4448246" y="3228604"/>
            <a:ext cx="7156379" cy="364331"/>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9" name="Text Placeholder 10">
            <a:extLst>
              <a:ext uri="{FF2B5EF4-FFF2-40B4-BE49-F238E27FC236}">
                <a16:creationId xmlns:a16="http://schemas.microsoft.com/office/drawing/2014/main" id="{011F1C81-624D-494F-19CB-D11EAB6E6592}"/>
              </a:ext>
            </a:extLst>
          </p:cNvPr>
          <p:cNvSpPr>
            <a:spLocks noGrp="1"/>
          </p:cNvSpPr>
          <p:nvPr>
            <p:ph type="body" sz="quarter" idx="17"/>
          </p:nvPr>
        </p:nvSpPr>
        <p:spPr>
          <a:xfrm>
            <a:off x="4448246" y="4979591"/>
            <a:ext cx="7156379" cy="882271"/>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0" name="Text Placeholder 10">
            <a:extLst>
              <a:ext uri="{FF2B5EF4-FFF2-40B4-BE49-F238E27FC236}">
                <a16:creationId xmlns:a16="http://schemas.microsoft.com/office/drawing/2014/main" id="{EA329C29-2A56-24DC-D206-CD3C51BC5214}"/>
              </a:ext>
            </a:extLst>
          </p:cNvPr>
          <p:cNvSpPr>
            <a:spLocks noGrp="1"/>
          </p:cNvSpPr>
          <p:nvPr>
            <p:ph type="body" sz="quarter" idx="18"/>
          </p:nvPr>
        </p:nvSpPr>
        <p:spPr>
          <a:xfrm>
            <a:off x="4448246" y="4612623"/>
            <a:ext cx="7156379" cy="364331"/>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2" name="Picture Placeholder 21">
            <a:extLst>
              <a:ext uri="{FF2B5EF4-FFF2-40B4-BE49-F238E27FC236}">
                <a16:creationId xmlns:a16="http://schemas.microsoft.com/office/drawing/2014/main" id="{0CB8E3C6-5F85-DE7D-F543-5AF40FCC6F80}"/>
              </a:ext>
            </a:extLst>
          </p:cNvPr>
          <p:cNvSpPr>
            <a:spLocks noGrp="1"/>
          </p:cNvSpPr>
          <p:nvPr>
            <p:ph type="pic" sz="quarter" idx="19"/>
          </p:nvPr>
        </p:nvSpPr>
        <p:spPr>
          <a:xfrm>
            <a:off x="587374" y="1844586"/>
            <a:ext cx="3492501" cy="4017272"/>
          </a:xfrm>
        </p:spPr>
        <p:txBody>
          <a:bodyPr/>
          <a:lstStyle/>
          <a:p>
            <a:endParaRPr lang="en-US"/>
          </a:p>
        </p:txBody>
      </p:sp>
    </p:spTree>
    <p:extLst>
      <p:ext uri="{BB962C8B-B14F-4D97-AF65-F5344CB8AC3E}">
        <p14:creationId xmlns:p14="http://schemas.microsoft.com/office/powerpoint/2010/main" val="1332771266"/>
      </p:ext>
    </p:extLst>
  </p:cSld>
  <p:clrMapOvr>
    <a:masterClrMapping/>
  </p:clrMapOvr>
  <p:extLst>
    <p:ext uri="{DCECCB84-F9BA-43D5-87BE-67443E8EF086}">
      <p15:sldGuideLst xmlns:p15="http://schemas.microsoft.com/office/powerpoint/2012/main">
        <p15:guide id="2" pos="9848">
          <p15:clr>
            <a:srgbClr val="FBAE40"/>
          </p15:clr>
        </p15:guide>
        <p15:guide id="4" orient="horz" pos="21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587375" y="584200"/>
            <a:ext cx="11012343" cy="1231053"/>
          </a:xfrm>
        </p:spPr>
        <p:txBody>
          <a:bodyPr wrap="square" anchor="t">
            <a:noAutofit/>
          </a:bodyPr>
          <a:lstStyle>
            <a:lvl1pPr>
              <a:defRPr sz="4400" b="0">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2755305"/>
            <a:ext cx="4711238" cy="92671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149994"/>
            <a:ext cx="4711238"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15" name="Slide Number Placeholder 5">
            <a:extLst>
              <a:ext uri="{FF2B5EF4-FFF2-40B4-BE49-F238E27FC236}">
                <a16:creationId xmlns:a16="http://schemas.microsoft.com/office/drawing/2014/main" id="{34CC8AE1-E3C5-4C60-9B18-3492B1084661}"/>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7" name="Text Placeholder 10">
            <a:extLst>
              <a:ext uri="{FF2B5EF4-FFF2-40B4-BE49-F238E27FC236}">
                <a16:creationId xmlns:a16="http://schemas.microsoft.com/office/drawing/2014/main" id="{B5B4E7CA-7C0D-2BE1-900B-1C0AAE8E91A2}"/>
              </a:ext>
            </a:extLst>
          </p:cNvPr>
          <p:cNvSpPr>
            <a:spLocks noGrp="1"/>
          </p:cNvSpPr>
          <p:nvPr>
            <p:ph type="body" sz="quarter" idx="15"/>
          </p:nvPr>
        </p:nvSpPr>
        <p:spPr>
          <a:xfrm>
            <a:off x="592282" y="4627635"/>
            <a:ext cx="4711238" cy="92671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0CB755E1-6469-E746-0C7D-4040975AF081}"/>
              </a:ext>
            </a:extLst>
          </p:cNvPr>
          <p:cNvSpPr>
            <a:spLocks noGrp="1"/>
          </p:cNvSpPr>
          <p:nvPr>
            <p:ph type="body" sz="quarter" idx="16"/>
          </p:nvPr>
        </p:nvSpPr>
        <p:spPr>
          <a:xfrm>
            <a:off x="592282" y="4022324"/>
            <a:ext cx="4711238"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3" name="Text Placeholder 10">
            <a:extLst>
              <a:ext uri="{FF2B5EF4-FFF2-40B4-BE49-F238E27FC236}">
                <a16:creationId xmlns:a16="http://schemas.microsoft.com/office/drawing/2014/main" id="{EF00055C-4FB4-156A-AF90-9C37A8D31CC9}"/>
              </a:ext>
            </a:extLst>
          </p:cNvPr>
          <p:cNvSpPr>
            <a:spLocks noGrp="1"/>
          </p:cNvSpPr>
          <p:nvPr>
            <p:ph type="body" sz="quarter" idx="17"/>
          </p:nvPr>
        </p:nvSpPr>
        <p:spPr>
          <a:xfrm>
            <a:off x="6888480" y="2755305"/>
            <a:ext cx="4711238" cy="92671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4" name="Text Placeholder 10">
            <a:extLst>
              <a:ext uri="{FF2B5EF4-FFF2-40B4-BE49-F238E27FC236}">
                <a16:creationId xmlns:a16="http://schemas.microsoft.com/office/drawing/2014/main" id="{E6F24C38-45DE-B346-8C83-8374C06A2502}"/>
              </a:ext>
            </a:extLst>
          </p:cNvPr>
          <p:cNvSpPr>
            <a:spLocks noGrp="1"/>
          </p:cNvSpPr>
          <p:nvPr>
            <p:ph type="body" sz="quarter" idx="18"/>
          </p:nvPr>
        </p:nvSpPr>
        <p:spPr>
          <a:xfrm>
            <a:off x="6888480" y="2149994"/>
            <a:ext cx="4711238"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5" name="Text Placeholder 10">
            <a:extLst>
              <a:ext uri="{FF2B5EF4-FFF2-40B4-BE49-F238E27FC236}">
                <a16:creationId xmlns:a16="http://schemas.microsoft.com/office/drawing/2014/main" id="{351E3AC4-A8F9-CB05-1D9F-FF0DFB9BE846}"/>
              </a:ext>
            </a:extLst>
          </p:cNvPr>
          <p:cNvSpPr>
            <a:spLocks noGrp="1"/>
          </p:cNvSpPr>
          <p:nvPr>
            <p:ph type="body" sz="quarter" idx="19"/>
          </p:nvPr>
        </p:nvSpPr>
        <p:spPr>
          <a:xfrm>
            <a:off x="6888480" y="4627635"/>
            <a:ext cx="4711238" cy="92671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6" name="Text Placeholder 10">
            <a:extLst>
              <a:ext uri="{FF2B5EF4-FFF2-40B4-BE49-F238E27FC236}">
                <a16:creationId xmlns:a16="http://schemas.microsoft.com/office/drawing/2014/main" id="{9DD7A8DC-3669-5217-42DD-DCC2E54E0EEE}"/>
              </a:ext>
            </a:extLst>
          </p:cNvPr>
          <p:cNvSpPr>
            <a:spLocks noGrp="1"/>
          </p:cNvSpPr>
          <p:nvPr>
            <p:ph type="body" sz="quarter" idx="20"/>
          </p:nvPr>
        </p:nvSpPr>
        <p:spPr>
          <a:xfrm>
            <a:off x="6888480" y="4022324"/>
            <a:ext cx="4711238"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1939253110"/>
      </p:ext>
    </p:extLst>
  </p:cSld>
  <p:clrMapOvr>
    <a:masterClrMapping/>
  </p:clrMapOvr>
  <p:extLst>
    <p:ext uri="{DCECCB84-F9BA-43D5-87BE-67443E8EF086}">
      <p15:sldGuideLst xmlns:p15="http://schemas.microsoft.com/office/powerpoint/2012/main">
        <p15:guide id="2" pos="9848">
          <p15:clr>
            <a:srgbClr val="FBAE40"/>
          </p15:clr>
        </p15:guide>
        <p15:guide id="4" orient="horz" pos="21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1852945"/>
            <a:ext cx="7519844" cy="58545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1" y="1504950"/>
            <a:ext cx="7519844" cy="345356"/>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587375" y="5980775"/>
            <a:ext cx="11012343" cy="0"/>
          </a:xfrm>
          <a:prstGeom prst="line">
            <a:avLst/>
          </a:prstGeom>
          <a:ln w="12700">
            <a:solidFill>
              <a:schemeClr val="accent1"/>
            </a:solidFill>
            <a:miter/>
          </a:ln>
        </p:spPr>
        <p:txBody>
          <a:bodyPr lIns="34289" rIns="34289"/>
          <a:lstStyle/>
          <a:p>
            <a:endParaRPr sz="1350"/>
          </a:p>
        </p:txBody>
      </p:sp>
      <p:sp>
        <p:nvSpPr>
          <p:cNvPr id="15" name="Slide Number Placeholder 5">
            <a:extLst>
              <a:ext uri="{FF2B5EF4-FFF2-40B4-BE49-F238E27FC236}">
                <a16:creationId xmlns:a16="http://schemas.microsoft.com/office/drawing/2014/main" id="{34CC8AE1-E3C5-4C60-9B18-3492B1084661}"/>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8" name="Title 1">
            <a:extLst>
              <a:ext uri="{FF2B5EF4-FFF2-40B4-BE49-F238E27FC236}">
                <a16:creationId xmlns:a16="http://schemas.microsoft.com/office/drawing/2014/main" id="{9C721A43-3435-77D0-8B4B-3D4EBC0A3279}"/>
              </a:ext>
            </a:extLst>
          </p:cNvPr>
          <p:cNvSpPr>
            <a:spLocks noGrp="1"/>
          </p:cNvSpPr>
          <p:nvPr>
            <p:ph type="title"/>
          </p:nvPr>
        </p:nvSpPr>
        <p:spPr>
          <a:xfrm>
            <a:off x="587375" y="584201"/>
            <a:ext cx="11012341" cy="768347"/>
          </a:xfrm>
        </p:spPr>
        <p:txBody>
          <a:bodyPr wrap="square" anchor="t">
            <a:noAutofit/>
          </a:bodyPr>
          <a:lstStyle>
            <a:lvl1pPr>
              <a:defRPr sz="4400" b="0">
                <a:latin typeface="+mj-lt"/>
              </a:defRPr>
            </a:lvl1pPr>
          </a:lstStyle>
          <a:p>
            <a:r>
              <a:rPr lang="en-US" dirty="0"/>
              <a:t>Click to edit Master title</a:t>
            </a:r>
          </a:p>
        </p:txBody>
      </p:sp>
      <p:sp>
        <p:nvSpPr>
          <p:cNvPr id="20" name="Text Placeholder 10">
            <a:extLst>
              <a:ext uri="{FF2B5EF4-FFF2-40B4-BE49-F238E27FC236}">
                <a16:creationId xmlns:a16="http://schemas.microsoft.com/office/drawing/2014/main" id="{FA1AF92F-4589-AA32-B2C1-AE52DF317F86}"/>
              </a:ext>
            </a:extLst>
          </p:cNvPr>
          <p:cNvSpPr>
            <a:spLocks noGrp="1"/>
          </p:cNvSpPr>
          <p:nvPr>
            <p:ph type="body" sz="quarter" idx="15"/>
          </p:nvPr>
        </p:nvSpPr>
        <p:spPr>
          <a:xfrm>
            <a:off x="592281" y="2991079"/>
            <a:ext cx="7519844" cy="58545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1" name="Text Placeholder 10">
            <a:extLst>
              <a:ext uri="{FF2B5EF4-FFF2-40B4-BE49-F238E27FC236}">
                <a16:creationId xmlns:a16="http://schemas.microsoft.com/office/drawing/2014/main" id="{D2219A9A-C6ED-13A6-A853-EEED783D811D}"/>
              </a:ext>
            </a:extLst>
          </p:cNvPr>
          <p:cNvSpPr>
            <a:spLocks noGrp="1"/>
          </p:cNvSpPr>
          <p:nvPr>
            <p:ph type="body" sz="quarter" idx="16"/>
          </p:nvPr>
        </p:nvSpPr>
        <p:spPr>
          <a:xfrm>
            <a:off x="592281" y="2643084"/>
            <a:ext cx="7519844" cy="345356"/>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2" name="Text Placeholder 10">
            <a:extLst>
              <a:ext uri="{FF2B5EF4-FFF2-40B4-BE49-F238E27FC236}">
                <a16:creationId xmlns:a16="http://schemas.microsoft.com/office/drawing/2014/main" id="{0988F608-3F86-988F-C4CD-7FFD9486F176}"/>
              </a:ext>
            </a:extLst>
          </p:cNvPr>
          <p:cNvSpPr>
            <a:spLocks noGrp="1"/>
          </p:cNvSpPr>
          <p:nvPr>
            <p:ph type="body" sz="quarter" idx="17"/>
          </p:nvPr>
        </p:nvSpPr>
        <p:spPr>
          <a:xfrm>
            <a:off x="592281" y="4129213"/>
            <a:ext cx="7519844" cy="58545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7" name="Text Placeholder 10">
            <a:extLst>
              <a:ext uri="{FF2B5EF4-FFF2-40B4-BE49-F238E27FC236}">
                <a16:creationId xmlns:a16="http://schemas.microsoft.com/office/drawing/2014/main" id="{C211F701-C32D-4699-CD3A-A7AE37A22C46}"/>
              </a:ext>
            </a:extLst>
          </p:cNvPr>
          <p:cNvSpPr>
            <a:spLocks noGrp="1"/>
          </p:cNvSpPr>
          <p:nvPr>
            <p:ph type="body" sz="quarter" idx="18"/>
          </p:nvPr>
        </p:nvSpPr>
        <p:spPr>
          <a:xfrm>
            <a:off x="592281" y="3781218"/>
            <a:ext cx="7519844" cy="345356"/>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8" name="Text Placeholder 10">
            <a:extLst>
              <a:ext uri="{FF2B5EF4-FFF2-40B4-BE49-F238E27FC236}">
                <a16:creationId xmlns:a16="http://schemas.microsoft.com/office/drawing/2014/main" id="{486D0414-27A3-D725-864E-019081C0A0E6}"/>
              </a:ext>
            </a:extLst>
          </p:cNvPr>
          <p:cNvSpPr>
            <a:spLocks noGrp="1"/>
          </p:cNvSpPr>
          <p:nvPr>
            <p:ph type="body" sz="quarter" idx="19"/>
          </p:nvPr>
        </p:nvSpPr>
        <p:spPr>
          <a:xfrm>
            <a:off x="592281" y="5267347"/>
            <a:ext cx="7519844" cy="585456"/>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9" name="Text Placeholder 10">
            <a:extLst>
              <a:ext uri="{FF2B5EF4-FFF2-40B4-BE49-F238E27FC236}">
                <a16:creationId xmlns:a16="http://schemas.microsoft.com/office/drawing/2014/main" id="{A70108FE-3FBD-5CF6-3A83-2ED2AA530712}"/>
              </a:ext>
            </a:extLst>
          </p:cNvPr>
          <p:cNvSpPr>
            <a:spLocks noGrp="1"/>
          </p:cNvSpPr>
          <p:nvPr>
            <p:ph type="body" sz="quarter" idx="20"/>
          </p:nvPr>
        </p:nvSpPr>
        <p:spPr>
          <a:xfrm>
            <a:off x="592281" y="4919352"/>
            <a:ext cx="7519844" cy="345356"/>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30" name="Picture Placeholder 21">
            <a:extLst>
              <a:ext uri="{FF2B5EF4-FFF2-40B4-BE49-F238E27FC236}">
                <a16:creationId xmlns:a16="http://schemas.microsoft.com/office/drawing/2014/main" id="{A8D27BA7-1C62-86C8-7333-D5A469BD027F}"/>
              </a:ext>
            </a:extLst>
          </p:cNvPr>
          <p:cNvSpPr>
            <a:spLocks noGrp="1"/>
          </p:cNvSpPr>
          <p:nvPr>
            <p:ph type="pic" sz="quarter" idx="21"/>
          </p:nvPr>
        </p:nvSpPr>
        <p:spPr>
          <a:xfrm>
            <a:off x="8239125" y="1504949"/>
            <a:ext cx="3365501" cy="4347851"/>
          </a:xfrm>
        </p:spPr>
        <p:txBody>
          <a:bodyPr/>
          <a:lstStyle/>
          <a:p>
            <a:endParaRPr lang="en-US"/>
          </a:p>
        </p:txBody>
      </p:sp>
    </p:spTree>
    <p:extLst>
      <p:ext uri="{BB962C8B-B14F-4D97-AF65-F5344CB8AC3E}">
        <p14:creationId xmlns:p14="http://schemas.microsoft.com/office/powerpoint/2010/main" val="555507306"/>
      </p:ext>
    </p:extLst>
  </p:cSld>
  <p:clrMapOvr>
    <a:masterClrMapping/>
  </p:clrMapOvr>
  <p:extLst>
    <p:ext uri="{DCECCB84-F9BA-43D5-87BE-67443E8EF086}">
      <p15:sldGuideLst xmlns:p15="http://schemas.microsoft.com/office/powerpoint/2012/main">
        <p15:guide id="2" pos="9848">
          <p15:clr>
            <a:srgbClr val="FBAE40"/>
          </p15:clr>
        </p15:guide>
        <p15:guide id="4" orient="horz" pos="2160"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4" name="Table Placeholder 3">
            <a:extLst>
              <a:ext uri="{FF2B5EF4-FFF2-40B4-BE49-F238E27FC236}">
                <a16:creationId xmlns:a16="http://schemas.microsoft.com/office/drawing/2014/main" id="{7988FCE7-9EEA-20F9-FBD0-9FBD8476DD5C}"/>
              </a:ext>
            </a:extLst>
          </p:cNvPr>
          <p:cNvSpPr>
            <a:spLocks noGrp="1"/>
          </p:cNvSpPr>
          <p:nvPr>
            <p:ph type="tbl" sz="quarter" idx="10"/>
          </p:nvPr>
        </p:nvSpPr>
        <p:spPr>
          <a:xfrm>
            <a:off x="587375" y="2568072"/>
            <a:ext cx="11012488" cy="3289804"/>
          </a:xfrm>
        </p:spPr>
        <p:txBody>
          <a:bodyPr vert="horz" lIns="91440" tIns="45720" rIns="91440" bIns="45720" rtlCol="0">
            <a:noAutofit/>
          </a:bodyPr>
          <a:lstStyle>
            <a:lvl1pPr>
              <a:defRPr lang="en-GB"/>
            </a:lvl1pPr>
          </a:lstStyle>
          <a:p>
            <a:pPr marL="0" lvl="0" indent="0">
              <a:buNone/>
            </a:pPr>
            <a:endParaRPr lang="en-GB" dirty="0"/>
          </a:p>
        </p:txBody>
      </p:sp>
      <p:sp>
        <p:nvSpPr>
          <p:cNvPr id="2" name="Text Placeholder 10">
            <a:extLst>
              <a:ext uri="{FF2B5EF4-FFF2-40B4-BE49-F238E27FC236}">
                <a16:creationId xmlns:a16="http://schemas.microsoft.com/office/drawing/2014/main" id="{77BE0BDB-DAD5-EE16-7948-5AC3A142011D}"/>
              </a:ext>
            </a:extLst>
          </p:cNvPr>
          <p:cNvSpPr>
            <a:spLocks noGrp="1"/>
          </p:cNvSpPr>
          <p:nvPr>
            <p:ph type="body" sz="quarter" idx="21"/>
          </p:nvPr>
        </p:nvSpPr>
        <p:spPr>
          <a:xfrm>
            <a:off x="584200" y="1623826"/>
            <a:ext cx="11012343" cy="834894"/>
          </a:xfrm>
        </p:spPr>
        <p:txBody>
          <a:bodyPr>
            <a:noAutofit/>
          </a:bodyPr>
          <a:lstStyle>
            <a:lvl1pPr marL="0" indent="0">
              <a:lnSpc>
                <a:spcPct val="100000"/>
              </a:lnSpc>
              <a:spcBef>
                <a:spcPts val="0"/>
              </a:spcBef>
              <a:buNone/>
              <a:defRPr sz="1600">
                <a:solidFill>
                  <a:schemeClr val="tx2"/>
                </a:solidFill>
              </a:defRPr>
            </a:lvl1p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p>
        </p:txBody>
      </p:sp>
    </p:spTree>
    <p:extLst>
      <p:ext uri="{BB962C8B-B14F-4D97-AF65-F5344CB8AC3E}">
        <p14:creationId xmlns:p14="http://schemas.microsoft.com/office/powerpoint/2010/main" val="4259786903"/>
      </p:ext>
    </p:extLst>
  </p:cSld>
  <p:clrMapOvr>
    <a:masterClrMapping/>
  </p:clrMapOvr>
  <p:extLst>
    <p:ext uri="{DCECCB84-F9BA-43D5-87BE-67443E8EF086}">
      <p15:sldGuideLst xmlns:p15="http://schemas.microsoft.com/office/powerpoint/2012/main">
        <p15:guide id="2" pos="9848">
          <p15:clr>
            <a:srgbClr val="FBAE40"/>
          </p15:clr>
        </p15:guide>
        <p15:guide id="4" orient="horz" pos="542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31" name="Oval 30">
            <a:extLst>
              <a:ext uri="{FF2B5EF4-FFF2-40B4-BE49-F238E27FC236}">
                <a16:creationId xmlns:a16="http://schemas.microsoft.com/office/drawing/2014/main" id="{F03E1A22-15E6-99B0-0EA7-06EE8A7893A3}"/>
              </a:ext>
            </a:extLst>
          </p:cNvPr>
          <p:cNvSpPr/>
          <p:nvPr userDrawn="1"/>
        </p:nvSpPr>
        <p:spPr>
          <a:xfrm>
            <a:off x="5305354"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14">
            <a:extLst>
              <a:ext uri="{FF2B5EF4-FFF2-40B4-BE49-F238E27FC236}">
                <a16:creationId xmlns:a16="http://schemas.microsoft.com/office/drawing/2014/main" id="{99D06AB7-04E5-F10D-C6B2-F7500B7940EC}"/>
              </a:ext>
            </a:extLst>
          </p:cNvPr>
          <p:cNvSpPr>
            <a:spLocks noGrp="1"/>
          </p:cNvSpPr>
          <p:nvPr>
            <p:ph type="body" sz="quarter" idx="34" hasCustomPrompt="1"/>
          </p:nvPr>
        </p:nvSpPr>
        <p:spPr>
          <a:xfrm>
            <a:off x="5305354"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4685B14C-E40C-F7E2-A95A-62159344B5F3}"/>
              </a:ext>
            </a:extLst>
          </p:cNvPr>
          <p:cNvSpPr>
            <a:spLocks noGrp="1"/>
          </p:cNvSpPr>
          <p:nvPr>
            <p:ph type="body" sz="quarter" idx="35" hasCustomPrompt="1"/>
          </p:nvPr>
        </p:nvSpPr>
        <p:spPr>
          <a:xfrm>
            <a:off x="5466420" y="2209897"/>
            <a:ext cx="1259160" cy="760184"/>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j-lt"/>
              </a:defRPr>
            </a:lvl1pPr>
          </a:lstStyle>
          <a:p>
            <a:pPr lvl="0"/>
            <a:r>
              <a:rPr lang="en-US" dirty="0"/>
              <a:t>xx%</a:t>
            </a:r>
          </a:p>
        </p:txBody>
      </p:sp>
      <p:sp>
        <p:nvSpPr>
          <p:cNvPr id="34" name="Text Placeholder 10">
            <a:extLst>
              <a:ext uri="{FF2B5EF4-FFF2-40B4-BE49-F238E27FC236}">
                <a16:creationId xmlns:a16="http://schemas.microsoft.com/office/drawing/2014/main" id="{86B3DB33-A6B3-A4C5-F0E6-DC55F19D70D9}"/>
              </a:ext>
            </a:extLst>
          </p:cNvPr>
          <p:cNvSpPr>
            <a:spLocks noGrp="1"/>
          </p:cNvSpPr>
          <p:nvPr>
            <p:ph type="body" sz="quarter" idx="36"/>
          </p:nvPr>
        </p:nvSpPr>
        <p:spPr>
          <a:xfrm>
            <a:off x="4555403" y="4162426"/>
            <a:ext cx="3081194"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35" name="Text Placeholder 10">
            <a:extLst>
              <a:ext uri="{FF2B5EF4-FFF2-40B4-BE49-F238E27FC236}">
                <a16:creationId xmlns:a16="http://schemas.microsoft.com/office/drawing/2014/main" id="{54694B27-8DC7-C525-588E-4C16A561466F}"/>
              </a:ext>
            </a:extLst>
          </p:cNvPr>
          <p:cNvSpPr>
            <a:spLocks noGrp="1"/>
          </p:cNvSpPr>
          <p:nvPr>
            <p:ph type="body" sz="quarter" idx="37"/>
          </p:nvPr>
        </p:nvSpPr>
        <p:spPr>
          <a:xfrm>
            <a:off x="4555403" y="3557116"/>
            <a:ext cx="3081194"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36" name="Oval 35">
            <a:extLst>
              <a:ext uri="{FF2B5EF4-FFF2-40B4-BE49-F238E27FC236}">
                <a16:creationId xmlns:a16="http://schemas.microsoft.com/office/drawing/2014/main" id="{1A1521D1-FFE0-846B-905D-ED44508458C3}"/>
              </a:ext>
            </a:extLst>
          </p:cNvPr>
          <p:cNvSpPr/>
          <p:nvPr userDrawn="1"/>
        </p:nvSpPr>
        <p:spPr>
          <a:xfrm>
            <a:off x="9273382"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 Placeholder 14">
            <a:extLst>
              <a:ext uri="{FF2B5EF4-FFF2-40B4-BE49-F238E27FC236}">
                <a16:creationId xmlns:a16="http://schemas.microsoft.com/office/drawing/2014/main" id="{028DE5FF-7013-50C3-69CB-1D219D8FD72F}"/>
              </a:ext>
            </a:extLst>
          </p:cNvPr>
          <p:cNvSpPr>
            <a:spLocks noGrp="1"/>
          </p:cNvSpPr>
          <p:nvPr>
            <p:ph type="body" sz="quarter" idx="38" hasCustomPrompt="1"/>
          </p:nvPr>
        </p:nvSpPr>
        <p:spPr>
          <a:xfrm>
            <a:off x="9273382"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38" name="Text Placeholder 6">
            <a:extLst>
              <a:ext uri="{FF2B5EF4-FFF2-40B4-BE49-F238E27FC236}">
                <a16:creationId xmlns:a16="http://schemas.microsoft.com/office/drawing/2014/main" id="{D17E3F93-5287-1C6E-FE4B-77D084A6F427}"/>
              </a:ext>
            </a:extLst>
          </p:cNvPr>
          <p:cNvSpPr>
            <a:spLocks noGrp="1"/>
          </p:cNvSpPr>
          <p:nvPr>
            <p:ph type="body" sz="quarter" idx="39" hasCustomPrompt="1"/>
          </p:nvPr>
        </p:nvSpPr>
        <p:spPr>
          <a:xfrm>
            <a:off x="9434448" y="2209897"/>
            <a:ext cx="1259160" cy="760184"/>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j-lt"/>
              </a:defRPr>
            </a:lvl1pPr>
          </a:lstStyle>
          <a:p>
            <a:pPr lvl="0"/>
            <a:r>
              <a:rPr lang="en-US" dirty="0"/>
              <a:t>xx%</a:t>
            </a:r>
          </a:p>
        </p:txBody>
      </p:sp>
      <p:sp>
        <p:nvSpPr>
          <p:cNvPr id="39" name="Text Placeholder 10">
            <a:extLst>
              <a:ext uri="{FF2B5EF4-FFF2-40B4-BE49-F238E27FC236}">
                <a16:creationId xmlns:a16="http://schemas.microsoft.com/office/drawing/2014/main" id="{53CD59CD-553C-A0E8-A2B0-ACF10EE8B74B}"/>
              </a:ext>
            </a:extLst>
          </p:cNvPr>
          <p:cNvSpPr>
            <a:spLocks noGrp="1"/>
          </p:cNvSpPr>
          <p:nvPr>
            <p:ph type="body" sz="quarter" idx="40"/>
          </p:nvPr>
        </p:nvSpPr>
        <p:spPr>
          <a:xfrm>
            <a:off x="8523431" y="4162426"/>
            <a:ext cx="3081194"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40" name="Text Placeholder 10">
            <a:extLst>
              <a:ext uri="{FF2B5EF4-FFF2-40B4-BE49-F238E27FC236}">
                <a16:creationId xmlns:a16="http://schemas.microsoft.com/office/drawing/2014/main" id="{73CC586C-1DE6-C4A2-E2B1-396F978D6A12}"/>
              </a:ext>
            </a:extLst>
          </p:cNvPr>
          <p:cNvSpPr>
            <a:spLocks noGrp="1"/>
          </p:cNvSpPr>
          <p:nvPr>
            <p:ph type="body" sz="quarter" idx="41"/>
          </p:nvPr>
        </p:nvSpPr>
        <p:spPr>
          <a:xfrm>
            <a:off x="8523431" y="3557116"/>
            <a:ext cx="3081194"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 name="Picture Placeholder 11">
            <a:extLst>
              <a:ext uri="{FF2B5EF4-FFF2-40B4-BE49-F238E27FC236}">
                <a16:creationId xmlns:a16="http://schemas.microsoft.com/office/drawing/2014/main" id="{38AEAC67-8C7E-3DFC-9352-943F16215429}"/>
              </a:ext>
            </a:extLst>
          </p:cNvPr>
          <p:cNvSpPr>
            <a:spLocks noGrp="1"/>
          </p:cNvSpPr>
          <p:nvPr>
            <p:ph type="pic" sz="quarter" idx="18"/>
          </p:nvPr>
        </p:nvSpPr>
        <p:spPr>
          <a:xfrm>
            <a:off x="584200" y="1686005"/>
            <a:ext cx="3495675" cy="4123239"/>
          </a:xfrm>
        </p:spPr>
        <p:txBody>
          <a:bodyPr/>
          <a:lstStyle>
            <a:lvl1pPr marL="0" indent="0">
              <a:buNone/>
              <a:defRPr/>
            </a:lvl1pPr>
          </a:lstStyle>
          <a:p>
            <a:endParaRPr lang="en-US"/>
          </a:p>
        </p:txBody>
      </p:sp>
    </p:spTree>
    <p:extLst>
      <p:ext uri="{BB962C8B-B14F-4D97-AF65-F5344CB8AC3E}">
        <p14:creationId xmlns:p14="http://schemas.microsoft.com/office/powerpoint/2010/main" val="2378575922"/>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8" name="Oval 7">
            <a:extLst>
              <a:ext uri="{FF2B5EF4-FFF2-40B4-BE49-F238E27FC236}">
                <a16:creationId xmlns:a16="http://schemas.microsoft.com/office/drawing/2014/main" id="{09EE2173-7CDA-D701-7A87-6EDF98DA0CFF}"/>
              </a:ext>
            </a:extLst>
          </p:cNvPr>
          <p:cNvSpPr/>
          <p:nvPr userDrawn="1"/>
        </p:nvSpPr>
        <p:spPr>
          <a:xfrm>
            <a:off x="1337326"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14">
            <a:extLst>
              <a:ext uri="{FF2B5EF4-FFF2-40B4-BE49-F238E27FC236}">
                <a16:creationId xmlns:a16="http://schemas.microsoft.com/office/drawing/2014/main" id="{1C2CD237-3717-AD86-1213-EFB7F229ECE0}"/>
              </a:ext>
            </a:extLst>
          </p:cNvPr>
          <p:cNvSpPr>
            <a:spLocks noGrp="1"/>
          </p:cNvSpPr>
          <p:nvPr>
            <p:ph type="body" sz="quarter" idx="32" hasCustomPrompt="1"/>
          </p:nvPr>
        </p:nvSpPr>
        <p:spPr>
          <a:xfrm>
            <a:off x="1337326"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56DBD21C-3AA1-5D99-9B09-44D96B28CE4D}"/>
              </a:ext>
            </a:extLst>
          </p:cNvPr>
          <p:cNvSpPr>
            <a:spLocks noGrp="1"/>
          </p:cNvSpPr>
          <p:nvPr>
            <p:ph type="body" sz="quarter" idx="33" hasCustomPrompt="1"/>
          </p:nvPr>
        </p:nvSpPr>
        <p:spPr>
          <a:xfrm>
            <a:off x="1498392"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17" name="Text Placeholder 10">
            <a:extLst>
              <a:ext uri="{FF2B5EF4-FFF2-40B4-BE49-F238E27FC236}">
                <a16:creationId xmlns:a16="http://schemas.microsoft.com/office/drawing/2014/main" id="{875A0D9D-9999-05ED-97DF-82D46D5EC56D}"/>
              </a:ext>
            </a:extLst>
          </p:cNvPr>
          <p:cNvSpPr>
            <a:spLocks noGrp="1"/>
          </p:cNvSpPr>
          <p:nvPr>
            <p:ph type="body" sz="quarter" idx="13"/>
          </p:nvPr>
        </p:nvSpPr>
        <p:spPr>
          <a:xfrm>
            <a:off x="587375" y="4162426"/>
            <a:ext cx="3081194"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783E987C-2F68-C340-20FB-50AA6EA04A92}"/>
              </a:ext>
            </a:extLst>
          </p:cNvPr>
          <p:cNvSpPr>
            <a:spLocks noGrp="1"/>
          </p:cNvSpPr>
          <p:nvPr>
            <p:ph type="body" sz="quarter" idx="14"/>
          </p:nvPr>
        </p:nvSpPr>
        <p:spPr>
          <a:xfrm>
            <a:off x="587375" y="3557116"/>
            <a:ext cx="3081194"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1" name="Oval 30">
            <a:extLst>
              <a:ext uri="{FF2B5EF4-FFF2-40B4-BE49-F238E27FC236}">
                <a16:creationId xmlns:a16="http://schemas.microsoft.com/office/drawing/2014/main" id="{F03E1A22-15E6-99B0-0EA7-06EE8A7893A3}"/>
              </a:ext>
            </a:extLst>
          </p:cNvPr>
          <p:cNvSpPr/>
          <p:nvPr userDrawn="1"/>
        </p:nvSpPr>
        <p:spPr>
          <a:xfrm>
            <a:off x="5305354"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 Placeholder 14">
            <a:extLst>
              <a:ext uri="{FF2B5EF4-FFF2-40B4-BE49-F238E27FC236}">
                <a16:creationId xmlns:a16="http://schemas.microsoft.com/office/drawing/2014/main" id="{99D06AB7-04E5-F10D-C6B2-F7500B7940EC}"/>
              </a:ext>
            </a:extLst>
          </p:cNvPr>
          <p:cNvSpPr>
            <a:spLocks noGrp="1"/>
          </p:cNvSpPr>
          <p:nvPr>
            <p:ph type="body" sz="quarter" idx="34" hasCustomPrompt="1"/>
          </p:nvPr>
        </p:nvSpPr>
        <p:spPr>
          <a:xfrm>
            <a:off x="5305354"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4685B14C-E40C-F7E2-A95A-62159344B5F3}"/>
              </a:ext>
            </a:extLst>
          </p:cNvPr>
          <p:cNvSpPr>
            <a:spLocks noGrp="1"/>
          </p:cNvSpPr>
          <p:nvPr>
            <p:ph type="body" sz="quarter" idx="35" hasCustomPrompt="1"/>
          </p:nvPr>
        </p:nvSpPr>
        <p:spPr>
          <a:xfrm>
            <a:off x="5466420"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34" name="Text Placeholder 10">
            <a:extLst>
              <a:ext uri="{FF2B5EF4-FFF2-40B4-BE49-F238E27FC236}">
                <a16:creationId xmlns:a16="http://schemas.microsoft.com/office/drawing/2014/main" id="{86B3DB33-A6B3-A4C5-F0E6-DC55F19D70D9}"/>
              </a:ext>
            </a:extLst>
          </p:cNvPr>
          <p:cNvSpPr>
            <a:spLocks noGrp="1"/>
          </p:cNvSpPr>
          <p:nvPr>
            <p:ph type="body" sz="quarter" idx="36"/>
          </p:nvPr>
        </p:nvSpPr>
        <p:spPr>
          <a:xfrm>
            <a:off x="4555403" y="4162426"/>
            <a:ext cx="3081194"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35" name="Text Placeholder 10">
            <a:extLst>
              <a:ext uri="{FF2B5EF4-FFF2-40B4-BE49-F238E27FC236}">
                <a16:creationId xmlns:a16="http://schemas.microsoft.com/office/drawing/2014/main" id="{54694B27-8DC7-C525-588E-4C16A561466F}"/>
              </a:ext>
            </a:extLst>
          </p:cNvPr>
          <p:cNvSpPr>
            <a:spLocks noGrp="1"/>
          </p:cNvSpPr>
          <p:nvPr>
            <p:ph type="body" sz="quarter" idx="37"/>
          </p:nvPr>
        </p:nvSpPr>
        <p:spPr>
          <a:xfrm>
            <a:off x="4555403" y="3557116"/>
            <a:ext cx="3081194"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36" name="Oval 35">
            <a:extLst>
              <a:ext uri="{FF2B5EF4-FFF2-40B4-BE49-F238E27FC236}">
                <a16:creationId xmlns:a16="http://schemas.microsoft.com/office/drawing/2014/main" id="{1A1521D1-FFE0-846B-905D-ED44508458C3}"/>
              </a:ext>
            </a:extLst>
          </p:cNvPr>
          <p:cNvSpPr/>
          <p:nvPr userDrawn="1"/>
        </p:nvSpPr>
        <p:spPr>
          <a:xfrm>
            <a:off x="9273382"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 Placeholder 14">
            <a:extLst>
              <a:ext uri="{FF2B5EF4-FFF2-40B4-BE49-F238E27FC236}">
                <a16:creationId xmlns:a16="http://schemas.microsoft.com/office/drawing/2014/main" id="{028DE5FF-7013-50C3-69CB-1D219D8FD72F}"/>
              </a:ext>
            </a:extLst>
          </p:cNvPr>
          <p:cNvSpPr>
            <a:spLocks noGrp="1"/>
          </p:cNvSpPr>
          <p:nvPr>
            <p:ph type="body" sz="quarter" idx="38" hasCustomPrompt="1"/>
          </p:nvPr>
        </p:nvSpPr>
        <p:spPr>
          <a:xfrm>
            <a:off x="9273382"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38" name="Text Placeholder 6">
            <a:extLst>
              <a:ext uri="{FF2B5EF4-FFF2-40B4-BE49-F238E27FC236}">
                <a16:creationId xmlns:a16="http://schemas.microsoft.com/office/drawing/2014/main" id="{D17E3F93-5287-1C6E-FE4B-77D084A6F427}"/>
              </a:ext>
            </a:extLst>
          </p:cNvPr>
          <p:cNvSpPr>
            <a:spLocks noGrp="1"/>
          </p:cNvSpPr>
          <p:nvPr>
            <p:ph type="body" sz="quarter" idx="39" hasCustomPrompt="1"/>
          </p:nvPr>
        </p:nvSpPr>
        <p:spPr>
          <a:xfrm>
            <a:off x="9434448"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39" name="Text Placeholder 10">
            <a:extLst>
              <a:ext uri="{FF2B5EF4-FFF2-40B4-BE49-F238E27FC236}">
                <a16:creationId xmlns:a16="http://schemas.microsoft.com/office/drawing/2014/main" id="{53CD59CD-553C-A0E8-A2B0-ACF10EE8B74B}"/>
              </a:ext>
            </a:extLst>
          </p:cNvPr>
          <p:cNvSpPr>
            <a:spLocks noGrp="1"/>
          </p:cNvSpPr>
          <p:nvPr>
            <p:ph type="body" sz="quarter" idx="40"/>
          </p:nvPr>
        </p:nvSpPr>
        <p:spPr>
          <a:xfrm>
            <a:off x="8523431" y="4162426"/>
            <a:ext cx="3081194"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40" name="Text Placeholder 10">
            <a:extLst>
              <a:ext uri="{FF2B5EF4-FFF2-40B4-BE49-F238E27FC236}">
                <a16:creationId xmlns:a16="http://schemas.microsoft.com/office/drawing/2014/main" id="{73CC586C-1DE6-C4A2-E2B1-396F978D6A12}"/>
              </a:ext>
            </a:extLst>
          </p:cNvPr>
          <p:cNvSpPr>
            <a:spLocks noGrp="1"/>
          </p:cNvSpPr>
          <p:nvPr>
            <p:ph type="body" sz="quarter" idx="41"/>
          </p:nvPr>
        </p:nvSpPr>
        <p:spPr>
          <a:xfrm>
            <a:off x="8523431" y="3557116"/>
            <a:ext cx="3081194"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2336087423"/>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8" name="Oval 7">
            <a:extLst>
              <a:ext uri="{FF2B5EF4-FFF2-40B4-BE49-F238E27FC236}">
                <a16:creationId xmlns:a16="http://schemas.microsoft.com/office/drawing/2014/main" id="{09EE2173-7CDA-D701-7A87-6EDF98DA0CFF}"/>
              </a:ext>
            </a:extLst>
          </p:cNvPr>
          <p:cNvSpPr/>
          <p:nvPr userDrawn="1"/>
        </p:nvSpPr>
        <p:spPr>
          <a:xfrm>
            <a:off x="1007991"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 Placeholder 14">
            <a:extLst>
              <a:ext uri="{FF2B5EF4-FFF2-40B4-BE49-F238E27FC236}">
                <a16:creationId xmlns:a16="http://schemas.microsoft.com/office/drawing/2014/main" id="{1C2CD237-3717-AD86-1213-EFB7F229ECE0}"/>
              </a:ext>
            </a:extLst>
          </p:cNvPr>
          <p:cNvSpPr>
            <a:spLocks noGrp="1"/>
          </p:cNvSpPr>
          <p:nvPr>
            <p:ph type="body" sz="quarter" idx="32" hasCustomPrompt="1"/>
          </p:nvPr>
        </p:nvSpPr>
        <p:spPr>
          <a:xfrm>
            <a:off x="1007991"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13" name="Text Placeholder 6">
            <a:extLst>
              <a:ext uri="{FF2B5EF4-FFF2-40B4-BE49-F238E27FC236}">
                <a16:creationId xmlns:a16="http://schemas.microsoft.com/office/drawing/2014/main" id="{56DBD21C-3AA1-5D99-9B09-44D96B28CE4D}"/>
              </a:ext>
            </a:extLst>
          </p:cNvPr>
          <p:cNvSpPr>
            <a:spLocks noGrp="1"/>
          </p:cNvSpPr>
          <p:nvPr>
            <p:ph type="body" sz="quarter" idx="33" hasCustomPrompt="1"/>
          </p:nvPr>
        </p:nvSpPr>
        <p:spPr>
          <a:xfrm>
            <a:off x="1169057"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17" name="Text Placeholder 10">
            <a:extLst>
              <a:ext uri="{FF2B5EF4-FFF2-40B4-BE49-F238E27FC236}">
                <a16:creationId xmlns:a16="http://schemas.microsoft.com/office/drawing/2014/main" id="{875A0D9D-9999-05ED-97DF-82D46D5EC56D}"/>
              </a:ext>
            </a:extLst>
          </p:cNvPr>
          <p:cNvSpPr>
            <a:spLocks noGrp="1"/>
          </p:cNvSpPr>
          <p:nvPr>
            <p:ph type="body" sz="quarter" idx="13"/>
          </p:nvPr>
        </p:nvSpPr>
        <p:spPr>
          <a:xfrm>
            <a:off x="587375" y="4162426"/>
            <a:ext cx="2422525"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8" name="Text Placeholder 10">
            <a:extLst>
              <a:ext uri="{FF2B5EF4-FFF2-40B4-BE49-F238E27FC236}">
                <a16:creationId xmlns:a16="http://schemas.microsoft.com/office/drawing/2014/main" id="{783E987C-2F68-C340-20FB-50AA6EA04A92}"/>
              </a:ext>
            </a:extLst>
          </p:cNvPr>
          <p:cNvSpPr>
            <a:spLocks noGrp="1"/>
          </p:cNvSpPr>
          <p:nvPr>
            <p:ph type="body" sz="quarter" idx="14"/>
          </p:nvPr>
        </p:nvSpPr>
        <p:spPr>
          <a:xfrm>
            <a:off x="587375" y="3557116"/>
            <a:ext cx="242252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2" name="Oval 1">
            <a:extLst>
              <a:ext uri="{FF2B5EF4-FFF2-40B4-BE49-F238E27FC236}">
                <a16:creationId xmlns:a16="http://schemas.microsoft.com/office/drawing/2014/main" id="{462CDCC9-7B42-8325-50C8-C0E041345542}"/>
              </a:ext>
            </a:extLst>
          </p:cNvPr>
          <p:cNvSpPr/>
          <p:nvPr userDrawn="1"/>
        </p:nvSpPr>
        <p:spPr>
          <a:xfrm>
            <a:off x="3871264"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 Placeholder 14">
            <a:extLst>
              <a:ext uri="{FF2B5EF4-FFF2-40B4-BE49-F238E27FC236}">
                <a16:creationId xmlns:a16="http://schemas.microsoft.com/office/drawing/2014/main" id="{6D49278C-6358-D02B-579B-5E7ED5B0AC84}"/>
              </a:ext>
            </a:extLst>
          </p:cNvPr>
          <p:cNvSpPr>
            <a:spLocks noGrp="1"/>
          </p:cNvSpPr>
          <p:nvPr>
            <p:ph type="body" sz="quarter" idx="34" hasCustomPrompt="1"/>
          </p:nvPr>
        </p:nvSpPr>
        <p:spPr>
          <a:xfrm>
            <a:off x="3871264"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5" name="Text Placeholder 6">
            <a:extLst>
              <a:ext uri="{FF2B5EF4-FFF2-40B4-BE49-F238E27FC236}">
                <a16:creationId xmlns:a16="http://schemas.microsoft.com/office/drawing/2014/main" id="{A95983F0-D678-0E01-442D-492EF6F23519}"/>
              </a:ext>
            </a:extLst>
          </p:cNvPr>
          <p:cNvSpPr>
            <a:spLocks noGrp="1"/>
          </p:cNvSpPr>
          <p:nvPr>
            <p:ph type="body" sz="quarter" idx="35" hasCustomPrompt="1"/>
          </p:nvPr>
        </p:nvSpPr>
        <p:spPr>
          <a:xfrm>
            <a:off x="4032330"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6" name="Text Placeholder 10">
            <a:extLst>
              <a:ext uri="{FF2B5EF4-FFF2-40B4-BE49-F238E27FC236}">
                <a16:creationId xmlns:a16="http://schemas.microsoft.com/office/drawing/2014/main" id="{48787902-1083-C53F-BCD7-8B067EA76642}"/>
              </a:ext>
            </a:extLst>
          </p:cNvPr>
          <p:cNvSpPr>
            <a:spLocks noGrp="1"/>
          </p:cNvSpPr>
          <p:nvPr>
            <p:ph type="body" sz="quarter" idx="36"/>
          </p:nvPr>
        </p:nvSpPr>
        <p:spPr>
          <a:xfrm>
            <a:off x="3450648" y="4162426"/>
            <a:ext cx="2422525"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72B67B5C-8D9F-B622-63B4-608764373542}"/>
              </a:ext>
            </a:extLst>
          </p:cNvPr>
          <p:cNvSpPr>
            <a:spLocks noGrp="1"/>
          </p:cNvSpPr>
          <p:nvPr>
            <p:ph type="body" sz="quarter" idx="37"/>
          </p:nvPr>
        </p:nvSpPr>
        <p:spPr>
          <a:xfrm>
            <a:off x="3450648" y="3557116"/>
            <a:ext cx="242252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0" name="Oval 9">
            <a:extLst>
              <a:ext uri="{FF2B5EF4-FFF2-40B4-BE49-F238E27FC236}">
                <a16:creationId xmlns:a16="http://schemas.microsoft.com/office/drawing/2014/main" id="{10C15369-F481-7024-9705-6FDF72479195}"/>
              </a:ext>
            </a:extLst>
          </p:cNvPr>
          <p:cNvSpPr/>
          <p:nvPr userDrawn="1"/>
        </p:nvSpPr>
        <p:spPr>
          <a:xfrm>
            <a:off x="6734537"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 Placeholder 14">
            <a:extLst>
              <a:ext uri="{FF2B5EF4-FFF2-40B4-BE49-F238E27FC236}">
                <a16:creationId xmlns:a16="http://schemas.microsoft.com/office/drawing/2014/main" id="{2052C13B-0098-ADF1-F80D-CF9D4B1ECDEF}"/>
              </a:ext>
            </a:extLst>
          </p:cNvPr>
          <p:cNvSpPr>
            <a:spLocks noGrp="1"/>
          </p:cNvSpPr>
          <p:nvPr>
            <p:ph type="body" sz="quarter" idx="38" hasCustomPrompt="1"/>
          </p:nvPr>
        </p:nvSpPr>
        <p:spPr>
          <a:xfrm>
            <a:off x="6734537"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12" name="Text Placeholder 6">
            <a:extLst>
              <a:ext uri="{FF2B5EF4-FFF2-40B4-BE49-F238E27FC236}">
                <a16:creationId xmlns:a16="http://schemas.microsoft.com/office/drawing/2014/main" id="{D776CC3C-8C36-3769-68EC-C44EE527426E}"/>
              </a:ext>
            </a:extLst>
          </p:cNvPr>
          <p:cNvSpPr>
            <a:spLocks noGrp="1"/>
          </p:cNvSpPr>
          <p:nvPr>
            <p:ph type="body" sz="quarter" idx="39" hasCustomPrompt="1"/>
          </p:nvPr>
        </p:nvSpPr>
        <p:spPr>
          <a:xfrm>
            <a:off x="6895603"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14" name="Text Placeholder 10">
            <a:extLst>
              <a:ext uri="{FF2B5EF4-FFF2-40B4-BE49-F238E27FC236}">
                <a16:creationId xmlns:a16="http://schemas.microsoft.com/office/drawing/2014/main" id="{D1DB1F3F-F745-B461-21A4-BB077EB093B3}"/>
              </a:ext>
            </a:extLst>
          </p:cNvPr>
          <p:cNvSpPr>
            <a:spLocks noGrp="1"/>
          </p:cNvSpPr>
          <p:nvPr>
            <p:ph type="body" sz="quarter" idx="40"/>
          </p:nvPr>
        </p:nvSpPr>
        <p:spPr>
          <a:xfrm>
            <a:off x="6313921" y="4162426"/>
            <a:ext cx="2422525"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5" name="Text Placeholder 10">
            <a:extLst>
              <a:ext uri="{FF2B5EF4-FFF2-40B4-BE49-F238E27FC236}">
                <a16:creationId xmlns:a16="http://schemas.microsoft.com/office/drawing/2014/main" id="{E5C3A481-8899-5C9C-853B-30897D0F2C5B}"/>
              </a:ext>
            </a:extLst>
          </p:cNvPr>
          <p:cNvSpPr>
            <a:spLocks noGrp="1"/>
          </p:cNvSpPr>
          <p:nvPr>
            <p:ph type="body" sz="quarter" idx="41"/>
          </p:nvPr>
        </p:nvSpPr>
        <p:spPr>
          <a:xfrm>
            <a:off x="6313921" y="3557116"/>
            <a:ext cx="242252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6" name="Oval 15">
            <a:extLst>
              <a:ext uri="{FF2B5EF4-FFF2-40B4-BE49-F238E27FC236}">
                <a16:creationId xmlns:a16="http://schemas.microsoft.com/office/drawing/2014/main" id="{056946BB-6D5D-EF97-41CD-F22280712B5B}"/>
              </a:ext>
            </a:extLst>
          </p:cNvPr>
          <p:cNvSpPr/>
          <p:nvPr userDrawn="1"/>
        </p:nvSpPr>
        <p:spPr>
          <a:xfrm>
            <a:off x="9597809" y="1789592"/>
            <a:ext cx="1581292" cy="1581292"/>
          </a:xfrm>
          <a:prstGeom prst="ellipse">
            <a:avLst/>
          </a:prstGeom>
          <a:noFill/>
          <a:ln w="76200">
            <a:solidFill>
              <a:schemeClr val="tx1">
                <a:lumMod val="75000"/>
                <a:lumOff val="2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14">
            <a:extLst>
              <a:ext uri="{FF2B5EF4-FFF2-40B4-BE49-F238E27FC236}">
                <a16:creationId xmlns:a16="http://schemas.microsoft.com/office/drawing/2014/main" id="{D5F97318-61FA-2F18-0382-A8856C631414}"/>
              </a:ext>
            </a:extLst>
          </p:cNvPr>
          <p:cNvSpPr>
            <a:spLocks noGrp="1"/>
          </p:cNvSpPr>
          <p:nvPr>
            <p:ph type="body" sz="quarter" idx="42" hasCustomPrompt="1"/>
          </p:nvPr>
        </p:nvSpPr>
        <p:spPr>
          <a:xfrm>
            <a:off x="9597809"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ysClr val="windowText" lastClr="000000">
                    <a:alpha val="0"/>
                  </a:sysClr>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0BE2247D-8013-D621-32F1-426DBE0E7C4D}"/>
              </a:ext>
            </a:extLst>
          </p:cNvPr>
          <p:cNvSpPr>
            <a:spLocks noGrp="1"/>
          </p:cNvSpPr>
          <p:nvPr>
            <p:ph type="body" sz="quarter" idx="43" hasCustomPrompt="1"/>
          </p:nvPr>
        </p:nvSpPr>
        <p:spPr>
          <a:xfrm>
            <a:off x="9758875" y="2209897"/>
            <a:ext cx="1259160" cy="760184"/>
          </a:xfrm>
        </p:spPr>
        <p:txBody>
          <a:bodyPr anchor="ctr">
            <a:noAutofit/>
          </a:bodyPr>
          <a:lstStyle>
            <a:lvl1pPr marL="0" indent="0" algn="ctr">
              <a:lnSpc>
                <a:spcPct val="100000"/>
              </a:lnSpc>
              <a:spcBef>
                <a:spcPts val="0"/>
              </a:spcBef>
              <a:buNone/>
              <a:defRPr sz="2800" b="1">
                <a:solidFill>
                  <a:schemeClr val="tx1"/>
                </a:solidFill>
                <a:latin typeface="+mj-lt"/>
              </a:defRPr>
            </a:lvl1pPr>
          </a:lstStyle>
          <a:p>
            <a:pPr lvl="0"/>
            <a:r>
              <a:rPr lang="en-US" dirty="0"/>
              <a:t>xx%</a:t>
            </a:r>
          </a:p>
        </p:txBody>
      </p:sp>
      <p:sp>
        <p:nvSpPr>
          <p:cNvPr id="23" name="Text Placeholder 10">
            <a:extLst>
              <a:ext uri="{FF2B5EF4-FFF2-40B4-BE49-F238E27FC236}">
                <a16:creationId xmlns:a16="http://schemas.microsoft.com/office/drawing/2014/main" id="{47B4FD26-8CA2-1326-9664-99F43F026741}"/>
              </a:ext>
            </a:extLst>
          </p:cNvPr>
          <p:cNvSpPr>
            <a:spLocks noGrp="1"/>
          </p:cNvSpPr>
          <p:nvPr>
            <p:ph type="body" sz="quarter" idx="44"/>
          </p:nvPr>
        </p:nvSpPr>
        <p:spPr>
          <a:xfrm>
            <a:off x="9177193" y="4162426"/>
            <a:ext cx="2422525" cy="1646818"/>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4" name="Text Placeholder 10">
            <a:extLst>
              <a:ext uri="{FF2B5EF4-FFF2-40B4-BE49-F238E27FC236}">
                <a16:creationId xmlns:a16="http://schemas.microsoft.com/office/drawing/2014/main" id="{C6827281-080C-3075-FCE7-5CDA9CD71843}"/>
              </a:ext>
            </a:extLst>
          </p:cNvPr>
          <p:cNvSpPr>
            <a:spLocks noGrp="1"/>
          </p:cNvSpPr>
          <p:nvPr>
            <p:ph type="body" sz="quarter" idx="45"/>
          </p:nvPr>
        </p:nvSpPr>
        <p:spPr>
          <a:xfrm>
            <a:off x="9177193" y="3557116"/>
            <a:ext cx="242252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1290388721"/>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26" name="Chart Placeholder 25">
            <a:extLst>
              <a:ext uri="{FF2B5EF4-FFF2-40B4-BE49-F238E27FC236}">
                <a16:creationId xmlns:a16="http://schemas.microsoft.com/office/drawing/2014/main" id="{F4B24E60-B27C-5A25-E32D-B6C038280008}"/>
              </a:ext>
            </a:extLst>
          </p:cNvPr>
          <p:cNvSpPr>
            <a:spLocks noGrp="1"/>
          </p:cNvSpPr>
          <p:nvPr>
            <p:ph type="chart" sz="quarter" idx="10"/>
          </p:nvPr>
        </p:nvSpPr>
        <p:spPr>
          <a:xfrm>
            <a:off x="587375" y="1630363"/>
            <a:ext cx="4921885" cy="4229415"/>
          </a:xfrm>
        </p:spPr>
        <p:txBody>
          <a:bodyPr/>
          <a:lstStyle/>
          <a:p>
            <a:endParaRPr lang="en-GB"/>
          </a:p>
        </p:txBody>
      </p:sp>
      <p:sp>
        <p:nvSpPr>
          <p:cNvPr id="27" name="Text Placeholder 10">
            <a:extLst>
              <a:ext uri="{FF2B5EF4-FFF2-40B4-BE49-F238E27FC236}">
                <a16:creationId xmlns:a16="http://schemas.microsoft.com/office/drawing/2014/main" id="{A7C87ED8-4CE5-C5FF-FD26-3C8956413540}"/>
              </a:ext>
            </a:extLst>
          </p:cNvPr>
          <p:cNvSpPr>
            <a:spLocks noGrp="1"/>
          </p:cNvSpPr>
          <p:nvPr>
            <p:ph type="body" sz="quarter" idx="13"/>
          </p:nvPr>
        </p:nvSpPr>
        <p:spPr>
          <a:xfrm>
            <a:off x="6677833" y="2235674"/>
            <a:ext cx="4921885" cy="3624104"/>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28" name="Text Placeholder 10">
            <a:extLst>
              <a:ext uri="{FF2B5EF4-FFF2-40B4-BE49-F238E27FC236}">
                <a16:creationId xmlns:a16="http://schemas.microsoft.com/office/drawing/2014/main" id="{CC019D02-6671-C71E-BC8C-FE5992C8631F}"/>
              </a:ext>
            </a:extLst>
          </p:cNvPr>
          <p:cNvSpPr>
            <a:spLocks noGrp="1"/>
          </p:cNvSpPr>
          <p:nvPr>
            <p:ph type="body" sz="quarter" idx="14"/>
          </p:nvPr>
        </p:nvSpPr>
        <p:spPr>
          <a:xfrm>
            <a:off x="6677833" y="1630363"/>
            <a:ext cx="4921885"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3207527996"/>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BFF1DBEE-BA8F-4618-BF57-BEEB95047B28}"/>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sp>
        <p:nvSpPr>
          <p:cNvPr id="19" name="Line">
            <a:extLst>
              <a:ext uri="{FF2B5EF4-FFF2-40B4-BE49-F238E27FC236}">
                <a16:creationId xmlns:a16="http://schemas.microsoft.com/office/drawing/2014/main" id="{B6DF2F05-FD6A-291F-179A-BE2A76DF883B}"/>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0" name="Title 1">
            <a:extLst>
              <a:ext uri="{FF2B5EF4-FFF2-40B4-BE49-F238E27FC236}">
                <a16:creationId xmlns:a16="http://schemas.microsoft.com/office/drawing/2014/main" id="{04E9220F-E5C9-CFB9-AA17-FDE8B4DC722C}"/>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26" name="Chart Placeholder 25">
            <a:extLst>
              <a:ext uri="{FF2B5EF4-FFF2-40B4-BE49-F238E27FC236}">
                <a16:creationId xmlns:a16="http://schemas.microsoft.com/office/drawing/2014/main" id="{F4B24E60-B27C-5A25-E32D-B6C038280008}"/>
              </a:ext>
            </a:extLst>
          </p:cNvPr>
          <p:cNvSpPr>
            <a:spLocks noGrp="1"/>
          </p:cNvSpPr>
          <p:nvPr>
            <p:ph type="chart" sz="quarter" idx="10"/>
          </p:nvPr>
        </p:nvSpPr>
        <p:spPr>
          <a:xfrm>
            <a:off x="6682740" y="1630363"/>
            <a:ext cx="4921885" cy="4229415"/>
          </a:xfrm>
        </p:spPr>
        <p:txBody>
          <a:bodyPr/>
          <a:lstStyle/>
          <a:p>
            <a:endParaRPr lang="en-GB"/>
          </a:p>
        </p:txBody>
      </p:sp>
      <p:sp>
        <p:nvSpPr>
          <p:cNvPr id="2" name="Text Placeholder 10">
            <a:extLst>
              <a:ext uri="{FF2B5EF4-FFF2-40B4-BE49-F238E27FC236}">
                <a16:creationId xmlns:a16="http://schemas.microsoft.com/office/drawing/2014/main" id="{A7C87ED8-4CE5-C5FF-FD26-3C8956413540}"/>
              </a:ext>
            </a:extLst>
          </p:cNvPr>
          <p:cNvSpPr>
            <a:spLocks noGrp="1"/>
          </p:cNvSpPr>
          <p:nvPr>
            <p:ph type="body" sz="quarter" idx="13"/>
          </p:nvPr>
        </p:nvSpPr>
        <p:spPr>
          <a:xfrm>
            <a:off x="587375" y="2235674"/>
            <a:ext cx="4921885" cy="3624104"/>
          </a:xfrm>
        </p:spPr>
        <p:txBody>
          <a:bodyPr>
            <a:noAutofit/>
          </a:bodyPr>
          <a:lstStyle>
            <a:lvl1pPr marL="0" indent="0">
              <a:lnSpc>
                <a:spcPct val="100000"/>
              </a:lnSpc>
              <a:spcBef>
                <a:spcPts val="0"/>
              </a:spcBef>
              <a:buNone/>
              <a:defRPr sz="1600">
                <a:solidFill>
                  <a:schemeClr val="tx2"/>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CC019D02-6671-C71E-BC8C-FE5992C8631F}"/>
              </a:ext>
            </a:extLst>
          </p:cNvPr>
          <p:cNvSpPr>
            <a:spLocks noGrp="1"/>
          </p:cNvSpPr>
          <p:nvPr>
            <p:ph type="body" sz="quarter" idx="14"/>
          </p:nvPr>
        </p:nvSpPr>
        <p:spPr>
          <a:xfrm>
            <a:off x="587375" y="1630363"/>
            <a:ext cx="4921885" cy="602673"/>
          </a:xfrm>
        </p:spPr>
        <p:txBody>
          <a:bodyPr anchor="b">
            <a:noAutofit/>
          </a:bodyPr>
          <a:lstStyle>
            <a:lvl1pPr marL="0" indent="0">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1720850894"/>
      </p:ext>
    </p:extLst>
  </p:cSld>
  <p:clrMapOvr>
    <a:masterClrMapping/>
  </p:clrMapOvr>
  <p:extLst>
    <p:ext uri="{DCECCB84-F9BA-43D5-87BE-67443E8EF086}">
      <p15:sldGuideLst xmlns:p15="http://schemas.microsoft.com/office/powerpoint/2012/main">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0ACDD1A6-536E-0CCF-EF98-51B51BF6A585}"/>
              </a:ext>
            </a:extLst>
          </p:cNvPr>
          <p:cNvSpPr>
            <a:spLocks noGrp="1"/>
          </p:cNvSpPr>
          <p:nvPr>
            <p:ph type="body" sz="quarter" idx="25" hasCustomPrompt="1"/>
          </p:nvPr>
        </p:nvSpPr>
        <p:spPr>
          <a:xfrm>
            <a:off x="5829872" y="3588768"/>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 name="Line">
            <a:extLst>
              <a:ext uri="{FF2B5EF4-FFF2-40B4-BE49-F238E27FC236}">
                <a16:creationId xmlns:a16="http://schemas.microsoft.com/office/drawing/2014/main" id="{BC5305DD-784C-DCC5-7399-2D36AF29D154}"/>
              </a:ext>
            </a:extLst>
          </p:cNvPr>
          <p:cNvSpPr/>
          <p:nvPr userDrawn="1"/>
        </p:nvSpPr>
        <p:spPr>
          <a:xfrm>
            <a:off x="587375" y="3747625"/>
            <a:ext cx="11012343" cy="0"/>
          </a:xfrm>
          <a:prstGeom prst="line">
            <a:avLst/>
          </a:prstGeom>
          <a:ln w="25400">
            <a:solidFill>
              <a:schemeClr val="tx1"/>
            </a:solidFill>
            <a:prstDash val="dash"/>
            <a:miter/>
            <a:tailEnd type="stealth" w="lg" len="lg"/>
          </a:ln>
        </p:spPr>
        <p:txBody>
          <a:bodyPr lIns="34289" rIns="34289"/>
          <a:lstStyle/>
          <a:p>
            <a:endParaRPr sz="1350"/>
          </a:p>
        </p:txBody>
      </p:sp>
      <p:sp>
        <p:nvSpPr>
          <p:cNvPr id="30" name="Text Placeholder 29">
            <a:extLst>
              <a:ext uri="{FF2B5EF4-FFF2-40B4-BE49-F238E27FC236}">
                <a16:creationId xmlns:a16="http://schemas.microsoft.com/office/drawing/2014/main" id="{A0291D71-218F-D9A9-2622-7DB85D8925E4}"/>
              </a:ext>
            </a:extLst>
          </p:cNvPr>
          <p:cNvSpPr>
            <a:spLocks noGrp="1"/>
          </p:cNvSpPr>
          <p:nvPr>
            <p:ph type="body" sz="quarter" idx="28" hasCustomPrompt="1"/>
          </p:nvPr>
        </p:nvSpPr>
        <p:spPr>
          <a:xfrm>
            <a:off x="1948715"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587375" y="4670648"/>
            <a:ext cx="2948940"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587375" y="4065339"/>
            <a:ext cx="294894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587375" y="3191625"/>
            <a:ext cx="2948940"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13" name="Text Placeholder 10">
            <a:extLst>
              <a:ext uri="{FF2B5EF4-FFF2-40B4-BE49-F238E27FC236}">
                <a16:creationId xmlns:a16="http://schemas.microsoft.com/office/drawing/2014/main" id="{007B9150-95B2-43DD-FC9D-3EA2304B84C8}"/>
              </a:ext>
            </a:extLst>
          </p:cNvPr>
          <p:cNvSpPr>
            <a:spLocks noGrp="1"/>
          </p:cNvSpPr>
          <p:nvPr>
            <p:ph type="body" sz="quarter" idx="18" hasCustomPrompt="1"/>
          </p:nvPr>
        </p:nvSpPr>
        <p:spPr>
          <a:xfrm>
            <a:off x="4468532" y="3985911"/>
            <a:ext cx="2948940"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9" name="Text Placeholder 28">
            <a:extLst>
              <a:ext uri="{FF2B5EF4-FFF2-40B4-BE49-F238E27FC236}">
                <a16:creationId xmlns:a16="http://schemas.microsoft.com/office/drawing/2014/main" id="{2AA0503F-912F-E893-7DC8-F27630BC0AFA}"/>
              </a:ext>
            </a:extLst>
          </p:cNvPr>
          <p:cNvSpPr>
            <a:spLocks noGrp="1"/>
          </p:cNvSpPr>
          <p:nvPr>
            <p:ph type="body" sz="quarter" idx="27" hasCustomPrompt="1"/>
          </p:nvPr>
        </p:nvSpPr>
        <p:spPr>
          <a:xfrm>
            <a:off x="9711028"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5" name="Text Placeholder 10">
            <a:extLst>
              <a:ext uri="{FF2B5EF4-FFF2-40B4-BE49-F238E27FC236}">
                <a16:creationId xmlns:a16="http://schemas.microsoft.com/office/drawing/2014/main" id="{17AE3F38-484E-8027-C32D-B240FBB2580F}"/>
              </a:ext>
            </a:extLst>
          </p:cNvPr>
          <p:cNvSpPr>
            <a:spLocks noGrp="1"/>
          </p:cNvSpPr>
          <p:nvPr>
            <p:ph type="body" sz="quarter" idx="19"/>
          </p:nvPr>
        </p:nvSpPr>
        <p:spPr>
          <a:xfrm>
            <a:off x="8349688" y="4670648"/>
            <a:ext cx="2948940"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7218F744-A07C-F8EF-CC0A-E4AD045A2D52}"/>
              </a:ext>
            </a:extLst>
          </p:cNvPr>
          <p:cNvSpPr>
            <a:spLocks noGrp="1"/>
          </p:cNvSpPr>
          <p:nvPr>
            <p:ph type="body" sz="quarter" idx="20"/>
          </p:nvPr>
        </p:nvSpPr>
        <p:spPr>
          <a:xfrm>
            <a:off x="8349688" y="4065339"/>
            <a:ext cx="294894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A190B8ED-0179-5E35-1308-5D8108D82AE1}"/>
              </a:ext>
            </a:extLst>
          </p:cNvPr>
          <p:cNvSpPr>
            <a:spLocks noGrp="1"/>
          </p:cNvSpPr>
          <p:nvPr>
            <p:ph type="body" sz="quarter" idx="21" hasCustomPrompt="1"/>
          </p:nvPr>
        </p:nvSpPr>
        <p:spPr>
          <a:xfrm>
            <a:off x="8349688" y="3191625"/>
            <a:ext cx="2948940"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2" name="Text Placeholder 10">
            <a:extLst>
              <a:ext uri="{FF2B5EF4-FFF2-40B4-BE49-F238E27FC236}">
                <a16:creationId xmlns:a16="http://schemas.microsoft.com/office/drawing/2014/main" id="{DE5F7162-0C65-68F6-5B4A-B7B95913E1A5}"/>
              </a:ext>
            </a:extLst>
          </p:cNvPr>
          <p:cNvSpPr>
            <a:spLocks noGrp="1"/>
          </p:cNvSpPr>
          <p:nvPr>
            <p:ph type="body" sz="quarter" idx="16"/>
          </p:nvPr>
        </p:nvSpPr>
        <p:spPr>
          <a:xfrm>
            <a:off x="4468532" y="2331587"/>
            <a:ext cx="2948940"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3" name="Text Placeholder 10">
            <a:extLst>
              <a:ext uri="{FF2B5EF4-FFF2-40B4-BE49-F238E27FC236}">
                <a16:creationId xmlns:a16="http://schemas.microsoft.com/office/drawing/2014/main" id="{F9E05BA1-6724-0402-3843-571B91A91F3E}"/>
              </a:ext>
            </a:extLst>
          </p:cNvPr>
          <p:cNvSpPr>
            <a:spLocks noGrp="1"/>
          </p:cNvSpPr>
          <p:nvPr>
            <p:ph type="body" sz="quarter" idx="17"/>
          </p:nvPr>
        </p:nvSpPr>
        <p:spPr>
          <a:xfrm>
            <a:off x="4468532" y="1726278"/>
            <a:ext cx="294894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7948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98F0F-E40C-1F20-1D2F-2981A5CDEC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ACC386-DFFC-20C0-38AA-4CF4279EBD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1D22C2-8758-3B67-AFC4-C4313A260C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EACC02-B042-6AE3-4910-D02EA98F7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904FB9-8FBF-B1C9-9C4E-CC3AAFD3AF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4AC8B9-EDD0-9D8A-F18E-21AC3D9A16B6}"/>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8" name="Footer Placeholder 7">
            <a:extLst>
              <a:ext uri="{FF2B5EF4-FFF2-40B4-BE49-F238E27FC236}">
                <a16:creationId xmlns:a16="http://schemas.microsoft.com/office/drawing/2014/main" id="{4ED91EAD-0368-0355-0EF6-633A90EC75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DF91B-D693-282F-2690-DBDEB0CAA2F3}"/>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23746879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0ACDD1A6-536E-0CCF-EF98-51B51BF6A585}"/>
              </a:ext>
            </a:extLst>
          </p:cNvPr>
          <p:cNvSpPr>
            <a:spLocks noGrp="1"/>
          </p:cNvSpPr>
          <p:nvPr>
            <p:ph type="body" sz="quarter" idx="25" hasCustomPrompt="1"/>
          </p:nvPr>
        </p:nvSpPr>
        <p:spPr>
          <a:xfrm>
            <a:off x="4384244" y="3588768"/>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3" name="Line">
            <a:extLst>
              <a:ext uri="{FF2B5EF4-FFF2-40B4-BE49-F238E27FC236}">
                <a16:creationId xmlns:a16="http://schemas.microsoft.com/office/drawing/2014/main" id="{BC5305DD-784C-DCC5-7399-2D36AF29D154}"/>
              </a:ext>
            </a:extLst>
          </p:cNvPr>
          <p:cNvSpPr/>
          <p:nvPr userDrawn="1"/>
        </p:nvSpPr>
        <p:spPr>
          <a:xfrm>
            <a:off x="587375" y="3747625"/>
            <a:ext cx="11012343" cy="0"/>
          </a:xfrm>
          <a:prstGeom prst="line">
            <a:avLst/>
          </a:prstGeom>
          <a:ln w="25400">
            <a:solidFill>
              <a:schemeClr val="tx1"/>
            </a:solidFill>
            <a:prstDash val="dash"/>
            <a:miter/>
            <a:tailEnd type="stealth" w="lg" len="lg"/>
          </a:ln>
        </p:spPr>
        <p:txBody>
          <a:bodyPr lIns="34289" rIns="34289"/>
          <a:lstStyle/>
          <a:p>
            <a:endParaRPr sz="1350"/>
          </a:p>
        </p:txBody>
      </p:sp>
      <p:sp>
        <p:nvSpPr>
          <p:cNvPr id="30" name="Text Placeholder 29">
            <a:extLst>
              <a:ext uri="{FF2B5EF4-FFF2-40B4-BE49-F238E27FC236}">
                <a16:creationId xmlns:a16="http://schemas.microsoft.com/office/drawing/2014/main" id="{A0291D71-218F-D9A9-2622-7DB85D8925E4}"/>
              </a:ext>
            </a:extLst>
          </p:cNvPr>
          <p:cNvSpPr>
            <a:spLocks noGrp="1"/>
          </p:cNvSpPr>
          <p:nvPr>
            <p:ph type="body" sz="quarter" idx="28" hasCustomPrompt="1"/>
          </p:nvPr>
        </p:nvSpPr>
        <p:spPr>
          <a:xfrm>
            <a:off x="1524000"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587375" y="4670648"/>
            <a:ext cx="2163445"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587375" y="4065339"/>
            <a:ext cx="216344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587375" y="3191625"/>
            <a:ext cx="2163445"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13" name="Text Placeholder 10">
            <a:extLst>
              <a:ext uri="{FF2B5EF4-FFF2-40B4-BE49-F238E27FC236}">
                <a16:creationId xmlns:a16="http://schemas.microsoft.com/office/drawing/2014/main" id="{007B9150-95B2-43DD-FC9D-3EA2304B84C8}"/>
              </a:ext>
            </a:extLst>
          </p:cNvPr>
          <p:cNvSpPr>
            <a:spLocks noGrp="1"/>
          </p:cNvSpPr>
          <p:nvPr>
            <p:ph type="body" sz="quarter" idx="18" hasCustomPrompt="1"/>
          </p:nvPr>
        </p:nvSpPr>
        <p:spPr>
          <a:xfrm>
            <a:off x="3435754" y="3985911"/>
            <a:ext cx="2163445"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9" name="Text Placeholder 28">
            <a:extLst>
              <a:ext uri="{FF2B5EF4-FFF2-40B4-BE49-F238E27FC236}">
                <a16:creationId xmlns:a16="http://schemas.microsoft.com/office/drawing/2014/main" id="{2AA0503F-912F-E893-7DC8-F27630BC0AFA}"/>
              </a:ext>
            </a:extLst>
          </p:cNvPr>
          <p:cNvSpPr>
            <a:spLocks noGrp="1"/>
          </p:cNvSpPr>
          <p:nvPr>
            <p:ph type="body" sz="quarter" idx="27" hasCustomPrompt="1"/>
          </p:nvPr>
        </p:nvSpPr>
        <p:spPr>
          <a:xfrm>
            <a:off x="7226300"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5" name="Text Placeholder 10">
            <a:extLst>
              <a:ext uri="{FF2B5EF4-FFF2-40B4-BE49-F238E27FC236}">
                <a16:creationId xmlns:a16="http://schemas.microsoft.com/office/drawing/2014/main" id="{17AE3F38-484E-8027-C32D-B240FBB2580F}"/>
              </a:ext>
            </a:extLst>
          </p:cNvPr>
          <p:cNvSpPr>
            <a:spLocks noGrp="1"/>
          </p:cNvSpPr>
          <p:nvPr>
            <p:ph type="body" sz="quarter" idx="19"/>
          </p:nvPr>
        </p:nvSpPr>
        <p:spPr>
          <a:xfrm>
            <a:off x="6284133" y="4670648"/>
            <a:ext cx="2163445"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7218F744-A07C-F8EF-CC0A-E4AD045A2D52}"/>
              </a:ext>
            </a:extLst>
          </p:cNvPr>
          <p:cNvSpPr>
            <a:spLocks noGrp="1"/>
          </p:cNvSpPr>
          <p:nvPr>
            <p:ph type="body" sz="quarter" idx="20"/>
          </p:nvPr>
        </p:nvSpPr>
        <p:spPr>
          <a:xfrm>
            <a:off x="6284133" y="4065339"/>
            <a:ext cx="216344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A190B8ED-0179-5E35-1308-5D8108D82AE1}"/>
              </a:ext>
            </a:extLst>
          </p:cNvPr>
          <p:cNvSpPr>
            <a:spLocks noGrp="1"/>
          </p:cNvSpPr>
          <p:nvPr>
            <p:ph type="body" sz="quarter" idx="21" hasCustomPrompt="1"/>
          </p:nvPr>
        </p:nvSpPr>
        <p:spPr>
          <a:xfrm>
            <a:off x="6284133" y="3191625"/>
            <a:ext cx="2163445"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8" name="Text Placeholder 27">
            <a:extLst>
              <a:ext uri="{FF2B5EF4-FFF2-40B4-BE49-F238E27FC236}">
                <a16:creationId xmlns:a16="http://schemas.microsoft.com/office/drawing/2014/main" id="{D8189EAD-5F4B-AA86-4234-6FD2DDF21698}"/>
              </a:ext>
            </a:extLst>
          </p:cNvPr>
          <p:cNvSpPr>
            <a:spLocks noGrp="1"/>
          </p:cNvSpPr>
          <p:nvPr>
            <p:ph type="body" sz="quarter" idx="26" hasCustomPrompt="1"/>
          </p:nvPr>
        </p:nvSpPr>
        <p:spPr>
          <a:xfrm>
            <a:off x="10071100"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21" name="Text Placeholder 10">
            <a:extLst>
              <a:ext uri="{FF2B5EF4-FFF2-40B4-BE49-F238E27FC236}">
                <a16:creationId xmlns:a16="http://schemas.microsoft.com/office/drawing/2014/main" id="{30F749BF-F427-2D59-B086-55A99286C6CF}"/>
              </a:ext>
            </a:extLst>
          </p:cNvPr>
          <p:cNvSpPr>
            <a:spLocks noGrp="1"/>
          </p:cNvSpPr>
          <p:nvPr>
            <p:ph type="body" sz="quarter" idx="24" hasCustomPrompt="1"/>
          </p:nvPr>
        </p:nvSpPr>
        <p:spPr>
          <a:xfrm>
            <a:off x="9132512" y="3985911"/>
            <a:ext cx="2163445" cy="317714"/>
          </a:xfrm>
        </p:spPr>
        <p:txBody>
          <a:bodyPr anchor="b">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2" name="Text Placeholder 10">
            <a:extLst>
              <a:ext uri="{FF2B5EF4-FFF2-40B4-BE49-F238E27FC236}">
                <a16:creationId xmlns:a16="http://schemas.microsoft.com/office/drawing/2014/main" id="{DE5F7162-0C65-68F6-5B4A-B7B95913E1A5}"/>
              </a:ext>
            </a:extLst>
          </p:cNvPr>
          <p:cNvSpPr>
            <a:spLocks noGrp="1"/>
          </p:cNvSpPr>
          <p:nvPr>
            <p:ph type="body" sz="quarter" idx="16"/>
          </p:nvPr>
        </p:nvSpPr>
        <p:spPr>
          <a:xfrm>
            <a:off x="3435754" y="2331587"/>
            <a:ext cx="2163445"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3" name="Text Placeholder 10">
            <a:extLst>
              <a:ext uri="{FF2B5EF4-FFF2-40B4-BE49-F238E27FC236}">
                <a16:creationId xmlns:a16="http://schemas.microsoft.com/office/drawing/2014/main" id="{F9E05BA1-6724-0402-3843-571B91A91F3E}"/>
              </a:ext>
            </a:extLst>
          </p:cNvPr>
          <p:cNvSpPr>
            <a:spLocks noGrp="1"/>
          </p:cNvSpPr>
          <p:nvPr>
            <p:ph type="body" sz="quarter" idx="17"/>
          </p:nvPr>
        </p:nvSpPr>
        <p:spPr>
          <a:xfrm>
            <a:off x="3435754" y="1726278"/>
            <a:ext cx="216344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4" name="Text Placeholder 10">
            <a:extLst>
              <a:ext uri="{FF2B5EF4-FFF2-40B4-BE49-F238E27FC236}">
                <a16:creationId xmlns:a16="http://schemas.microsoft.com/office/drawing/2014/main" id="{B0313C93-29A6-3A40-311C-072490AE271F}"/>
              </a:ext>
            </a:extLst>
          </p:cNvPr>
          <p:cNvSpPr>
            <a:spLocks noGrp="1"/>
          </p:cNvSpPr>
          <p:nvPr>
            <p:ph type="body" sz="quarter" idx="22"/>
          </p:nvPr>
        </p:nvSpPr>
        <p:spPr>
          <a:xfrm>
            <a:off x="9132512" y="2331587"/>
            <a:ext cx="2163445" cy="1181511"/>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5" name="Text Placeholder 10">
            <a:extLst>
              <a:ext uri="{FF2B5EF4-FFF2-40B4-BE49-F238E27FC236}">
                <a16:creationId xmlns:a16="http://schemas.microsoft.com/office/drawing/2014/main" id="{621B90FF-CCB6-7695-8F17-60F1539B2469}"/>
              </a:ext>
            </a:extLst>
          </p:cNvPr>
          <p:cNvSpPr>
            <a:spLocks noGrp="1"/>
          </p:cNvSpPr>
          <p:nvPr>
            <p:ph type="body" sz="quarter" idx="23"/>
          </p:nvPr>
        </p:nvSpPr>
        <p:spPr>
          <a:xfrm>
            <a:off x="9132512" y="1726278"/>
            <a:ext cx="2163445"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Tree>
    <p:extLst>
      <p:ext uri="{BB962C8B-B14F-4D97-AF65-F5344CB8AC3E}">
        <p14:creationId xmlns:p14="http://schemas.microsoft.com/office/powerpoint/2010/main" val="27304417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 name="Line">
            <a:extLst>
              <a:ext uri="{FF2B5EF4-FFF2-40B4-BE49-F238E27FC236}">
                <a16:creationId xmlns:a16="http://schemas.microsoft.com/office/drawing/2014/main" id="{BC5305DD-784C-DCC5-7399-2D36AF29D154}"/>
              </a:ext>
            </a:extLst>
          </p:cNvPr>
          <p:cNvSpPr/>
          <p:nvPr userDrawn="1"/>
        </p:nvSpPr>
        <p:spPr>
          <a:xfrm>
            <a:off x="587375" y="3747625"/>
            <a:ext cx="11012343" cy="0"/>
          </a:xfrm>
          <a:prstGeom prst="line">
            <a:avLst/>
          </a:prstGeom>
          <a:ln w="25400">
            <a:solidFill>
              <a:schemeClr val="tx1"/>
            </a:solidFill>
            <a:prstDash val="dash"/>
            <a:miter/>
            <a:tailEnd type="stealth" w="lg" len="lg"/>
          </a:ln>
        </p:spPr>
        <p:txBody>
          <a:bodyPr lIns="34289" rIns="34289"/>
          <a:lstStyle/>
          <a:p>
            <a:endParaRPr sz="1350"/>
          </a:p>
        </p:txBody>
      </p:sp>
      <p:sp>
        <p:nvSpPr>
          <p:cNvPr id="30" name="Text Placeholder 29">
            <a:extLst>
              <a:ext uri="{FF2B5EF4-FFF2-40B4-BE49-F238E27FC236}">
                <a16:creationId xmlns:a16="http://schemas.microsoft.com/office/drawing/2014/main" id="{A0291D71-218F-D9A9-2622-7DB85D8925E4}"/>
              </a:ext>
            </a:extLst>
          </p:cNvPr>
          <p:cNvSpPr>
            <a:spLocks noGrp="1"/>
          </p:cNvSpPr>
          <p:nvPr>
            <p:ph type="body" sz="quarter" idx="28" hasCustomPrompt="1"/>
          </p:nvPr>
        </p:nvSpPr>
        <p:spPr>
          <a:xfrm>
            <a:off x="1495008"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587376" y="4670648"/>
            <a:ext cx="204152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587376" y="4065339"/>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587376" y="3191625"/>
            <a:ext cx="204152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4" name="Text Placeholder 29">
            <a:extLst>
              <a:ext uri="{FF2B5EF4-FFF2-40B4-BE49-F238E27FC236}">
                <a16:creationId xmlns:a16="http://schemas.microsoft.com/office/drawing/2014/main" id="{6666E3DC-EEDD-CA04-3684-EDA81D3EA963}"/>
              </a:ext>
            </a:extLst>
          </p:cNvPr>
          <p:cNvSpPr>
            <a:spLocks noGrp="1"/>
          </p:cNvSpPr>
          <p:nvPr>
            <p:ph type="body" sz="quarter" idx="29" hasCustomPrompt="1"/>
          </p:nvPr>
        </p:nvSpPr>
        <p:spPr>
          <a:xfrm>
            <a:off x="3663677"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7" name="Text Placeholder 10">
            <a:extLst>
              <a:ext uri="{FF2B5EF4-FFF2-40B4-BE49-F238E27FC236}">
                <a16:creationId xmlns:a16="http://schemas.microsoft.com/office/drawing/2014/main" id="{3B7D5CB4-A9B8-F0FA-942E-776B9DC0F16E}"/>
              </a:ext>
            </a:extLst>
          </p:cNvPr>
          <p:cNvSpPr>
            <a:spLocks noGrp="1"/>
          </p:cNvSpPr>
          <p:nvPr>
            <p:ph type="body" sz="quarter" idx="30"/>
          </p:nvPr>
        </p:nvSpPr>
        <p:spPr>
          <a:xfrm>
            <a:off x="2756045" y="2331707"/>
            <a:ext cx="204152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11" name="Text Placeholder 10">
            <a:extLst>
              <a:ext uri="{FF2B5EF4-FFF2-40B4-BE49-F238E27FC236}">
                <a16:creationId xmlns:a16="http://schemas.microsoft.com/office/drawing/2014/main" id="{6944CDE9-8EDF-B1D7-A38A-CC58B764A9A8}"/>
              </a:ext>
            </a:extLst>
          </p:cNvPr>
          <p:cNvSpPr>
            <a:spLocks noGrp="1"/>
          </p:cNvSpPr>
          <p:nvPr>
            <p:ph type="body" sz="quarter" idx="31"/>
          </p:nvPr>
        </p:nvSpPr>
        <p:spPr>
          <a:xfrm>
            <a:off x="2756045" y="1726398"/>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7083408F-6C45-7053-ADEF-9A3DBFCF799B}"/>
              </a:ext>
            </a:extLst>
          </p:cNvPr>
          <p:cNvSpPr>
            <a:spLocks noGrp="1"/>
          </p:cNvSpPr>
          <p:nvPr>
            <p:ph type="body" sz="quarter" idx="32" hasCustomPrompt="1"/>
          </p:nvPr>
        </p:nvSpPr>
        <p:spPr>
          <a:xfrm>
            <a:off x="2756045" y="3986163"/>
            <a:ext cx="204152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14" name="Text Placeholder 29">
            <a:extLst>
              <a:ext uri="{FF2B5EF4-FFF2-40B4-BE49-F238E27FC236}">
                <a16:creationId xmlns:a16="http://schemas.microsoft.com/office/drawing/2014/main" id="{5EBB989C-7590-10DE-3387-664855A4676E}"/>
              </a:ext>
            </a:extLst>
          </p:cNvPr>
          <p:cNvSpPr>
            <a:spLocks noGrp="1"/>
          </p:cNvSpPr>
          <p:nvPr>
            <p:ph type="body" sz="quarter" idx="33" hasCustomPrompt="1"/>
          </p:nvPr>
        </p:nvSpPr>
        <p:spPr>
          <a:xfrm>
            <a:off x="5832346"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8" name="Text Placeholder 10">
            <a:extLst>
              <a:ext uri="{FF2B5EF4-FFF2-40B4-BE49-F238E27FC236}">
                <a16:creationId xmlns:a16="http://schemas.microsoft.com/office/drawing/2014/main" id="{22CD8AAD-CD39-4791-753A-8193646200FB}"/>
              </a:ext>
            </a:extLst>
          </p:cNvPr>
          <p:cNvSpPr>
            <a:spLocks noGrp="1"/>
          </p:cNvSpPr>
          <p:nvPr>
            <p:ph type="body" sz="quarter" idx="34"/>
          </p:nvPr>
        </p:nvSpPr>
        <p:spPr>
          <a:xfrm>
            <a:off x="4924714" y="4670648"/>
            <a:ext cx="204152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19" name="Text Placeholder 10">
            <a:extLst>
              <a:ext uri="{FF2B5EF4-FFF2-40B4-BE49-F238E27FC236}">
                <a16:creationId xmlns:a16="http://schemas.microsoft.com/office/drawing/2014/main" id="{7596FCBE-5E31-B8DB-13FD-BF0DDAB1CCB0}"/>
              </a:ext>
            </a:extLst>
          </p:cNvPr>
          <p:cNvSpPr>
            <a:spLocks noGrp="1"/>
          </p:cNvSpPr>
          <p:nvPr>
            <p:ph type="body" sz="quarter" idx="35"/>
          </p:nvPr>
        </p:nvSpPr>
        <p:spPr>
          <a:xfrm>
            <a:off x="4924714" y="4065339"/>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20" name="Text Placeholder 10">
            <a:extLst>
              <a:ext uri="{FF2B5EF4-FFF2-40B4-BE49-F238E27FC236}">
                <a16:creationId xmlns:a16="http://schemas.microsoft.com/office/drawing/2014/main" id="{7305B702-BB02-307E-00B7-98D9589921D0}"/>
              </a:ext>
            </a:extLst>
          </p:cNvPr>
          <p:cNvSpPr>
            <a:spLocks noGrp="1"/>
          </p:cNvSpPr>
          <p:nvPr>
            <p:ph type="body" sz="quarter" idx="36" hasCustomPrompt="1"/>
          </p:nvPr>
        </p:nvSpPr>
        <p:spPr>
          <a:xfrm>
            <a:off x="4924714" y="3191625"/>
            <a:ext cx="204152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26" name="Text Placeholder 29">
            <a:extLst>
              <a:ext uri="{FF2B5EF4-FFF2-40B4-BE49-F238E27FC236}">
                <a16:creationId xmlns:a16="http://schemas.microsoft.com/office/drawing/2014/main" id="{3BF95EB8-6106-AF3C-78D8-A066647E019C}"/>
              </a:ext>
            </a:extLst>
          </p:cNvPr>
          <p:cNvSpPr>
            <a:spLocks noGrp="1"/>
          </p:cNvSpPr>
          <p:nvPr>
            <p:ph type="body" sz="quarter" idx="37" hasCustomPrompt="1"/>
          </p:nvPr>
        </p:nvSpPr>
        <p:spPr>
          <a:xfrm>
            <a:off x="8001015"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31" name="Text Placeholder 10">
            <a:extLst>
              <a:ext uri="{FF2B5EF4-FFF2-40B4-BE49-F238E27FC236}">
                <a16:creationId xmlns:a16="http://schemas.microsoft.com/office/drawing/2014/main" id="{BD3A683B-E42E-FA35-E7FB-E74E9769CC8F}"/>
              </a:ext>
            </a:extLst>
          </p:cNvPr>
          <p:cNvSpPr>
            <a:spLocks noGrp="1"/>
          </p:cNvSpPr>
          <p:nvPr>
            <p:ph type="body" sz="quarter" idx="38"/>
          </p:nvPr>
        </p:nvSpPr>
        <p:spPr>
          <a:xfrm>
            <a:off x="7093383" y="2331707"/>
            <a:ext cx="204152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32" name="Text Placeholder 10">
            <a:extLst>
              <a:ext uri="{FF2B5EF4-FFF2-40B4-BE49-F238E27FC236}">
                <a16:creationId xmlns:a16="http://schemas.microsoft.com/office/drawing/2014/main" id="{CD109356-9C98-8245-D27A-8A562490475E}"/>
              </a:ext>
            </a:extLst>
          </p:cNvPr>
          <p:cNvSpPr>
            <a:spLocks noGrp="1"/>
          </p:cNvSpPr>
          <p:nvPr>
            <p:ph type="body" sz="quarter" idx="39"/>
          </p:nvPr>
        </p:nvSpPr>
        <p:spPr>
          <a:xfrm>
            <a:off x="7093383" y="1726398"/>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33" name="Text Placeholder 10">
            <a:extLst>
              <a:ext uri="{FF2B5EF4-FFF2-40B4-BE49-F238E27FC236}">
                <a16:creationId xmlns:a16="http://schemas.microsoft.com/office/drawing/2014/main" id="{A96809B5-A0D9-D023-DB2E-8E4549DC2C95}"/>
              </a:ext>
            </a:extLst>
          </p:cNvPr>
          <p:cNvSpPr>
            <a:spLocks noGrp="1"/>
          </p:cNvSpPr>
          <p:nvPr>
            <p:ph type="body" sz="quarter" idx="40" hasCustomPrompt="1"/>
          </p:nvPr>
        </p:nvSpPr>
        <p:spPr>
          <a:xfrm>
            <a:off x="7093383" y="3986163"/>
            <a:ext cx="204152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34" name="Text Placeholder 29">
            <a:extLst>
              <a:ext uri="{FF2B5EF4-FFF2-40B4-BE49-F238E27FC236}">
                <a16:creationId xmlns:a16="http://schemas.microsoft.com/office/drawing/2014/main" id="{51E62BD1-B08E-C073-462D-5FBCA2405379}"/>
              </a:ext>
            </a:extLst>
          </p:cNvPr>
          <p:cNvSpPr>
            <a:spLocks noGrp="1"/>
          </p:cNvSpPr>
          <p:nvPr>
            <p:ph type="body" sz="quarter" idx="41" hasCustomPrompt="1"/>
          </p:nvPr>
        </p:nvSpPr>
        <p:spPr>
          <a:xfrm>
            <a:off x="10169685"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35" name="Text Placeholder 10">
            <a:extLst>
              <a:ext uri="{FF2B5EF4-FFF2-40B4-BE49-F238E27FC236}">
                <a16:creationId xmlns:a16="http://schemas.microsoft.com/office/drawing/2014/main" id="{F811FDA7-E577-43F2-D6FC-983A4B94C801}"/>
              </a:ext>
            </a:extLst>
          </p:cNvPr>
          <p:cNvSpPr>
            <a:spLocks noGrp="1"/>
          </p:cNvSpPr>
          <p:nvPr>
            <p:ph type="body" sz="quarter" idx="42"/>
          </p:nvPr>
        </p:nvSpPr>
        <p:spPr>
          <a:xfrm>
            <a:off x="9262053" y="4670648"/>
            <a:ext cx="204152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36" name="Text Placeholder 10">
            <a:extLst>
              <a:ext uri="{FF2B5EF4-FFF2-40B4-BE49-F238E27FC236}">
                <a16:creationId xmlns:a16="http://schemas.microsoft.com/office/drawing/2014/main" id="{0A973B8F-AE50-34E5-5B15-81A9592DF28B}"/>
              </a:ext>
            </a:extLst>
          </p:cNvPr>
          <p:cNvSpPr>
            <a:spLocks noGrp="1"/>
          </p:cNvSpPr>
          <p:nvPr>
            <p:ph type="body" sz="quarter" idx="43"/>
          </p:nvPr>
        </p:nvSpPr>
        <p:spPr>
          <a:xfrm>
            <a:off x="9262053" y="4065339"/>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37" name="Text Placeholder 10">
            <a:extLst>
              <a:ext uri="{FF2B5EF4-FFF2-40B4-BE49-F238E27FC236}">
                <a16:creationId xmlns:a16="http://schemas.microsoft.com/office/drawing/2014/main" id="{ED523784-D992-9AF7-DA1B-2E65987A1D16}"/>
              </a:ext>
            </a:extLst>
          </p:cNvPr>
          <p:cNvSpPr>
            <a:spLocks noGrp="1"/>
          </p:cNvSpPr>
          <p:nvPr>
            <p:ph type="body" sz="quarter" idx="44" hasCustomPrompt="1"/>
          </p:nvPr>
        </p:nvSpPr>
        <p:spPr>
          <a:xfrm>
            <a:off x="9262053" y="3191625"/>
            <a:ext cx="204152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Tree>
    <p:extLst>
      <p:ext uri="{BB962C8B-B14F-4D97-AF65-F5344CB8AC3E}">
        <p14:creationId xmlns:p14="http://schemas.microsoft.com/office/powerpoint/2010/main" val="8252336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 name="Line">
            <a:extLst>
              <a:ext uri="{FF2B5EF4-FFF2-40B4-BE49-F238E27FC236}">
                <a16:creationId xmlns:a16="http://schemas.microsoft.com/office/drawing/2014/main" id="{BC5305DD-784C-DCC5-7399-2D36AF29D154}"/>
              </a:ext>
            </a:extLst>
          </p:cNvPr>
          <p:cNvSpPr/>
          <p:nvPr userDrawn="1"/>
        </p:nvSpPr>
        <p:spPr>
          <a:xfrm>
            <a:off x="587375" y="3747625"/>
            <a:ext cx="11012343" cy="0"/>
          </a:xfrm>
          <a:prstGeom prst="line">
            <a:avLst/>
          </a:prstGeom>
          <a:ln w="25400">
            <a:solidFill>
              <a:schemeClr val="tx1"/>
            </a:solidFill>
            <a:prstDash val="dash"/>
            <a:miter/>
            <a:tailEnd type="stealth" w="lg" len="lg"/>
          </a:ln>
        </p:spPr>
        <p:txBody>
          <a:bodyPr lIns="34289" rIns="34289"/>
          <a:lstStyle/>
          <a:p>
            <a:endParaRPr sz="1350"/>
          </a:p>
        </p:txBody>
      </p:sp>
      <p:sp>
        <p:nvSpPr>
          <p:cNvPr id="30" name="Text Placeholder 29">
            <a:extLst>
              <a:ext uri="{FF2B5EF4-FFF2-40B4-BE49-F238E27FC236}">
                <a16:creationId xmlns:a16="http://schemas.microsoft.com/office/drawing/2014/main" id="{A0291D71-218F-D9A9-2622-7DB85D8925E4}"/>
              </a:ext>
            </a:extLst>
          </p:cNvPr>
          <p:cNvSpPr>
            <a:spLocks noGrp="1"/>
          </p:cNvSpPr>
          <p:nvPr>
            <p:ph type="body" sz="quarter" idx="28" hasCustomPrompt="1"/>
          </p:nvPr>
        </p:nvSpPr>
        <p:spPr>
          <a:xfrm>
            <a:off x="1312128"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587376" y="467064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587376" y="406533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587376" y="3191625"/>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1" name="Text Placeholder 29">
            <a:extLst>
              <a:ext uri="{FF2B5EF4-FFF2-40B4-BE49-F238E27FC236}">
                <a16:creationId xmlns:a16="http://schemas.microsoft.com/office/drawing/2014/main" id="{53323434-68DF-9125-D566-F1BACDE11E4B}"/>
              </a:ext>
            </a:extLst>
          </p:cNvPr>
          <p:cNvSpPr>
            <a:spLocks noGrp="1"/>
          </p:cNvSpPr>
          <p:nvPr>
            <p:ph type="body" sz="quarter" idx="29" hasCustomPrompt="1"/>
          </p:nvPr>
        </p:nvSpPr>
        <p:spPr>
          <a:xfrm>
            <a:off x="3121243"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2" name="Text Placeholder 10">
            <a:extLst>
              <a:ext uri="{FF2B5EF4-FFF2-40B4-BE49-F238E27FC236}">
                <a16:creationId xmlns:a16="http://schemas.microsoft.com/office/drawing/2014/main" id="{BA71903A-36DE-91C7-EFA2-D90099718329}"/>
              </a:ext>
            </a:extLst>
          </p:cNvPr>
          <p:cNvSpPr>
            <a:spLocks noGrp="1"/>
          </p:cNvSpPr>
          <p:nvPr>
            <p:ph type="body" sz="quarter" idx="30"/>
          </p:nvPr>
        </p:nvSpPr>
        <p:spPr>
          <a:xfrm>
            <a:off x="2396491" y="232782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53" name="Text Placeholder 10">
            <a:extLst>
              <a:ext uri="{FF2B5EF4-FFF2-40B4-BE49-F238E27FC236}">
                <a16:creationId xmlns:a16="http://schemas.microsoft.com/office/drawing/2014/main" id="{D3DFFB25-896C-3EDE-6055-EE468DBDD581}"/>
              </a:ext>
            </a:extLst>
          </p:cNvPr>
          <p:cNvSpPr>
            <a:spLocks noGrp="1"/>
          </p:cNvSpPr>
          <p:nvPr>
            <p:ph type="body" sz="quarter" idx="31"/>
          </p:nvPr>
        </p:nvSpPr>
        <p:spPr>
          <a:xfrm>
            <a:off x="2396491" y="172251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54" name="Text Placeholder 10">
            <a:extLst>
              <a:ext uri="{FF2B5EF4-FFF2-40B4-BE49-F238E27FC236}">
                <a16:creationId xmlns:a16="http://schemas.microsoft.com/office/drawing/2014/main" id="{73D90FC2-7F19-F7F9-BC95-F4787D4A8104}"/>
              </a:ext>
            </a:extLst>
          </p:cNvPr>
          <p:cNvSpPr>
            <a:spLocks noGrp="1"/>
          </p:cNvSpPr>
          <p:nvPr>
            <p:ph type="body" sz="quarter" idx="32" hasCustomPrompt="1"/>
          </p:nvPr>
        </p:nvSpPr>
        <p:spPr>
          <a:xfrm>
            <a:off x="2396491" y="3993532"/>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5" name="Text Placeholder 29">
            <a:extLst>
              <a:ext uri="{FF2B5EF4-FFF2-40B4-BE49-F238E27FC236}">
                <a16:creationId xmlns:a16="http://schemas.microsoft.com/office/drawing/2014/main" id="{D4F2ECCC-C38D-BBB9-2E75-720DFAEE01CD}"/>
              </a:ext>
            </a:extLst>
          </p:cNvPr>
          <p:cNvSpPr>
            <a:spLocks noGrp="1"/>
          </p:cNvSpPr>
          <p:nvPr>
            <p:ph type="body" sz="quarter" idx="33" hasCustomPrompt="1"/>
          </p:nvPr>
        </p:nvSpPr>
        <p:spPr>
          <a:xfrm>
            <a:off x="4930358"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6" name="Text Placeholder 10">
            <a:extLst>
              <a:ext uri="{FF2B5EF4-FFF2-40B4-BE49-F238E27FC236}">
                <a16:creationId xmlns:a16="http://schemas.microsoft.com/office/drawing/2014/main" id="{67121663-70D4-3BF1-D4EF-1A9B305BD451}"/>
              </a:ext>
            </a:extLst>
          </p:cNvPr>
          <p:cNvSpPr>
            <a:spLocks noGrp="1"/>
          </p:cNvSpPr>
          <p:nvPr>
            <p:ph type="body" sz="quarter" idx="34"/>
          </p:nvPr>
        </p:nvSpPr>
        <p:spPr>
          <a:xfrm>
            <a:off x="4205606" y="467064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57" name="Text Placeholder 10">
            <a:extLst>
              <a:ext uri="{FF2B5EF4-FFF2-40B4-BE49-F238E27FC236}">
                <a16:creationId xmlns:a16="http://schemas.microsoft.com/office/drawing/2014/main" id="{A81A776E-11F9-71B1-4551-15342D48D672}"/>
              </a:ext>
            </a:extLst>
          </p:cNvPr>
          <p:cNvSpPr>
            <a:spLocks noGrp="1"/>
          </p:cNvSpPr>
          <p:nvPr>
            <p:ph type="body" sz="quarter" idx="35"/>
          </p:nvPr>
        </p:nvSpPr>
        <p:spPr>
          <a:xfrm>
            <a:off x="4205606" y="406533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58" name="Text Placeholder 10">
            <a:extLst>
              <a:ext uri="{FF2B5EF4-FFF2-40B4-BE49-F238E27FC236}">
                <a16:creationId xmlns:a16="http://schemas.microsoft.com/office/drawing/2014/main" id="{F94F1DAA-42A4-61E9-0754-1CCD3BCF29C2}"/>
              </a:ext>
            </a:extLst>
          </p:cNvPr>
          <p:cNvSpPr>
            <a:spLocks noGrp="1"/>
          </p:cNvSpPr>
          <p:nvPr>
            <p:ph type="body" sz="quarter" idx="36" hasCustomPrompt="1"/>
          </p:nvPr>
        </p:nvSpPr>
        <p:spPr>
          <a:xfrm>
            <a:off x="4205606" y="3191625"/>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9" name="Text Placeholder 29">
            <a:extLst>
              <a:ext uri="{FF2B5EF4-FFF2-40B4-BE49-F238E27FC236}">
                <a16:creationId xmlns:a16="http://schemas.microsoft.com/office/drawing/2014/main" id="{4898336E-E248-EF46-BA8B-2BF1CFFAB124}"/>
              </a:ext>
            </a:extLst>
          </p:cNvPr>
          <p:cNvSpPr>
            <a:spLocks noGrp="1"/>
          </p:cNvSpPr>
          <p:nvPr>
            <p:ph type="body" sz="quarter" idx="37" hasCustomPrompt="1"/>
          </p:nvPr>
        </p:nvSpPr>
        <p:spPr>
          <a:xfrm>
            <a:off x="6739473"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0" name="Text Placeholder 10">
            <a:extLst>
              <a:ext uri="{FF2B5EF4-FFF2-40B4-BE49-F238E27FC236}">
                <a16:creationId xmlns:a16="http://schemas.microsoft.com/office/drawing/2014/main" id="{5E6913C8-FB03-CD49-906E-DD4060DBAD6E}"/>
              </a:ext>
            </a:extLst>
          </p:cNvPr>
          <p:cNvSpPr>
            <a:spLocks noGrp="1"/>
          </p:cNvSpPr>
          <p:nvPr>
            <p:ph type="body" sz="quarter" idx="38"/>
          </p:nvPr>
        </p:nvSpPr>
        <p:spPr>
          <a:xfrm>
            <a:off x="6014721" y="232782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1" name="Text Placeholder 10">
            <a:extLst>
              <a:ext uri="{FF2B5EF4-FFF2-40B4-BE49-F238E27FC236}">
                <a16:creationId xmlns:a16="http://schemas.microsoft.com/office/drawing/2014/main" id="{44F6B3A7-AADA-116E-D6BB-28E7532917D1}"/>
              </a:ext>
            </a:extLst>
          </p:cNvPr>
          <p:cNvSpPr>
            <a:spLocks noGrp="1"/>
          </p:cNvSpPr>
          <p:nvPr>
            <p:ph type="body" sz="quarter" idx="39"/>
          </p:nvPr>
        </p:nvSpPr>
        <p:spPr>
          <a:xfrm>
            <a:off x="6014721" y="172251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62" name="Text Placeholder 10">
            <a:extLst>
              <a:ext uri="{FF2B5EF4-FFF2-40B4-BE49-F238E27FC236}">
                <a16:creationId xmlns:a16="http://schemas.microsoft.com/office/drawing/2014/main" id="{13BB42D9-4570-1606-4E3F-18FD1A7AF46F}"/>
              </a:ext>
            </a:extLst>
          </p:cNvPr>
          <p:cNvSpPr>
            <a:spLocks noGrp="1"/>
          </p:cNvSpPr>
          <p:nvPr>
            <p:ph type="body" sz="quarter" idx="40" hasCustomPrompt="1"/>
          </p:nvPr>
        </p:nvSpPr>
        <p:spPr>
          <a:xfrm>
            <a:off x="6014721" y="3993532"/>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63" name="Text Placeholder 29">
            <a:extLst>
              <a:ext uri="{FF2B5EF4-FFF2-40B4-BE49-F238E27FC236}">
                <a16:creationId xmlns:a16="http://schemas.microsoft.com/office/drawing/2014/main" id="{1BFCBE9E-B1A3-4422-5CF2-9541FA3C5246}"/>
              </a:ext>
            </a:extLst>
          </p:cNvPr>
          <p:cNvSpPr>
            <a:spLocks noGrp="1"/>
          </p:cNvSpPr>
          <p:nvPr>
            <p:ph type="body" sz="quarter" idx="41" hasCustomPrompt="1"/>
          </p:nvPr>
        </p:nvSpPr>
        <p:spPr>
          <a:xfrm>
            <a:off x="8548588"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4" name="Text Placeholder 10">
            <a:extLst>
              <a:ext uri="{FF2B5EF4-FFF2-40B4-BE49-F238E27FC236}">
                <a16:creationId xmlns:a16="http://schemas.microsoft.com/office/drawing/2014/main" id="{DABCB3F4-0842-933F-B8A6-7DEE28D99F1C}"/>
              </a:ext>
            </a:extLst>
          </p:cNvPr>
          <p:cNvSpPr>
            <a:spLocks noGrp="1"/>
          </p:cNvSpPr>
          <p:nvPr>
            <p:ph type="body" sz="quarter" idx="42"/>
          </p:nvPr>
        </p:nvSpPr>
        <p:spPr>
          <a:xfrm>
            <a:off x="7823836" y="467064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5" name="Text Placeholder 10">
            <a:extLst>
              <a:ext uri="{FF2B5EF4-FFF2-40B4-BE49-F238E27FC236}">
                <a16:creationId xmlns:a16="http://schemas.microsoft.com/office/drawing/2014/main" id="{D303EBE3-D758-CFCE-E6DE-CDF0FC2B99A9}"/>
              </a:ext>
            </a:extLst>
          </p:cNvPr>
          <p:cNvSpPr>
            <a:spLocks noGrp="1"/>
          </p:cNvSpPr>
          <p:nvPr>
            <p:ph type="body" sz="quarter" idx="43"/>
          </p:nvPr>
        </p:nvSpPr>
        <p:spPr>
          <a:xfrm>
            <a:off x="7823836" y="406533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66" name="Text Placeholder 10">
            <a:extLst>
              <a:ext uri="{FF2B5EF4-FFF2-40B4-BE49-F238E27FC236}">
                <a16:creationId xmlns:a16="http://schemas.microsoft.com/office/drawing/2014/main" id="{FE08EFEF-081F-D74C-0DBF-EC347C017AE3}"/>
              </a:ext>
            </a:extLst>
          </p:cNvPr>
          <p:cNvSpPr>
            <a:spLocks noGrp="1"/>
          </p:cNvSpPr>
          <p:nvPr>
            <p:ph type="body" sz="quarter" idx="44" hasCustomPrompt="1"/>
          </p:nvPr>
        </p:nvSpPr>
        <p:spPr>
          <a:xfrm>
            <a:off x="7823836" y="3191625"/>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67" name="Text Placeholder 29">
            <a:extLst>
              <a:ext uri="{FF2B5EF4-FFF2-40B4-BE49-F238E27FC236}">
                <a16:creationId xmlns:a16="http://schemas.microsoft.com/office/drawing/2014/main" id="{4926351E-7AD1-9C95-1407-C314C0CC317B}"/>
              </a:ext>
            </a:extLst>
          </p:cNvPr>
          <p:cNvSpPr>
            <a:spLocks noGrp="1"/>
          </p:cNvSpPr>
          <p:nvPr>
            <p:ph type="body" sz="quarter" idx="45" hasCustomPrompt="1"/>
          </p:nvPr>
        </p:nvSpPr>
        <p:spPr>
          <a:xfrm>
            <a:off x="10357703" y="3581400"/>
            <a:ext cx="226260" cy="317714"/>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8" name="Text Placeholder 10">
            <a:extLst>
              <a:ext uri="{FF2B5EF4-FFF2-40B4-BE49-F238E27FC236}">
                <a16:creationId xmlns:a16="http://schemas.microsoft.com/office/drawing/2014/main" id="{1B3E5397-AFF1-792C-EBED-85446B7974C2}"/>
              </a:ext>
            </a:extLst>
          </p:cNvPr>
          <p:cNvSpPr>
            <a:spLocks noGrp="1"/>
          </p:cNvSpPr>
          <p:nvPr>
            <p:ph type="body" sz="quarter" idx="46"/>
          </p:nvPr>
        </p:nvSpPr>
        <p:spPr>
          <a:xfrm>
            <a:off x="9632951" y="2327828"/>
            <a:ext cx="1675764" cy="1181511"/>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9" name="Text Placeholder 10">
            <a:extLst>
              <a:ext uri="{FF2B5EF4-FFF2-40B4-BE49-F238E27FC236}">
                <a16:creationId xmlns:a16="http://schemas.microsoft.com/office/drawing/2014/main" id="{6A42B7D2-42FB-CF79-5B03-F53EDE38C4C6}"/>
              </a:ext>
            </a:extLst>
          </p:cNvPr>
          <p:cNvSpPr>
            <a:spLocks noGrp="1"/>
          </p:cNvSpPr>
          <p:nvPr>
            <p:ph type="body" sz="quarter" idx="47"/>
          </p:nvPr>
        </p:nvSpPr>
        <p:spPr>
          <a:xfrm>
            <a:off x="9632951" y="172251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70" name="Text Placeholder 10">
            <a:extLst>
              <a:ext uri="{FF2B5EF4-FFF2-40B4-BE49-F238E27FC236}">
                <a16:creationId xmlns:a16="http://schemas.microsoft.com/office/drawing/2014/main" id="{B3E3AE05-5DB9-B07D-BA25-7F7F36F3731A}"/>
              </a:ext>
            </a:extLst>
          </p:cNvPr>
          <p:cNvSpPr>
            <a:spLocks noGrp="1"/>
          </p:cNvSpPr>
          <p:nvPr>
            <p:ph type="body" sz="quarter" idx="48" hasCustomPrompt="1"/>
          </p:nvPr>
        </p:nvSpPr>
        <p:spPr>
          <a:xfrm>
            <a:off x="9632951" y="3993532"/>
            <a:ext cx="1675764" cy="317714"/>
          </a:xfrm>
        </p:spPr>
        <p:txBody>
          <a:bodyPr anchor="b">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Tree>
    <p:extLst>
      <p:ext uri="{BB962C8B-B14F-4D97-AF65-F5344CB8AC3E}">
        <p14:creationId xmlns:p14="http://schemas.microsoft.com/office/powerpoint/2010/main" val="20141425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0ACDD1A6-536E-0CCF-EF98-51B51BF6A585}"/>
              </a:ext>
            </a:extLst>
          </p:cNvPr>
          <p:cNvSpPr>
            <a:spLocks noGrp="1" noChangeAspect="1"/>
          </p:cNvSpPr>
          <p:nvPr>
            <p:ph type="body" sz="quarter" idx="25" hasCustomPrompt="1"/>
          </p:nvPr>
        </p:nvSpPr>
        <p:spPr>
          <a:xfrm>
            <a:off x="6019087" y="4304708"/>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0" name="Text Placeholder 29">
            <a:extLst>
              <a:ext uri="{FF2B5EF4-FFF2-40B4-BE49-F238E27FC236}">
                <a16:creationId xmlns:a16="http://schemas.microsoft.com/office/drawing/2014/main" id="{A0291D71-218F-D9A9-2622-7DB85D8925E4}"/>
              </a:ext>
            </a:extLst>
          </p:cNvPr>
          <p:cNvSpPr>
            <a:spLocks noGrp="1" noChangeAspect="1"/>
          </p:cNvSpPr>
          <p:nvPr>
            <p:ph type="body" sz="quarter" idx="28" hasCustomPrompt="1"/>
          </p:nvPr>
        </p:nvSpPr>
        <p:spPr>
          <a:xfrm>
            <a:off x="4711275" y="2993877"/>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1123670" y="2826687"/>
            <a:ext cx="2948940" cy="602674"/>
          </a:xfrm>
        </p:spPr>
        <p:txBody>
          <a:bodyPr>
            <a:noAutofit/>
          </a:bodyPr>
          <a:lstStyle>
            <a:lvl1pPr marL="0" indent="0" algn="r">
              <a:lnSpc>
                <a:spcPct val="100000"/>
              </a:lnSpc>
              <a:spcBef>
                <a:spcPts val="0"/>
              </a:spcBef>
              <a:buNone/>
              <a:defRPr sz="16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1123670" y="2221377"/>
            <a:ext cx="2948940" cy="602673"/>
          </a:xfrm>
        </p:spPr>
        <p:txBody>
          <a:bodyPr anchor="b">
            <a:noAutofit/>
          </a:bodyPr>
          <a:lstStyle>
            <a:lvl1pPr marL="0" indent="0" algn="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4159910" y="3590191"/>
            <a:ext cx="1256558"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13" name="Text Placeholder 10">
            <a:extLst>
              <a:ext uri="{FF2B5EF4-FFF2-40B4-BE49-F238E27FC236}">
                <a16:creationId xmlns:a16="http://schemas.microsoft.com/office/drawing/2014/main" id="{007B9150-95B2-43DD-FC9D-3EA2304B84C8}"/>
              </a:ext>
            </a:extLst>
          </p:cNvPr>
          <p:cNvSpPr>
            <a:spLocks noGrp="1"/>
          </p:cNvSpPr>
          <p:nvPr>
            <p:ph type="body" sz="quarter" idx="18" hasCustomPrompt="1"/>
          </p:nvPr>
        </p:nvSpPr>
        <p:spPr>
          <a:xfrm>
            <a:off x="5474195" y="3590191"/>
            <a:ext cx="1256558"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9" name="Text Placeholder 28">
            <a:extLst>
              <a:ext uri="{FF2B5EF4-FFF2-40B4-BE49-F238E27FC236}">
                <a16:creationId xmlns:a16="http://schemas.microsoft.com/office/drawing/2014/main" id="{2AA0503F-912F-E893-7DC8-F27630BC0AFA}"/>
              </a:ext>
            </a:extLst>
          </p:cNvPr>
          <p:cNvSpPr>
            <a:spLocks noGrp="1" noChangeAspect="1"/>
          </p:cNvSpPr>
          <p:nvPr>
            <p:ph type="body" sz="quarter" idx="27" hasCustomPrompt="1"/>
          </p:nvPr>
        </p:nvSpPr>
        <p:spPr>
          <a:xfrm>
            <a:off x="7339847" y="2993877"/>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5" name="Text Placeholder 10">
            <a:extLst>
              <a:ext uri="{FF2B5EF4-FFF2-40B4-BE49-F238E27FC236}">
                <a16:creationId xmlns:a16="http://schemas.microsoft.com/office/drawing/2014/main" id="{17AE3F38-484E-8027-C32D-B240FBB2580F}"/>
              </a:ext>
            </a:extLst>
          </p:cNvPr>
          <p:cNvSpPr>
            <a:spLocks noGrp="1"/>
          </p:cNvSpPr>
          <p:nvPr>
            <p:ph type="body" sz="quarter" idx="19"/>
          </p:nvPr>
        </p:nvSpPr>
        <p:spPr>
          <a:xfrm>
            <a:off x="8119392" y="2829324"/>
            <a:ext cx="2948940" cy="602674"/>
          </a:xfrm>
        </p:spPr>
        <p:txBody>
          <a:bodyPr>
            <a:noAutofit/>
          </a:bodyPr>
          <a:lstStyle>
            <a:lvl1pPr marL="0" indent="0" algn="l">
              <a:lnSpc>
                <a:spcPct val="100000"/>
              </a:lnSpc>
              <a:spcBef>
                <a:spcPts val="0"/>
              </a:spcBef>
              <a:buNone/>
              <a:defRPr sz="1600">
                <a:solidFill>
                  <a:schemeClr val="tx2"/>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7218F744-A07C-F8EF-CC0A-E4AD045A2D52}"/>
              </a:ext>
            </a:extLst>
          </p:cNvPr>
          <p:cNvSpPr>
            <a:spLocks noGrp="1"/>
          </p:cNvSpPr>
          <p:nvPr>
            <p:ph type="body" sz="quarter" idx="20"/>
          </p:nvPr>
        </p:nvSpPr>
        <p:spPr>
          <a:xfrm>
            <a:off x="8119392" y="2224014"/>
            <a:ext cx="2948940" cy="602673"/>
          </a:xfrm>
        </p:spPr>
        <p:txBody>
          <a:bodyPr anchor="b">
            <a:noAutofit/>
          </a:bodyPr>
          <a:lstStyle>
            <a:lvl1pPr marL="0" indent="0" algn="l">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A190B8ED-0179-5E35-1308-5D8108D82AE1}"/>
              </a:ext>
            </a:extLst>
          </p:cNvPr>
          <p:cNvSpPr>
            <a:spLocks noGrp="1"/>
          </p:cNvSpPr>
          <p:nvPr>
            <p:ph type="body" sz="quarter" idx="21" hasCustomPrompt="1"/>
          </p:nvPr>
        </p:nvSpPr>
        <p:spPr>
          <a:xfrm>
            <a:off x="6788480" y="3590191"/>
            <a:ext cx="1256558"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2" name="Text Placeholder 10">
            <a:extLst>
              <a:ext uri="{FF2B5EF4-FFF2-40B4-BE49-F238E27FC236}">
                <a16:creationId xmlns:a16="http://schemas.microsoft.com/office/drawing/2014/main" id="{DE5F7162-0C65-68F6-5B4A-B7B95913E1A5}"/>
              </a:ext>
            </a:extLst>
          </p:cNvPr>
          <p:cNvSpPr>
            <a:spLocks noGrp="1"/>
          </p:cNvSpPr>
          <p:nvPr>
            <p:ph type="body" sz="quarter" idx="16"/>
          </p:nvPr>
        </p:nvSpPr>
        <p:spPr>
          <a:xfrm>
            <a:off x="4621530" y="5273322"/>
            <a:ext cx="2948940" cy="602674"/>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3" name="Text Placeholder 10">
            <a:extLst>
              <a:ext uri="{FF2B5EF4-FFF2-40B4-BE49-F238E27FC236}">
                <a16:creationId xmlns:a16="http://schemas.microsoft.com/office/drawing/2014/main" id="{F9E05BA1-6724-0402-3843-571B91A91F3E}"/>
              </a:ext>
            </a:extLst>
          </p:cNvPr>
          <p:cNvSpPr>
            <a:spLocks noGrp="1"/>
          </p:cNvSpPr>
          <p:nvPr>
            <p:ph type="body" sz="quarter" idx="17"/>
          </p:nvPr>
        </p:nvSpPr>
        <p:spPr>
          <a:xfrm>
            <a:off x="4621530" y="4668012"/>
            <a:ext cx="294894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grpSp>
        <p:nvGrpSpPr>
          <p:cNvPr id="4" name="Group 3">
            <a:extLst>
              <a:ext uri="{FF2B5EF4-FFF2-40B4-BE49-F238E27FC236}">
                <a16:creationId xmlns:a16="http://schemas.microsoft.com/office/drawing/2014/main" id="{9CF12ED1-E6FC-CAF3-E8D7-8CF90E70C735}"/>
              </a:ext>
            </a:extLst>
          </p:cNvPr>
          <p:cNvGrpSpPr/>
          <p:nvPr userDrawn="1"/>
        </p:nvGrpSpPr>
        <p:grpSpPr>
          <a:xfrm>
            <a:off x="4134283" y="3095142"/>
            <a:ext cx="3923434" cy="1307812"/>
            <a:chOff x="4134283" y="2771991"/>
            <a:chExt cx="3923434" cy="1307812"/>
          </a:xfrm>
        </p:grpSpPr>
        <p:grpSp>
          <p:nvGrpSpPr>
            <p:cNvPr id="7" name="Group 6">
              <a:extLst>
                <a:ext uri="{FF2B5EF4-FFF2-40B4-BE49-F238E27FC236}">
                  <a16:creationId xmlns:a16="http://schemas.microsoft.com/office/drawing/2014/main" id="{2F1EBDFF-DD4D-EE51-BC1E-DB7938DB35C8}"/>
                </a:ext>
              </a:extLst>
            </p:cNvPr>
            <p:cNvGrpSpPr/>
            <p:nvPr userDrawn="1"/>
          </p:nvGrpSpPr>
          <p:grpSpPr>
            <a:xfrm>
              <a:off x="4134283" y="2771991"/>
              <a:ext cx="3923434" cy="1307812"/>
              <a:chOff x="4134283" y="2768888"/>
              <a:chExt cx="3923434" cy="1307812"/>
            </a:xfrm>
          </p:grpSpPr>
          <p:sp>
            <p:nvSpPr>
              <p:cNvPr id="18" name="Arc 47">
                <a:extLst>
                  <a:ext uri="{FF2B5EF4-FFF2-40B4-BE49-F238E27FC236}">
                    <a16:creationId xmlns:a16="http://schemas.microsoft.com/office/drawing/2014/main" id="{E4DE4B97-084F-BE79-F0B6-7986EE407BE3}"/>
                  </a:ext>
                </a:extLst>
              </p:cNvPr>
              <p:cNvSpPr/>
              <p:nvPr userDrawn="1"/>
            </p:nvSpPr>
            <p:spPr>
              <a:xfrm>
                <a:off x="4134283"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Arc 48">
                <a:extLst>
                  <a:ext uri="{FF2B5EF4-FFF2-40B4-BE49-F238E27FC236}">
                    <a16:creationId xmlns:a16="http://schemas.microsoft.com/office/drawing/2014/main" id="{82558350-B1E5-0448-610A-44649C37BD64}"/>
                  </a:ext>
                </a:extLst>
              </p:cNvPr>
              <p:cNvSpPr/>
              <p:nvPr userDrawn="1"/>
            </p:nvSpPr>
            <p:spPr>
              <a:xfrm flipV="1">
                <a:off x="5442094"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49">
                <a:extLst>
                  <a:ext uri="{FF2B5EF4-FFF2-40B4-BE49-F238E27FC236}">
                    <a16:creationId xmlns:a16="http://schemas.microsoft.com/office/drawing/2014/main" id="{0511D30C-DE5F-52F9-32FB-09C7CF5ECDA2}"/>
                  </a:ext>
                </a:extLst>
              </p:cNvPr>
              <p:cNvSpPr/>
              <p:nvPr userDrawn="1"/>
            </p:nvSpPr>
            <p:spPr>
              <a:xfrm>
                <a:off x="6749906"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090925D0-ADDD-119C-A9E9-28F20877EE32}"/>
                </a:ext>
              </a:extLst>
            </p:cNvPr>
            <p:cNvGrpSpPr/>
            <p:nvPr userDrawn="1"/>
          </p:nvGrpSpPr>
          <p:grpSpPr>
            <a:xfrm>
              <a:off x="4134283" y="2771991"/>
              <a:ext cx="3923434" cy="1307812"/>
              <a:chOff x="4134283" y="2775094"/>
              <a:chExt cx="3923434" cy="1307812"/>
            </a:xfrm>
          </p:grpSpPr>
          <p:sp>
            <p:nvSpPr>
              <p:cNvPr id="11" name="Arc 10">
                <a:extLst>
                  <a:ext uri="{FF2B5EF4-FFF2-40B4-BE49-F238E27FC236}">
                    <a16:creationId xmlns:a16="http://schemas.microsoft.com/office/drawing/2014/main" id="{A63830B9-DCC1-24B1-A2DA-780A683EB23C}"/>
                  </a:ext>
                </a:extLst>
              </p:cNvPr>
              <p:cNvSpPr/>
              <p:nvPr userDrawn="1"/>
            </p:nvSpPr>
            <p:spPr>
              <a:xfrm>
                <a:off x="4134283" y="2775094"/>
                <a:ext cx="1307811" cy="1307812"/>
              </a:xfrm>
              <a:prstGeom prst="arc">
                <a:avLst>
                  <a:gd name="adj1" fmla="val 10792152"/>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Arc 11">
                <a:extLst>
                  <a:ext uri="{FF2B5EF4-FFF2-40B4-BE49-F238E27FC236}">
                    <a16:creationId xmlns:a16="http://schemas.microsoft.com/office/drawing/2014/main" id="{57CC20A1-E377-FFDC-5F6F-17DEBD13B64F}"/>
                  </a:ext>
                </a:extLst>
              </p:cNvPr>
              <p:cNvSpPr/>
              <p:nvPr userDrawn="1"/>
            </p:nvSpPr>
            <p:spPr>
              <a:xfrm flipV="1">
                <a:off x="5442094" y="2775094"/>
                <a:ext cx="1307811" cy="1307812"/>
              </a:xfrm>
              <a:prstGeom prst="arc">
                <a:avLst>
                  <a:gd name="adj1" fmla="val 10790197"/>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7AB0D640-8DB6-4E60-26BF-9C8D0C2D7B86}"/>
                  </a:ext>
                </a:extLst>
              </p:cNvPr>
              <p:cNvSpPr/>
              <p:nvPr userDrawn="1"/>
            </p:nvSpPr>
            <p:spPr>
              <a:xfrm>
                <a:off x="6749906" y="2775094"/>
                <a:ext cx="1307811" cy="1307812"/>
              </a:xfrm>
              <a:prstGeom prst="arc">
                <a:avLst>
                  <a:gd name="adj1" fmla="val 10792152"/>
                  <a:gd name="adj2" fmla="val 0"/>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Tree>
    <p:extLst>
      <p:ext uri="{BB962C8B-B14F-4D97-AF65-F5344CB8AC3E}">
        <p14:creationId xmlns:p14="http://schemas.microsoft.com/office/powerpoint/2010/main" val="34682408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0ACDD1A6-536E-0CCF-EF98-51B51BF6A585}"/>
              </a:ext>
            </a:extLst>
          </p:cNvPr>
          <p:cNvSpPr>
            <a:spLocks noGrp="1" noChangeAspect="1"/>
          </p:cNvSpPr>
          <p:nvPr>
            <p:ph type="body" sz="quarter" idx="25" hasCustomPrompt="1"/>
          </p:nvPr>
        </p:nvSpPr>
        <p:spPr>
          <a:xfrm>
            <a:off x="5370553" y="4294849"/>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2343" cy="930274"/>
          </a:xfrm>
        </p:spPr>
        <p:txBody>
          <a:bodyPr wrap="square" anchor="t">
            <a:noAutofit/>
          </a:bodyPr>
          <a:lstStyle>
            <a:lvl1pPr>
              <a:defRPr sz="4400" b="0">
                <a:latin typeface="+mj-lt"/>
              </a:defRPr>
            </a:lvl1pPr>
          </a:lstStyle>
          <a:p>
            <a:r>
              <a:rPr lang="en-US" dirty="0"/>
              <a:t>Click to edit Master title</a:t>
            </a:r>
          </a:p>
        </p:txBody>
      </p:sp>
      <p:sp>
        <p:nvSpPr>
          <p:cNvPr id="30" name="Text Placeholder 29">
            <a:extLst>
              <a:ext uri="{FF2B5EF4-FFF2-40B4-BE49-F238E27FC236}">
                <a16:creationId xmlns:a16="http://schemas.microsoft.com/office/drawing/2014/main" id="{A0291D71-218F-D9A9-2622-7DB85D8925E4}"/>
              </a:ext>
            </a:extLst>
          </p:cNvPr>
          <p:cNvSpPr>
            <a:spLocks noGrp="1" noChangeAspect="1"/>
          </p:cNvSpPr>
          <p:nvPr>
            <p:ph type="body" sz="quarter" idx="28" hasCustomPrompt="1"/>
          </p:nvPr>
        </p:nvSpPr>
        <p:spPr>
          <a:xfrm>
            <a:off x="4062742" y="2988301"/>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593777" y="3525597"/>
            <a:ext cx="2710339" cy="786576"/>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593777" y="2920287"/>
            <a:ext cx="2710339"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3511658" y="3613525"/>
            <a:ext cx="1256400"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13" name="Text Placeholder 10">
            <a:extLst>
              <a:ext uri="{FF2B5EF4-FFF2-40B4-BE49-F238E27FC236}">
                <a16:creationId xmlns:a16="http://schemas.microsoft.com/office/drawing/2014/main" id="{007B9150-95B2-43DD-FC9D-3EA2304B84C8}"/>
              </a:ext>
            </a:extLst>
          </p:cNvPr>
          <p:cNvSpPr>
            <a:spLocks noGrp="1"/>
          </p:cNvSpPr>
          <p:nvPr>
            <p:ph type="body" sz="quarter" idx="18" hasCustomPrompt="1"/>
          </p:nvPr>
        </p:nvSpPr>
        <p:spPr>
          <a:xfrm>
            <a:off x="4819401" y="3613525"/>
            <a:ext cx="1256400"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9" name="Text Placeholder 28">
            <a:extLst>
              <a:ext uri="{FF2B5EF4-FFF2-40B4-BE49-F238E27FC236}">
                <a16:creationId xmlns:a16="http://schemas.microsoft.com/office/drawing/2014/main" id="{2AA0503F-912F-E893-7DC8-F27630BC0AFA}"/>
              </a:ext>
            </a:extLst>
          </p:cNvPr>
          <p:cNvSpPr>
            <a:spLocks noGrp="1" noChangeAspect="1"/>
          </p:cNvSpPr>
          <p:nvPr>
            <p:ph type="body" sz="quarter" idx="27" hasCustomPrompt="1"/>
          </p:nvPr>
        </p:nvSpPr>
        <p:spPr>
          <a:xfrm>
            <a:off x="6678364" y="2988301"/>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5" name="Text Placeholder 10">
            <a:extLst>
              <a:ext uri="{FF2B5EF4-FFF2-40B4-BE49-F238E27FC236}">
                <a16:creationId xmlns:a16="http://schemas.microsoft.com/office/drawing/2014/main" id="{17AE3F38-484E-8027-C32D-B240FBB2580F}"/>
              </a:ext>
            </a:extLst>
          </p:cNvPr>
          <p:cNvSpPr>
            <a:spLocks noGrp="1"/>
          </p:cNvSpPr>
          <p:nvPr>
            <p:ph type="body" sz="quarter" idx="19"/>
          </p:nvPr>
        </p:nvSpPr>
        <p:spPr>
          <a:xfrm>
            <a:off x="5473606" y="2157630"/>
            <a:ext cx="2638520" cy="786576"/>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16" name="Text Placeholder 10">
            <a:extLst>
              <a:ext uri="{FF2B5EF4-FFF2-40B4-BE49-F238E27FC236}">
                <a16:creationId xmlns:a16="http://schemas.microsoft.com/office/drawing/2014/main" id="{7218F744-A07C-F8EF-CC0A-E4AD045A2D52}"/>
              </a:ext>
            </a:extLst>
          </p:cNvPr>
          <p:cNvSpPr>
            <a:spLocks noGrp="1"/>
          </p:cNvSpPr>
          <p:nvPr>
            <p:ph type="body" sz="quarter" idx="20"/>
          </p:nvPr>
        </p:nvSpPr>
        <p:spPr>
          <a:xfrm>
            <a:off x="5473606" y="1552320"/>
            <a:ext cx="263852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17" name="Text Placeholder 10">
            <a:extLst>
              <a:ext uri="{FF2B5EF4-FFF2-40B4-BE49-F238E27FC236}">
                <a16:creationId xmlns:a16="http://schemas.microsoft.com/office/drawing/2014/main" id="{A190B8ED-0179-5E35-1308-5D8108D82AE1}"/>
              </a:ext>
            </a:extLst>
          </p:cNvPr>
          <p:cNvSpPr>
            <a:spLocks noGrp="1"/>
          </p:cNvSpPr>
          <p:nvPr>
            <p:ph type="body" sz="quarter" idx="21" hasCustomPrompt="1"/>
          </p:nvPr>
        </p:nvSpPr>
        <p:spPr>
          <a:xfrm>
            <a:off x="6127144" y="3613525"/>
            <a:ext cx="1256400"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8" name="Text Placeholder 27">
            <a:extLst>
              <a:ext uri="{FF2B5EF4-FFF2-40B4-BE49-F238E27FC236}">
                <a16:creationId xmlns:a16="http://schemas.microsoft.com/office/drawing/2014/main" id="{D8189EAD-5F4B-AA86-4234-6FD2DDF21698}"/>
              </a:ext>
            </a:extLst>
          </p:cNvPr>
          <p:cNvSpPr>
            <a:spLocks noGrp="1" noChangeAspect="1"/>
          </p:cNvSpPr>
          <p:nvPr>
            <p:ph type="body" sz="quarter" idx="26" hasCustomPrompt="1"/>
          </p:nvPr>
        </p:nvSpPr>
        <p:spPr>
          <a:xfrm>
            <a:off x="7986175" y="4294849"/>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21" name="Text Placeholder 10">
            <a:extLst>
              <a:ext uri="{FF2B5EF4-FFF2-40B4-BE49-F238E27FC236}">
                <a16:creationId xmlns:a16="http://schemas.microsoft.com/office/drawing/2014/main" id="{30F749BF-F427-2D59-B086-55A99286C6CF}"/>
              </a:ext>
            </a:extLst>
          </p:cNvPr>
          <p:cNvSpPr>
            <a:spLocks noGrp="1"/>
          </p:cNvSpPr>
          <p:nvPr>
            <p:ph type="body" sz="quarter" idx="24" hasCustomPrompt="1"/>
          </p:nvPr>
        </p:nvSpPr>
        <p:spPr>
          <a:xfrm>
            <a:off x="7434887" y="3613525"/>
            <a:ext cx="1256400" cy="317714"/>
          </a:xfrm>
        </p:spPr>
        <p:txBody>
          <a:bodyPr anchor="ctr">
            <a:noAutofit/>
          </a:bodyPr>
          <a:lstStyle>
            <a:lvl1pPr marL="0" indent="0" algn="ctr">
              <a:lnSpc>
                <a:spcPct val="100000"/>
              </a:lnSpc>
              <a:spcBef>
                <a:spcPts val="0"/>
              </a:spcBef>
              <a:buNone/>
              <a:defRPr sz="1700" b="1">
                <a:solidFill>
                  <a:schemeClr val="tx1">
                    <a:lumMod val="75000"/>
                    <a:lumOff val="25000"/>
                  </a:schemeClr>
                </a:solidFill>
              </a:defRPr>
            </a:lvl1pPr>
          </a:lstStyle>
          <a:p>
            <a:pPr lvl="0"/>
            <a:r>
              <a:rPr lang="en-US" dirty="0"/>
              <a:t>Milestone</a:t>
            </a:r>
          </a:p>
        </p:txBody>
      </p:sp>
      <p:sp>
        <p:nvSpPr>
          <p:cNvPr id="22" name="Text Placeholder 10">
            <a:extLst>
              <a:ext uri="{FF2B5EF4-FFF2-40B4-BE49-F238E27FC236}">
                <a16:creationId xmlns:a16="http://schemas.microsoft.com/office/drawing/2014/main" id="{DE5F7162-0C65-68F6-5B4A-B7B95913E1A5}"/>
              </a:ext>
            </a:extLst>
          </p:cNvPr>
          <p:cNvSpPr>
            <a:spLocks noGrp="1"/>
          </p:cNvSpPr>
          <p:nvPr>
            <p:ph type="body" sz="quarter" idx="16"/>
          </p:nvPr>
        </p:nvSpPr>
        <p:spPr>
          <a:xfrm>
            <a:off x="4087624" y="5178432"/>
            <a:ext cx="2638520" cy="786576"/>
          </a:xfrm>
        </p:spPr>
        <p:txBody>
          <a:bodyPr>
            <a:noAutofit/>
          </a:bodyPr>
          <a:lstStyle>
            <a:lvl1pPr marL="0" indent="0" algn="ctr">
              <a:lnSpc>
                <a:spcPct val="100000"/>
              </a:lnSpc>
              <a:spcBef>
                <a:spcPts val="0"/>
              </a:spcBef>
              <a:buNone/>
              <a:defRPr sz="1600">
                <a:solidFill>
                  <a:schemeClr val="tx2"/>
                </a:solidFill>
              </a:defRPr>
            </a:lvl1pPr>
          </a:lstStyle>
          <a:p>
            <a:pPr lvl="0"/>
            <a:r>
              <a:rPr lang="en-US" dirty="0"/>
              <a:t>Click to edit Master text styles</a:t>
            </a:r>
          </a:p>
        </p:txBody>
      </p:sp>
      <p:sp>
        <p:nvSpPr>
          <p:cNvPr id="23" name="Text Placeholder 10">
            <a:extLst>
              <a:ext uri="{FF2B5EF4-FFF2-40B4-BE49-F238E27FC236}">
                <a16:creationId xmlns:a16="http://schemas.microsoft.com/office/drawing/2014/main" id="{F9E05BA1-6724-0402-3843-571B91A91F3E}"/>
              </a:ext>
            </a:extLst>
          </p:cNvPr>
          <p:cNvSpPr>
            <a:spLocks noGrp="1"/>
          </p:cNvSpPr>
          <p:nvPr>
            <p:ph type="body" sz="quarter" idx="17"/>
          </p:nvPr>
        </p:nvSpPr>
        <p:spPr>
          <a:xfrm>
            <a:off x="4087624" y="4573122"/>
            <a:ext cx="2638520" cy="602673"/>
          </a:xfrm>
        </p:spPr>
        <p:txBody>
          <a:bodyPr anchor="b">
            <a:noAutofit/>
          </a:bodyPr>
          <a:lstStyle>
            <a:lvl1pPr marL="0" indent="0" algn="ctr">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sp>
        <p:nvSpPr>
          <p:cNvPr id="24" name="Text Placeholder 10">
            <a:extLst>
              <a:ext uri="{FF2B5EF4-FFF2-40B4-BE49-F238E27FC236}">
                <a16:creationId xmlns:a16="http://schemas.microsoft.com/office/drawing/2014/main" id="{B0313C93-29A6-3A40-311C-072490AE271F}"/>
              </a:ext>
            </a:extLst>
          </p:cNvPr>
          <p:cNvSpPr>
            <a:spLocks noGrp="1"/>
          </p:cNvSpPr>
          <p:nvPr>
            <p:ph type="body" sz="quarter" idx="22"/>
          </p:nvPr>
        </p:nvSpPr>
        <p:spPr>
          <a:xfrm>
            <a:off x="8894286" y="3508274"/>
            <a:ext cx="2710339" cy="786576"/>
          </a:xfrm>
        </p:spPr>
        <p:txBody>
          <a:bodyPr>
            <a:noAutofit/>
          </a:bodyPr>
          <a:lstStyle>
            <a:lvl1pPr marL="0" indent="0" algn="l">
              <a:lnSpc>
                <a:spcPct val="100000"/>
              </a:lnSpc>
              <a:spcBef>
                <a:spcPts val="0"/>
              </a:spcBef>
              <a:buNone/>
              <a:defRPr sz="1600">
                <a:solidFill>
                  <a:schemeClr val="tx2"/>
                </a:solidFill>
              </a:defRPr>
            </a:lvl1pPr>
          </a:lstStyle>
          <a:p>
            <a:pPr lvl="0"/>
            <a:r>
              <a:rPr lang="en-US" dirty="0"/>
              <a:t>Click to edit Master text styles</a:t>
            </a:r>
          </a:p>
        </p:txBody>
      </p:sp>
      <p:sp>
        <p:nvSpPr>
          <p:cNvPr id="25" name="Text Placeholder 10">
            <a:extLst>
              <a:ext uri="{FF2B5EF4-FFF2-40B4-BE49-F238E27FC236}">
                <a16:creationId xmlns:a16="http://schemas.microsoft.com/office/drawing/2014/main" id="{621B90FF-CCB6-7695-8F17-60F1539B2469}"/>
              </a:ext>
            </a:extLst>
          </p:cNvPr>
          <p:cNvSpPr>
            <a:spLocks noGrp="1"/>
          </p:cNvSpPr>
          <p:nvPr>
            <p:ph type="body" sz="quarter" idx="23"/>
          </p:nvPr>
        </p:nvSpPr>
        <p:spPr>
          <a:xfrm>
            <a:off x="8894286" y="2902964"/>
            <a:ext cx="2710339" cy="602673"/>
          </a:xfrm>
        </p:spPr>
        <p:txBody>
          <a:bodyPr anchor="b">
            <a:noAutofit/>
          </a:bodyPr>
          <a:lstStyle>
            <a:lvl1pPr marL="0" indent="0" algn="l">
              <a:lnSpc>
                <a:spcPct val="100000"/>
              </a:lnSpc>
              <a:spcBef>
                <a:spcPts val="0"/>
              </a:spcBef>
              <a:buNone/>
              <a:defRPr sz="1800" b="1">
                <a:solidFill>
                  <a:schemeClr val="tx1">
                    <a:lumMod val="75000"/>
                    <a:lumOff val="25000"/>
                  </a:schemeClr>
                </a:solidFill>
              </a:defRPr>
            </a:lvl1pPr>
          </a:lstStyle>
          <a:p>
            <a:pPr lvl="0"/>
            <a:r>
              <a:rPr lang="en-US" dirty="0"/>
              <a:t>Click to edit Master text styles</a:t>
            </a:r>
          </a:p>
        </p:txBody>
      </p:sp>
      <p:grpSp>
        <p:nvGrpSpPr>
          <p:cNvPr id="10" name="Group 9">
            <a:extLst>
              <a:ext uri="{FF2B5EF4-FFF2-40B4-BE49-F238E27FC236}">
                <a16:creationId xmlns:a16="http://schemas.microsoft.com/office/drawing/2014/main" id="{CF701071-7F47-1346-31A5-21084507599F}"/>
              </a:ext>
            </a:extLst>
          </p:cNvPr>
          <p:cNvGrpSpPr/>
          <p:nvPr userDrawn="1"/>
        </p:nvGrpSpPr>
        <p:grpSpPr>
          <a:xfrm>
            <a:off x="3485750" y="3093719"/>
            <a:ext cx="5231244" cy="1307812"/>
            <a:chOff x="4134283" y="3357980"/>
            <a:chExt cx="5231244" cy="1307812"/>
          </a:xfrm>
        </p:grpSpPr>
        <p:grpSp>
          <p:nvGrpSpPr>
            <p:cNvPr id="11" name="Group 10">
              <a:extLst>
                <a:ext uri="{FF2B5EF4-FFF2-40B4-BE49-F238E27FC236}">
                  <a16:creationId xmlns:a16="http://schemas.microsoft.com/office/drawing/2014/main" id="{D769EF49-5B06-2455-F4D8-CBEDF0DAEA56}"/>
                </a:ext>
              </a:extLst>
            </p:cNvPr>
            <p:cNvGrpSpPr/>
            <p:nvPr userDrawn="1"/>
          </p:nvGrpSpPr>
          <p:grpSpPr>
            <a:xfrm>
              <a:off x="6749905" y="3357980"/>
              <a:ext cx="2615622" cy="1307812"/>
              <a:chOff x="4134283" y="2768888"/>
              <a:chExt cx="2615622" cy="1307812"/>
            </a:xfrm>
          </p:grpSpPr>
          <p:sp>
            <p:nvSpPr>
              <p:cNvPr id="34" name="Arc 47">
                <a:extLst>
                  <a:ext uri="{FF2B5EF4-FFF2-40B4-BE49-F238E27FC236}">
                    <a16:creationId xmlns:a16="http://schemas.microsoft.com/office/drawing/2014/main" id="{55DF066B-1DF3-81AC-D644-7F0B5B75E856}"/>
                  </a:ext>
                </a:extLst>
              </p:cNvPr>
              <p:cNvSpPr/>
              <p:nvPr userDrawn="1"/>
            </p:nvSpPr>
            <p:spPr>
              <a:xfrm>
                <a:off x="4134283"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Arc 48">
                <a:extLst>
                  <a:ext uri="{FF2B5EF4-FFF2-40B4-BE49-F238E27FC236}">
                    <a16:creationId xmlns:a16="http://schemas.microsoft.com/office/drawing/2014/main" id="{3ACDB1F2-4FA7-F63C-C7BD-518AA30C3EDA}"/>
                  </a:ext>
                </a:extLst>
              </p:cNvPr>
              <p:cNvSpPr/>
              <p:nvPr userDrawn="1"/>
            </p:nvSpPr>
            <p:spPr>
              <a:xfrm flipV="1">
                <a:off x="5442094"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2" name="Group 11">
              <a:extLst>
                <a:ext uri="{FF2B5EF4-FFF2-40B4-BE49-F238E27FC236}">
                  <a16:creationId xmlns:a16="http://schemas.microsoft.com/office/drawing/2014/main" id="{ADE3BC9B-591C-D173-B632-44A7B557115D}"/>
                </a:ext>
              </a:extLst>
            </p:cNvPr>
            <p:cNvGrpSpPr/>
            <p:nvPr userDrawn="1"/>
          </p:nvGrpSpPr>
          <p:grpSpPr>
            <a:xfrm>
              <a:off x="4134283" y="3357980"/>
              <a:ext cx="2615622" cy="1307812"/>
              <a:chOff x="4134283" y="2768888"/>
              <a:chExt cx="2615622" cy="1307812"/>
            </a:xfrm>
          </p:grpSpPr>
          <p:sp>
            <p:nvSpPr>
              <p:cNvPr id="32" name="Arc 47">
                <a:extLst>
                  <a:ext uri="{FF2B5EF4-FFF2-40B4-BE49-F238E27FC236}">
                    <a16:creationId xmlns:a16="http://schemas.microsoft.com/office/drawing/2014/main" id="{67DD7A6F-1877-A86D-07AB-13C92DB56525}"/>
                  </a:ext>
                </a:extLst>
              </p:cNvPr>
              <p:cNvSpPr/>
              <p:nvPr userDrawn="1"/>
            </p:nvSpPr>
            <p:spPr>
              <a:xfrm>
                <a:off x="4134283"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3" name="Arc 48">
                <a:extLst>
                  <a:ext uri="{FF2B5EF4-FFF2-40B4-BE49-F238E27FC236}">
                    <a16:creationId xmlns:a16="http://schemas.microsoft.com/office/drawing/2014/main" id="{0AE27A02-1D80-801C-6DB2-F51D717C89D3}"/>
                  </a:ext>
                </a:extLst>
              </p:cNvPr>
              <p:cNvSpPr/>
              <p:nvPr userDrawn="1"/>
            </p:nvSpPr>
            <p:spPr>
              <a:xfrm flipV="1">
                <a:off x="5442094" y="2768888"/>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1822CBFB-FBA0-17F3-4208-2DFB53CFC537}"/>
                </a:ext>
              </a:extLst>
            </p:cNvPr>
            <p:cNvGrpSpPr/>
            <p:nvPr userDrawn="1"/>
          </p:nvGrpSpPr>
          <p:grpSpPr>
            <a:xfrm>
              <a:off x="4134283" y="3357980"/>
              <a:ext cx="2615622" cy="1307812"/>
              <a:chOff x="4134283" y="2775094"/>
              <a:chExt cx="2615622" cy="1307812"/>
            </a:xfrm>
          </p:grpSpPr>
          <p:sp>
            <p:nvSpPr>
              <p:cNvPr id="26" name="Arc 25">
                <a:extLst>
                  <a:ext uri="{FF2B5EF4-FFF2-40B4-BE49-F238E27FC236}">
                    <a16:creationId xmlns:a16="http://schemas.microsoft.com/office/drawing/2014/main" id="{B9EAC7BB-8C9A-63E0-7E30-66C12F476ECA}"/>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Arc 30">
                <a:extLst>
                  <a:ext uri="{FF2B5EF4-FFF2-40B4-BE49-F238E27FC236}">
                    <a16:creationId xmlns:a16="http://schemas.microsoft.com/office/drawing/2014/main" id="{6AF063EA-FBB7-CCBD-74B8-52C7787804A0}"/>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66F88A0C-5307-566B-8F00-314333B97421}"/>
                </a:ext>
              </a:extLst>
            </p:cNvPr>
            <p:cNvGrpSpPr/>
            <p:nvPr userDrawn="1"/>
          </p:nvGrpSpPr>
          <p:grpSpPr>
            <a:xfrm>
              <a:off x="6749905" y="3357980"/>
              <a:ext cx="2615622" cy="1307812"/>
              <a:chOff x="4134283" y="2775094"/>
              <a:chExt cx="2615622" cy="1307812"/>
            </a:xfrm>
          </p:grpSpPr>
          <p:sp>
            <p:nvSpPr>
              <p:cNvPr id="19" name="Arc 18">
                <a:extLst>
                  <a:ext uri="{FF2B5EF4-FFF2-40B4-BE49-F238E27FC236}">
                    <a16:creationId xmlns:a16="http://schemas.microsoft.com/office/drawing/2014/main" id="{8C71A760-F23A-9F4B-9433-BA0B3B7066F4}"/>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6DB8903B-5B37-CB4D-F896-9BF9EAC3CCB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Tree>
    <p:extLst>
      <p:ext uri="{BB962C8B-B14F-4D97-AF65-F5344CB8AC3E}">
        <p14:creationId xmlns:p14="http://schemas.microsoft.com/office/powerpoint/2010/main" val="29580779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0" name="Text Placeholder 29">
            <a:extLst>
              <a:ext uri="{FF2B5EF4-FFF2-40B4-BE49-F238E27FC236}">
                <a16:creationId xmlns:a16="http://schemas.microsoft.com/office/drawing/2014/main" id="{A0291D71-218F-D9A9-2622-7DB85D8925E4}"/>
              </a:ext>
            </a:extLst>
          </p:cNvPr>
          <p:cNvSpPr>
            <a:spLocks noGrp="1" noChangeAspect="1"/>
          </p:cNvSpPr>
          <p:nvPr>
            <p:ph type="body" sz="quarter" idx="28" hasCustomPrompt="1"/>
          </p:nvPr>
        </p:nvSpPr>
        <p:spPr>
          <a:xfrm>
            <a:off x="3391785" y="2990444"/>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2439609" y="2179238"/>
            <a:ext cx="204152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2439609" y="1573929"/>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2840498" y="3588767"/>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4" name="Text Placeholder 29">
            <a:extLst>
              <a:ext uri="{FF2B5EF4-FFF2-40B4-BE49-F238E27FC236}">
                <a16:creationId xmlns:a16="http://schemas.microsoft.com/office/drawing/2014/main" id="{6666E3DC-EEDD-CA04-3684-EDA81D3EA963}"/>
              </a:ext>
            </a:extLst>
          </p:cNvPr>
          <p:cNvSpPr>
            <a:spLocks noGrp="1" noChangeAspect="1"/>
          </p:cNvSpPr>
          <p:nvPr>
            <p:ph type="body" sz="quarter" idx="29" hasCustomPrompt="1"/>
          </p:nvPr>
        </p:nvSpPr>
        <p:spPr>
          <a:xfrm>
            <a:off x="4705436" y="4293530"/>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7" name="Text Placeholder 10">
            <a:extLst>
              <a:ext uri="{FF2B5EF4-FFF2-40B4-BE49-F238E27FC236}">
                <a16:creationId xmlns:a16="http://schemas.microsoft.com/office/drawing/2014/main" id="{3B7D5CB4-A9B8-F0FA-942E-776B9DC0F16E}"/>
              </a:ext>
            </a:extLst>
          </p:cNvPr>
          <p:cNvSpPr>
            <a:spLocks noGrp="1"/>
          </p:cNvSpPr>
          <p:nvPr>
            <p:ph type="body" sz="quarter" idx="30"/>
          </p:nvPr>
        </p:nvSpPr>
        <p:spPr>
          <a:xfrm>
            <a:off x="3757423" y="5147542"/>
            <a:ext cx="204152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11" name="Text Placeholder 10">
            <a:extLst>
              <a:ext uri="{FF2B5EF4-FFF2-40B4-BE49-F238E27FC236}">
                <a16:creationId xmlns:a16="http://schemas.microsoft.com/office/drawing/2014/main" id="{6944CDE9-8EDF-B1D7-A38A-CC58B764A9A8}"/>
              </a:ext>
            </a:extLst>
          </p:cNvPr>
          <p:cNvSpPr>
            <a:spLocks noGrp="1"/>
          </p:cNvSpPr>
          <p:nvPr>
            <p:ph type="body" sz="quarter" idx="31"/>
          </p:nvPr>
        </p:nvSpPr>
        <p:spPr>
          <a:xfrm>
            <a:off x="3757423" y="4542233"/>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12" name="Text Placeholder 10">
            <a:extLst>
              <a:ext uri="{FF2B5EF4-FFF2-40B4-BE49-F238E27FC236}">
                <a16:creationId xmlns:a16="http://schemas.microsoft.com/office/drawing/2014/main" id="{7083408F-6C45-7053-ADEF-9A3DBFCF799B}"/>
              </a:ext>
            </a:extLst>
          </p:cNvPr>
          <p:cNvSpPr>
            <a:spLocks noGrp="1"/>
          </p:cNvSpPr>
          <p:nvPr>
            <p:ph type="body" sz="quarter" idx="32" hasCustomPrompt="1"/>
          </p:nvPr>
        </p:nvSpPr>
        <p:spPr>
          <a:xfrm>
            <a:off x="4154149" y="3588767"/>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14" name="Text Placeholder 29">
            <a:extLst>
              <a:ext uri="{FF2B5EF4-FFF2-40B4-BE49-F238E27FC236}">
                <a16:creationId xmlns:a16="http://schemas.microsoft.com/office/drawing/2014/main" id="{5EBB989C-7590-10DE-3387-664855A4676E}"/>
              </a:ext>
            </a:extLst>
          </p:cNvPr>
          <p:cNvSpPr>
            <a:spLocks noGrp="1" noChangeAspect="1"/>
          </p:cNvSpPr>
          <p:nvPr>
            <p:ph type="body" sz="quarter" idx="33" hasCustomPrompt="1"/>
          </p:nvPr>
        </p:nvSpPr>
        <p:spPr>
          <a:xfrm>
            <a:off x="6019087" y="2990444"/>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18" name="Text Placeholder 10">
            <a:extLst>
              <a:ext uri="{FF2B5EF4-FFF2-40B4-BE49-F238E27FC236}">
                <a16:creationId xmlns:a16="http://schemas.microsoft.com/office/drawing/2014/main" id="{22CD8AAD-CD39-4791-753A-8193646200FB}"/>
              </a:ext>
            </a:extLst>
          </p:cNvPr>
          <p:cNvSpPr>
            <a:spLocks noGrp="1"/>
          </p:cNvSpPr>
          <p:nvPr>
            <p:ph type="body" sz="quarter" idx="34"/>
          </p:nvPr>
        </p:nvSpPr>
        <p:spPr>
          <a:xfrm>
            <a:off x="5075237" y="2182937"/>
            <a:ext cx="204152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19" name="Text Placeholder 10">
            <a:extLst>
              <a:ext uri="{FF2B5EF4-FFF2-40B4-BE49-F238E27FC236}">
                <a16:creationId xmlns:a16="http://schemas.microsoft.com/office/drawing/2014/main" id="{7596FCBE-5E31-B8DB-13FD-BF0DDAB1CCB0}"/>
              </a:ext>
            </a:extLst>
          </p:cNvPr>
          <p:cNvSpPr>
            <a:spLocks noGrp="1"/>
          </p:cNvSpPr>
          <p:nvPr>
            <p:ph type="body" sz="quarter" idx="35"/>
          </p:nvPr>
        </p:nvSpPr>
        <p:spPr>
          <a:xfrm>
            <a:off x="5075237" y="1577628"/>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20" name="Text Placeholder 10">
            <a:extLst>
              <a:ext uri="{FF2B5EF4-FFF2-40B4-BE49-F238E27FC236}">
                <a16:creationId xmlns:a16="http://schemas.microsoft.com/office/drawing/2014/main" id="{7305B702-BB02-307E-00B7-98D9589921D0}"/>
              </a:ext>
            </a:extLst>
          </p:cNvPr>
          <p:cNvSpPr>
            <a:spLocks noGrp="1"/>
          </p:cNvSpPr>
          <p:nvPr>
            <p:ph type="body" sz="quarter" idx="36" hasCustomPrompt="1"/>
          </p:nvPr>
        </p:nvSpPr>
        <p:spPr>
          <a:xfrm>
            <a:off x="5467800" y="3588767"/>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26" name="Text Placeholder 29">
            <a:extLst>
              <a:ext uri="{FF2B5EF4-FFF2-40B4-BE49-F238E27FC236}">
                <a16:creationId xmlns:a16="http://schemas.microsoft.com/office/drawing/2014/main" id="{3BF95EB8-6106-AF3C-78D8-A066647E019C}"/>
              </a:ext>
            </a:extLst>
          </p:cNvPr>
          <p:cNvSpPr>
            <a:spLocks noGrp="1" noChangeAspect="1"/>
          </p:cNvSpPr>
          <p:nvPr>
            <p:ph type="body" sz="quarter" idx="37" hasCustomPrompt="1"/>
          </p:nvPr>
        </p:nvSpPr>
        <p:spPr>
          <a:xfrm>
            <a:off x="7332738" y="4293530"/>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31" name="Text Placeholder 10">
            <a:extLst>
              <a:ext uri="{FF2B5EF4-FFF2-40B4-BE49-F238E27FC236}">
                <a16:creationId xmlns:a16="http://schemas.microsoft.com/office/drawing/2014/main" id="{BD3A683B-E42E-FA35-E7FB-E74E9769CC8F}"/>
              </a:ext>
            </a:extLst>
          </p:cNvPr>
          <p:cNvSpPr>
            <a:spLocks noGrp="1"/>
          </p:cNvSpPr>
          <p:nvPr>
            <p:ph type="body" sz="quarter" idx="38"/>
          </p:nvPr>
        </p:nvSpPr>
        <p:spPr>
          <a:xfrm>
            <a:off x="6393051" y="5130283"/>
            <a:ext cx="204152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32" name="Text Placeholder 10">
            <a:extLst>
              <a:ext uri="{FF2B5EF4-FFF2-40B4-BE49-F238E27FC236}">
                <a16:creationId xmlns:a16="http://schemas.microsoft.com/office/drawing/2014/main" id="{CD109356-9C98-8245-D27A-8A562490475E}"/>
              </a:ext>
            </a:extLst>
          </p:cNvPr>
          <p:cNvSpPr>
            <a:spLocks noGrp="1"/>
          </p:cNvSpPr>
          <p:nvPr>
            <p:ph type="body" sz="quarter" idx="39"/>
          </p:nvPr>
        </p:nvSpPr>
        <p:spPr>
          <a:xfrm>
            <a:off x="6393051" y="4524974"/>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33" name="Text Placeholder 10">
            <a:extLst>
              <a:ext uri="{FF2B5EF4-FFF2-40B4-BE49-F238E27FC236}">
                <a16:creationId xmlns:a16="http://schemas.microsoft.com/office/drawing/2014/main" id="{A96809B5-A0D9-D023-DB2E-8E4549DC2C95}"/>
              </a:ext>
            </a:extLst>
          </p:cNvPr>
          <p:cNvSpPr>
            <a:spLocks noGrp="1"/>
          </p:cNvSpPr>
          <p:nvPr>
            <p:ph type="body" sz="quarter" idx="40" hasCustomPrompt="1"/>
          </p:nvPr>
        </p:nvSpPr>
        <p:spPr>
          <a:xfrm>
            <a:off x="6781451" y="3588767"/>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34" name="Text Placeholder 29">
            <a:extLst>
              <a:ext uri="{FF2B5EF4-FFF2-40B4-BE49-F238E27FC236}">
                <a16:creationId xmlns:a16="http://schemas.microsoft.com/office/drawing/2014/main" id="{51E62BD1-B08E-C073-462D-5FBCA2405379}"/>
              </a:ext>
            </a:extLst>
          </p:cNvPr>
          <p:cNvSpPr>
            <a:spLocks noGrp="1" noChangeAspect="1"/>
          </p:cNvSpPr>
          <p:nvPr>
            <p:ph type="body" sz="quarter" idx="41" hasCustomPrompt="1"/>
          </p:nvPr>
        </p:nvSpPr>
        <p:spPr>
          <a:xfrm>
            <a:off x="8646390" y="2990444"/>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35" name="Text Placeholder 10">
            <a:extLst>
              <a:ext uri="{FF2B5EF4-FFF2-40B4-BE49-F238E27FC236}">
                <a16:creationId xmlns:a16="http://schemas.microsoft.com/office/drawing/2014/main" id="{F811FDA7-E577-43F2-D6FC-983A4B94C801}"/>
              </a:ext>
            </a:extLst>
          </p:cNvPr>
          <p:cNvSpPr>
            <a:spLocks noGrp="1"/>
          </p:cNvSpPr>
          <p:nvPr>
            <p:ph type="body" sz="quarter" idx="42"/>
          </p:nvPr>
        </p:nvSpPr>
        <p:spPr>
          <a:xfrm>
            <a:off x="7710867" y="2181874"/>
            <a:ext cx="204152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36" name="Text Placeholder 10">
            <a:extLst>
              <a:ext uri="{FF2B5EF4-FFF2-40B4-BE49-F238E27FC236}">
                <a16:creationId xmlns:a16="http://schemas.microsoft.com/office/drawing/2014/main" id="{0A973B8F-AE50-34E5-5B15-81A9592DF28B}"/>
              </a:ext>
            </a:extLst>
          </p:cNvPr>
          <p:cNvSpPr>
            <a:spLocks noGrp="1"/>
          </p:cNvSpPr>
          <p:nvPr>
            <p:ph type="body" sz="quarter" idx="43"/>
          </p:nvPr>
        </p:nvSpPr>
        <p:spPr>
          <a:xfrm>
            <a:off x="7710867" y="1576565"/>
            <a:ext cx="204152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37" name="Text Placeholder 10">
            <a:extLst>
              <a:ext uri="{FF2B5EF4-FFF2-40B4-BE49-F238E27FC236}">
                <a16:creationId xmlns:a16="http://schemas.microsoft.com/office/drawing/2014/main" id="{ED523784-D992-9AF7-DA1B-2E65987A1D16}"/>
              </a:ext>
            </a:extLst>
          </p:cNvPr>
          <p:cNvSpPr>
            <a:spLocks noGrp="1"/>
          </p:cNvSpPr>
          <p:nvPr>
            <p:ph type="body" sz="quarter" idx="44" hasCustomPrompt="1"/>
          </p:nvPr>
        </p:nvSpPr>
        <p:spPr>
          <a:xfrm>
            <a:off x="8095103" y="3588767"/>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grpSp>
        <p:nvGrpSpPr>
          <p:cNvPr id="10" name="Group 9">
            <a:extLst>
              <a:ext uri="{FF2B5EF4-FFF2-40B4-BE49-F238E27FC236}">
                <a16:creationId xmlns:a16="http://schemas.microsoft.com/office/drawing/2014/main" id="{A8A760F7-0747-67F3-5F50-AE6497458188}"/>
              </a:ext>
            </a:extLst>
          </p:cNvPr>
          <p:cNvGrpSpPr/>
          <p:nvPr userDrawn="1"/>
        </p:nvGrpSpPr>
        <p:grpSpPr>
          <a:xfrm>
            <a:off x="2826473" y="3093718"/>
            <a:ext cx="6539055" cy="1307812"/>
            <a:chOff x="3480378" y="3357980"/>
            <a:chExt cx="6539055" cy="1307812"/>
          </a:xfrm>
        </p:grpSpPr>
        <p:sp>
          <p:nvSpPr>
            <p:cNvPr id="13" name="Arc 47">
              <a:extLst>
                <a:ext uri="{FF2B5EF4-FFF2-40B4-BE49-F238E27FC236}">
                  <a16:creationId xmlns:a16="http://schemas.microsoft.com/office/drawing/2014/main" id="{050E31AC-DC15-76A7-0044-89F73DD55431}"/>
                </a:ext>
              </a:extLst>
            </p:cNvPr>
            <p:cNvSpPr/>
            <p:nvPr userDrawn="1"/>
          </p:nvSpPr>
          <p:spPr>
            <a:xfrm>
              <a:off x="8711622"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BAB3493B-0633-F805-EAE2-F104DC71D026}"/>
                </a:ext>
              </a:extLst>
            </p:cNvPr>
            <p:cNvSpPr/>
            <p:nvPr userDrawn="1"/>
          </p:nvSpPr>
          <p:spPr>
            <a:xfrm>
              <a:off x="6096000"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48">
              <a:extLst>
                <a:ext uri="{FF2B5EF4-FFF2-40B4-BE49-F238E27FC236}">
                  <a16:creationId xmlns:a16="http://schemas.microsoft.com/office/drawing/2014/main" id="{6D904B10-FEA0-430E-1D9F-3AFF714CA144}"/>
                </a:ext>
              </a:extLst>
            </p:cNvPr>
            <p:cNvSpPr/>
            <p:nvPr userDrawn="1"/>
          </p:nvSpPr>
          <p:spPr>
            <a:xfrm flipV="1">
              <a:off x="7403811"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7">
              <a:extLst>
                <a:ext uri="{FF2B5EF4-FFF2-40B4-BE49-F238E27FC236}">
                  <a16:creationId xmlns:a16="http://schemas.microsoft.com/office/drawing/2014/main" id="{7321788F-60E5-E432-F88B-8FA1F88E81FE}"/>
                </a:ext>
              </a:extLst>
            </p:cNvPr>
            <p:cNvSpPr/>
            <p:nvPr userDrawn="1"/>
          </p:nvSpPr>
          <p:spPr>
            <a:xfrm>
              <a:off x="3480378"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1" name="Arc 48">
              <a:extLst>
                <a:ext uri="{FF2B5EF4-FFF2-40B4-BE49-F238E27FC236}">
                  <a16:creationId xmlns:a16="http://schemas.microsoft.com/office/drawing/2014/main" id="{DB3FF764-2681-4862-6B4A-6AB165D97309}"/>
                </a:ext>
              </a:extLst>
            </p:cNvPr>
            <p:cNvSpPr/>
            <p:nvPr userDrawn="1"/>
          </p:nvSpPr>
          <p:spPr>
            <a:xfrm flipV="1">
              <a:off x="4788189"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9F48BF63-6577-A129-5E9D-C964E089C301}"/>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DC817092-36E1-9F2E-7A9F-C1C1BA0EDDE2}"/>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BBEDDCCC-D2F6-CB96-E105-E76320D1A6BA}"/>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ACCA5710-2188-192B-BA07-258251BE2958}"/>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Arc 26">
              <a:extLst>
                <a:ext uri="{FF2B5EF4-FFF2-40B4-BE49-F238E27FC236}">
                  <a16:creationId xmlns:a16="http://schemas.microsoft.com/office/drawing/2014/main" id="{77038E81-AFCA-297C-B59C-35E69E539FB7}"/>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41935043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
        <p:nvSpPr>
          <p:cNvPr id="2" name="Title 1">
            <a:extLst>
              <a:ext uri="{FF2B5EF4-FFF2-40B4-BE49-F238E27FC236}">
                <a16:creationId xmlns:a16="http://schemas.microsoft.com/office/drawing/2014/main" id="{78C2D45A-2EAF-4A31-8BAE-AD989F7DA5B0}"/>
              </a:ext>
            </a:extLst>
          </p:cNvPr>
          <p:cNvSpPr>
            <a:spLocks noGrp="1"/>
          </p:cNvSpPr>
          <p:nvPr>
            <p:ph type="title"/>
          </p:nvPr>
        </p:nvSpPr>
        <p:spPr>
          <a:xfrm>
            <a:off x="587375" y="584201"/>
            <a:ext cx="11017250" cy="930274"/>
          </a:xfrm>
        </p:spPr>
        <p:txBody>
          <a:bodyPr wrap="square" anchor="t">
            <a:noAutofit/>
          </a:bodyPr>
          <a:lstStyle>
            <a:lvl1pPr>
              <a:defRPr sz="4400" b="0">
                <a:latin typeface="+mj-lt"/>
              </a:defRPr>
            </a:lvl1pPr>
          </a:lstStyle>
          <a:p>
            <a:r>
              <a:rPr lang="en-US" dirty="0"/>
              <a:t>Click to edit Master title</a:t>
            </a:r>
          </a:p>
        </p:txBody>
      </p:sp>
      <p:sp>
        <p:nvSpPr>
          <p:cNvPr id="30" name="Text Placeholder 29">
            <a:extLst>
              <a:ext uri="{FF2B5EF4-FFF2-40B4-BE49-F238E27FC236}">
                <a16:creationId xmlns:a16="http://schemas.microsoft.com/office/drawing/2014/main" id="{A0291D71-218F-D9A9-2622-7DB85D8925E4}"/>
              </a:ext>
            </a:extLst>
          </p:cNvPr>
          <p:cNvSpPr>
            <a:spLocks noGrp="1" noChangeAspect="1"/>
          </p:cNvSpPr>
          <p:nvPr>
            <p:ph type="body" sz="quarter" idx="28" hasCustomPrompt="1"/>
          </p:nvPr>
        </p:nvSpPr>
        <p:spPr>
          <a:xfrm>
            <a:off x="2788208" y="3000578"/>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 name="Text Placeholder 10">
            <a:extLst>
              <a:ext uri="{FF2B5EF4-FFF2-40B4-BE49-F238E27FC236}">
                <a16:creationId xmlns:a16="http://schemas.microsoft.com/office/drawing/2014/main" id="{6C7187E5-9CB0-DE77-CB11-15E8C3DB51E4}"/>
              </a:ext>
            </a:extLst>
          </p:cNvPr>
          <p:cNvSpPr>
            <a:spLocks noGrp="1"/>
          </p:cNvSpPr>
          <p:nvPr>
            <p:ph type="body" sz="quarter" idx="13"/>
          </p:nvPr>
        </p:nvSpPr>
        <p:spPr>
          <a:xfrm>
            <a:off x="2027238" y="2149718"/>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 name="Text Placeholder 10">
            <a:extLst>
              <a:ext uri="{FF2B5EF4-FFF2-40B4-BE49-F238E27FC236}">
                <a16:creationId xmlns:a16="http://schemas.microsoft.com/office/drawing/2014/main" id="{7232E8A5-6B09-7349-2403-BC94FA614B1C}"/>
              </a:ext>
            </a:extLst>
          </p:cNvPr>
          <p:cNvSpPr>
            <a:spLocks noGrp="1"/>
          </p:cNvSpPr>
          <p:nvPr>
            <p:ph type="body" sz="quarter" idx="14"/>
          </p:nvPr>
        </p:nvSpPr>
        <p:spPr>
          <a:xfrm>
            <a:off x="2027238" y="154440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9" name="Text Placeholder 10">
            <a:extLst>
              <a:ext uri="{FF2B5EF4-FFF2-40B4-BE49-F238E27FC236}">
                <a16:creationId xmlns:a16="http://schemas.microsoft.com/office/drawing/2014/main" id="{E8615F10-68C5-1996-CA95-B27855937F31}"/>
              </a:ext>
            </a:extLst>
          </p:cNvPr>
          <p:cNvSpPr>
            <a:spLocks noGrp="1"/>
          </p:cNvSpPr>
          <p:nvPr>
            <p:ph type="body" sz="quarter" idx="15" hasCustomPrompt="1"/>
          </p:nvPr>
        </p:nvSpPr>
        <p:spPr>
          <a:xfrm>
            <a:off x="2236920"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1" name="Text Placeholder 29">
            <a:extLst>
              <a:ext uri="{FF2B5EF4-FFF2-40B4-BE49-F238E27FC236}">
                <a16:creationId xmlns:a16="http://schemas.microsoft.com/office/drawing/2014/main" id="{53323434-68DF-9125-D566-F1BACDE11E4B}"/>
              </a:ext>
            </a:extLst>
          </p:cNvPr>
          <p:cNvSpPr>
            <a:spLocks noGrp="1" noChangeAspect="1"/>
          </p:cNvSpPr>
          <p:nvPr>
            <p:ph type="body" sz="quarter" idx="29" hasCustomPrompt="1"/>
          </p:nvPr>
        </p:nvSpPr>
        <p:spPr>
          <a:xfrm>
            <a:off x="4043772" y="4308425"/>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2" name="Text Placeholder 10">
            <a:extLst>
              <a:ext uri="{FF2B5EF4-FFF2-40B4-BE49-F238E27FC236}">
                <a16:creationId xmlns:a16="http://schemas.microsoft.com/office/drawing/2014/main" id="{BA71903A-36DE-91C7-EFA2-D90099718329}"/>
              </a:ext>
            </a:extLst>
          </p:cNvPr>
          <p:cNvSpPr>
            <a:spLocks noGrp="1"/>
          </p:cNvSpPr>
          <p:nvPr>
            <p:ph type="body" sz="quarter" idx="30"/>
          </p:nvPr>
        </p:nvSpPr>
        <p:spPr>
          <a:xfrm>
            <a:off x="3327686" y="5204362"/>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53" name="Text Placeholder 10">
            <a:extLst>
              <a:ext uri="{FF2B5EF4-FFF2-40B4-BE49-F238E27FC236}">
                <a16:creationId xmlns:a16="http://schemas.microsoft.com/office/drawing/2014/main" id="{D3DFFB25-896C-3EDE-6055-EE468DBDD581}"/>
              </a:ext>
            </a:extLst>
          </p:cNvPr>
          <p:cNvSpPr>
            <a:spLocks noGrp="1"/>
          </p:cNvSpPr>
          <p:nvPr>
            <p:ph type="body" sz="quarter" idx="31"/>
          </p:nvPr>
        </p:nvSpPr>
        <p:spPr>
          <a:xfrm>
            <a:off x="3327686" y="4599053"/>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54" name="Text Placeholder 10">
            <a:extLst>
              <a:ext uri="{FF2B5EF4-FFF2-40B4-BE49-F238E27FC236}">
                <a16:creationId xmlns:a16="http://schemas.microsoft.com/office/drawing/2014/main" id="{73D90FC2-7F19-F7F9-BC95-F4787D4A8104}"/>
              </a:ext>
            </a:extLst>
          </p:cNvPr>
          <p:cNvSpPr>
            <a:spLocks noGrp="1"/>
          </p:cNvSpPr>
          <p:nvPr>
            <p:ph type="body" sz="quarter" idx="32" hasCustomPrompt="1"/>
          </p:nvPr>
        </p:nvSpPr>
        <p:spPr>
          <a:xfrm>
            <a:off x="3506914"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5" name="Text Placeholder 29">
            <a:extLst>
              <a:ext uri="{FF2B5EF4-FFF2-40B4-BE49-F238E27FC236}">
                <a16:creationId xmlns:a16="http://schemas.microsoft.com/office/drawing/2014/main" id="{D4F2ECCC-C38D-BBB9-2E75-720DFAEE01CD}"/>
              </a:ext>
            </a:extLst>
          </p:cNvPr>
          <p:cNvSpPr>
            <a:spLocks noGrp="1" noChangeAspect="1"/>
          </p:cNvSpPr>
          <p:nvPr>
            <p:ph type="body" sz="quarter" idx="33" hasCustomPrompt="1"/>
          </p:nvPr>
        </p:nvSpPr>
        <p:spPr>
          <a:xfrm>
            <a:off x="5357896" y="3000513"/>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56" name="Text Placeholder 10">
            <a:extLst>
              <a:ext uri="{FF2B5EF4-FFF2-40B4-BE49-F238E27FC236}">
                <a16:creationId xmlns:a16="http://schemas.microsoft.com/office/drawing/2014/main" id="{67121663-70D4-3BF1-D4EF-1A9B305BD451}"/>
              </a:ext>
            </a:extLst>
          </p:cNvPr>
          <p:cNvSpPr>
            <a:spLocks noGrp="1"/>
          </p:cNvSpPr>
          <p:nvPr>
            <p:ph type="body" sz="quarter" idx="34"/>
          </p:nvPr>
        </p:nvSpPr>
        <p:spPr>
          <a:xfrm>
            <a:off x="4628134" y="2149718"/>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57" name="Text Placeholder 10">
            <a:extLst>
              <a:ext uri="{FF2B5EF4-FFF2-40B4-BE49-F238E27FC236}">
                <a16:creationId xmlns:a16="http://schemas.microsoft.com/office/drawing/2014/main" id="{A81A776E-11F9-71B1-4551-15342D48D672}"/>
              </a:ext>
            </a:extLst>
          </p:cNvPr>
          <p:cNvSpPr>
            <a:spLocks noGrp="1"/>
          </p:cNvSpPr>
          <p:nvPr>
            <p:ph type="body" sz="quarter" idx="35"/>
          </p:nvPr>
        </p:nvSpPr>
        <p:spPr>
          <a:xfrm>
            <a:off x="4628134" y="1544409"/>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58" name="Text Placeholder 10">
            <a:extLst>
              <a:ext uri="{FF2B5EF4-FFF2-40B4-BE49-F238E27FC236}">
                <a16:creationId xmlns:a16="http://schemas.microsoft.com/office/drawing/2014/main" id="{F94F1DAA-42A4-61E9-0754-1CCD3BCF29C2}"/>
              </a:ext>
            </a:extLst>
          </p:cNvPr>
          <p:cNvSpPr>
            <a:spLocks noGrp="1"/>
          </p:cNvSpPr>
          <p:nvPr>
            <p:ph type="body" sz="quarter" idx="36" hasCustomPrompt="1"/>
          </p:nvPr>
        </p:nvSpPr>
        <p:spPr>
          <a:xfrm>
            <a:off x="4815556"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59" name="Text Placeholder 29">
            <a:extLst>
              <a:ext uri="{FF2B5EF4-FFF2-40B4-BE49-F238E27FC236}">
                <a16:creationId xmlns:a16="http://schemas.microsoft.com/office/drawing/2014/main" id="{4898336E-E248-EF46-BA8B-2BF1CFFAB124}"/>
              </a:ext>
            </a:extLst>
          </p:cNvPr>
          <p:cNvSpPr>
            <a:spLocks noGrp="1" noChangeAspect="1"/>
          </p:cNvSpPr>
          <p:nvPr>
            <p:ph type="body" sz="quarter" idx="37" hasCustomPrompt="1"/>
          </p:nvPr>
        </p:nvSpPr>
        <p:spPr>
          <a:xfrm>
            <a:off x="6672020" y="4308425"/>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0" name="Text Placeholder 10">
            <a:extLst>
              <a:ext uri="{FF2B5EF4-FFF2-40B4-BE49-F238E27FC236}">
                <a16:creationId xmlns:a16="http://schemas.microsoft.com/office/drawing/2014/main" id="{5E6913C8-FB03-CD49-906E-DD4060DBAD6E}"/>
              </a:ext>
            </a:extLst>
          </p:cNvPr>
          <p:cNvSpPr>
            <a:spLocks noGrp="1"/>
          </p:cNvSpPr>
          <p:nvPr>
            <p:ph type="body" sz="quarter" idx="38"/>
          </p:nvPr>
        </p:nvSpPr>
        <p:spPr>
          <a:xfrm>
            <a:off x="5928582" y="5204362"/>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1" name="Text Placeholder 10">
            <a:extLst>
              <a:ext uri="{FF2B5EF4-FFF2-40B4-BE49-F238E27FC236}">
                <a16:creationId xmlns:a16="http://schemas.microsoft.com/office/drawing/2014/main" id="{44F6B3A7-AADA-116E-D6BB-28E7532917D1}"/>
              </a:ext>
            </a:extLst>
          </p:cNvPr>
          <p:cNvSpPr>
            <a:spLocks noGrp="1"/>
          </p:cNvSpPr>
          <p:nvPr>
            <p:ph type="body" sz="quarter" idx="39"/>
          </p:nvPr>
        </p:nvSpPr>
        <p:spPr>
          <a:xfrm>
            <a:off x="5928582" y="4599053"/>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62" name="Text Placeholder 10">
            <a:extLst>
              <a:ext uri="{FF2B5EF4-FFF2-40B4-BE49-F238E27FC236}">
                <a16:creationId xmlns:a16="http://schemas.microsoft.com/office/drawing/2014/main" id="{13BB42D9-4570-1606-4E3F-18FD1A7AF46F}"/>
              </a:ext>
            </a:extLst>
          </p:cNvPr>
          <p:cNvSpPr>
            <a:spLocks noGrp="1"/>
          </p:cNvSpPr>
          <p:nvPr>
            <p:ph type="body" sz="quarter" idx="40" hasCustomPrompt="1"/>
          </p:nvPr>
        </p:nvSpPr>
        <p:spPr>
          <a:xfrm>
            <a:off x="6124198"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63" name="Text Placeholder 29">
            <a:extLst>
              <a:ext uri="{FF2B5EF4-FFF2-40B4-BE49-F238E27FC236}">
                <a16:creationId xmlns:a16="http://schemas.microsoft.com/office/drawing/2014/main" id="{1BFCBE9E-B1A3-4422-5CF2-9541FA3C5246}"/>
              </a:ext>
            </a:extLst>
          </p:cNvPr>
          <p:cNvSpPr>
            <a:spLocks noGrp="1" noChangeAspect="1"/>
          </p:cNvSpPr>
          <p:nvPr>
            <p:ph type="body" sz="quarter" idx="41" hasCustomPrompt="1"/>
          </p:nvPr>
        </p:nvSpPr>
        <p:spPr>
          <a:xfrm>
            <a:off x="7986144" y="3000513"/>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4" name="Text Placeholder 10">
            <a:extLst>
              <a:ext uri="{FF2B5EF4-FFF2-40B4-BE49-F238E27FC236}">
                <a16:creationId xmlns:a16="http://schemas.microsoft.com/office/drawing/2014/main" id="{DABCB3F4-0842-933F-B8A6-7DEE28D99F1C}"/>
              </a:ext>
            </a:extLst>
          </p:cNvPr>
          <p:cNvSpPr>
            <a:spLocks noGrp="1"/>
          </p:cNvSpPr>
          <p:nvPr>
            <p:ph type="body" sz="quarter" idx="42"/>
          </p:nvPr>
        </p:nvSpPr>
        <p:spPr>
          <a:xfrm>
            <a:off x="7229030" y="2154096"/>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5" name="Text Placeholder 10">
            <a:extLst>
              <a:ext uri="{FF2B5EF4-FFF2-40B4-BE49-F238E27FC236}">
                <a16:creationId xmlns:a16="http://schemas.microsoft.com/office/drawing/2014/main" id="{D303EBE3-D758-CFCE-E6DE-CDF0FC2B99A9}"/>
              </a:ext>
            </a:extLst>
          </p:cNvPr>
          <p:cNvSpPr>
            <a:spLocks noGrp="1"/>
          </p:cNvSpPr>
          <p:nvPr>
            <p:ph type="body" sz="quarter" idx="43"/>
          </p:nvPr>
        </p:nvSpPr>
        <p:spPr>
          <a:xfrm>
            <a:off x="7229030" y="1548787"/>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66" name="Text Placeholder 10">
            <a:extLst>
              <a:ext uri="{FF2B5EF4-FFF2-40B4-BE49-F238E27FC236}">
                <a16:creationId xmlns:a16="http://schemas.microsoft.com/office/drawing/2014/main" id="{FE08EFEF-081F-D74C-0DBF-EC347C017AE3}"/>
              </a:ext>
            </a:extLst>
          </p:cNvPr>
          <p:cNvSpPr>
            <a:spLocks noGrp="1"/>
          </p:cNvSpPr>
          <p:nvPr>
            <p:ph type="body" sz="quarter" idx="44" hasCustomPrompt="1"/>
          </p:nvPr>
        </p:nvSpPr>
        <p:spPr>
          <a:xfrm>
            <a:off x="7432840"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sp>
        <p:nvSpPr>
          <p:cNvPr id="67" name="Text Placeholder 29">
            <a:extLst>
              <a:ext uri="{FF2B5EF4-FFF2-40B4-BE49-F238E27FC236}">
                <a16:creationId xmlns:a16="http://schemas.microsoft.com/office/drawing/2014/main" id="{4926351E-7AD1-9C95-1407-C314C0CC317B}"/>
              </a:ext>
            </a:extLst>
          </p:cNvPr>
          <p:cNvSpPr>
            <a:spLocks noGrp="1" noChangeAspect="1"/>
          </p:cNvSpPr>
          <p:nvPr>
            <p:ph type="body" sz="quarter" idx="45" hasCustomPrompt="1"/>
          </p:nvPr>
        </p:nvSpPr>
        <p:spPr>
          <a:xfrm>
            <a:off x="9290450" y="4308425"/>
            <a:ext cx="153825" cy="216000"/>
          </a:xfrm>
          <a:custGeom>
            <a:avLst/>
            <a:gdLst>
              <a:gd name="connsiteX0" fmla="*/ 0 w 226260"/>
              <a:gd name="connsiteY0" fmla="*/ 0 h 317714"/>
              <a:gd name="connsiteX1" fmla="*/ 92450 w 226260"/>
              <a:gd name="connsiteY1" fmla="*/ 0 h 317714"/>
              <a:gd name="connsiteX2" fmla="*/ 226260 w 226260"/>
              <a:gd name="connsiteY2" fmla="*/ 158857 h 317714"/>
              <a:gd name="connsiteX3" fmla="*/ 92450 w 226260"/>
              <a:gd name="connsiteY3" fmla="*/ 317714 h 317714"/>
              <a:gd name="connsiteX4" fmla="*/ 0 w 226260"/>
              <a:gd name="connsiteY4" fmla="*/ 317714 h 317714"/>
              <a:gd name="connsiteX5" fmla="*/ 133810 w 226260"/>
              <a:gd name="connsiteY5" fmla="*/ 158857 h 31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260" h="317714">
                <a:moveTo>
                  <a:pt x="0" y="0"/>
                </a:moveTo>
                <a:lnTo>
                  <a:pt x="92450" y="0"/>
                </a:lnTo>
                <a:lnTo>
                  <a:pt x="226260" y="158857"/>
                </a:lnTo>
                <a:lnTo>
                  <a:pt x="92450" y="317714"/>
                </a:lnTo>
                <a:lnTo>
                  <a:pt x="0" y="317714"/>
                </a:lnTo>
                <a:lnTo>
                  <a:pt x="133810" y="158857"/>
                </a:lnTo>
                <a:close/>
              </a:path>
            </a:pathLst>
          </a:custGeom>
          <a:solidFill>
            <a:schemeClr val="accent1"/>
          </a:solidFill>
        </p:spPr>
        <p:txBody>
          <a:bodyPr wrap="square" anchor="b">
            <a:noAutofit/>
          </a:bodyPr>
          <a:lstStyle>
            <a:lvl1pPr marL="0" indent="0" algn="ctr">
              <a:lnSpc>
                <a:spcPct val="100000"/>
              </a:lnSpc>
              <a:spcBef>
                <a:spcPts val="0"/>
              </a:spcBef>
              <a:buNone/>
              <a:defRPr sz="1000" b="1">
                <a:solidFill>
                  <a:schemeClr val="tx1">
                    <a:lumMod val="75000"/>
                    <a:lumOff val="25000"/>
                    <a:alpha val="0"/>
                  </a:schemeClr>
                </a:solidFill>
              </a:defRPr>
            </a:lvl1pPr>
          </a:lstStyle>
          <a:p>
            <a:pPr lvl="0"/>
            <a:r>
              <a:rPr lang="en-US" dirty="0"/>
              <a:t>.</a:t>
            </a:r>
          </a:p>
        </p:txBody>
      </p:sp>
      <p:sp>
        <p:nvSpPr>
          <p:cNvPr id="68" name="Text Placeholder 10">
            <a:extLst>
              <a:ext uri="{FF2B5EF4-FFF2-40B4-BE49-F238E27FC236}">
                <a16:creationId xmlns:a16="http://schemas.microsoft.com/office/drawing/2014/main" id="{1B3E5397-AFF1-792C-EBED-85446B7974C2}"/>
              </a:ext>
            </a:extLst>
          </p:cNvPr>
          <p:cNvSpPr>
            <a:spLocks noGrp="1"/>
          </p:cNvSpPr>
          <p:nvPr>
            <p:ph type="body" sz="quarter" idx="46"/>
          </p:nvPr>
        </p:nvSpPr>
        <p:spPr>
          <a:xfrm>
            <a:off x="8529480" y="5204362"/>
            <a:ext cx="1675764" cy="788400"/>
          </a:xfrm>
        </p:spPr>
        <p:txBody>
          <a:bodyPr>
            <a:noAutofit/>
          </a:bodyPr>
          <a:lstStyle>
            <a:lvl1pPr marL="0" indent="0" algn="ctr">
              <a:lnSpc>
                <a:spcPct val="100000"/>
              </a:lnSpc>
              <a:spcBef>
                <a:spcPts val="0"/>
              </a:spcBef>
              <a:buNone/>
              <a:defRPr sz="1200">
                <a:solidFill>
                  <a:schemeClr val="tx2"/>
                </a:solidFill>
              </a:defRPr>
            </a:lvl1pPr>
          </a:lstStyle>
          <a:p>
            <a:pPr lvl="0"/>
            <a:r>
              <a:rPr lang="en-US" dirty="0"/>
              <a:t>Click to edit Master text styles</a:t>
            </a:r>
          </a:p>
        </p:txBody>
      </p:sp>
      <p:sp>
        <p:nvSpPr>
          <p:cNvPr id="69" name="Text Placeholder 10">
            <a:extLst>
              <a:ext uri="{FF2B5EF4-FFF2-40B4-BE49-F238E27FC236}">
                <a16:creationId xmlns:a16="http://schemas.microsoft.com/office/drawing/2014/main" id="{6A42B7D2-42FB-CF79-5B03-F53EDE38C4C6}"/>
              </a:ext>
            </a:extLst>
          </p:cNvPr>
          <p:cNvSpPr>
            <a:spLocks noGrp="1"/>
          </p:cNvSpPr>
          <p:nvPr>
            <p:ph type="body" sz="quarter" idx="47"/>
          </p:nvPr>
        </p:nvSpPr>
        <p:spPr>
          <a:xfrm>
            <a:off x="8529480" y="4599053"/>
            <a:ext cx="1675764" cy="602673"/>
          </a:xfrm>
        </p:spPr>
        <p:txBody>
          <a:bodyPr anchor="b">
            <a:noAutofit/>
          </a:bodyPr>
          <a:lstStyle>
            <a:lvl1pPr marL="0" indent="0" algn="ctr">
              <a:lnSpc>
                <a:spcPct val="100000"/>
              </a:lnSpc>
              <a:spcBef>
                <a:spcPts val="0"/>
              </a:spcBef>
              <a:buNone/>
              <a:defRPr sz="1400" b="1">
                <a:solidFill>
                  <a:schemeClr val="tx1">
                    <a:lumMod val="75000"/>
                    <a:lumOff val="25000"/>
                  </a:schemeClr>
                </a:solidFill>
              </a:defRPr>
            </a:lvl1pPr>
          </a:lstStyle>
          <a:p>
            <a:pPr lvl="0"/>
            <a:r>
              <a:rPr lang="en-US" dirty="0"/>
              <a:t>Click to edit Master text styles</a:t>
            </a:r>
          </a:p>
        </p:txBody>
      </p:sp>
      <p:sp>
        <p:nvSpPr>
          <p:cNvPr id="70" name="Text Placeholder 10">
            <a:extLst>
              <a:ext uri="{FF2B5EF4-FFF2-40B4-BE49-F238E27FC236}">
                <a16:creationId xmlns:a16="http://schemas.microsoft.com/office/drawing/2014/main" id="{B3E3AE05-5DB9-B07D-BA25-7F7F36F3731A}"/>
              </a:ext>
            </a:extLst>
          </p:cNvPr>
          <p:cNvSpPr>
            <a:spLocks noGrp="1"/>
          </p:cNvSpPr>
          <p:nvPr>
            <p:ph type="body" sz="quarter" idx="48" hasCustomPrompt="1"/>
          </p:nvPr>
        </p:nvSpPr>
        <p:spPr>
          <a:xfrm>
            <a:off x="8739162" y="3592578"/>
            <a:ext cx="1256400" cy="317714"/>
          </a:xfrm>
        </p:spPr>
        <p:txBody>
          <a:bodyPr anchor="ctr">
            <a:noAutofit/>
          </a:bodyPr>
          <a:lstStyle>
            <a:lvl1pPr marL="0" indent="0" algn="ctr">
              <a:lnSpc>
                <a:spcPct val="100000"/>
              </a:lnSpc>
              <a:spcBef>
                <a:spcPts val="0"/>
              </a:spcBef>
              <a:buNone/>
              <a:defRPr sz="1300" b="1">
                <a:solidFill>
                  <a:schemeClr val="tx1">
                    <a:lumMod val="75000"/>
                    <a:lumOff val="25000"/>
                  </a:schemeClr>
                </a:solidFill>
              </a:defRPr>
            </a:lvl1pPr>
          </a:lstStyle>
          <a:p>
            <a:pPr lvl="0"/>
            <a:r>
              <a:rPr lang="en-US" dirty="0"/>
              <a:t>Milestone</a:t>
            </a:r>
          </a:p>
        </p:txBody>
      </p:sp>
      <p:grpSp>
        <p:nvGrpSpPr>
          <p:cNvPr id="4" name="Group 3">
            <a:extLst>
              <a:ext uri="{FF2B5EF4-FFF2-40B4-BE49-F238E27FC236}">
                <a16:creationId xmlns:a16="http://schemas.microsoft.com/office/drawing/2014/main" id="{B7642065-0956-886E-8D50-13A5E23F80D6}"/>
              </a:ext>
            </a:extLst>
          </p:cNvPr>
          <p:cNvGrpSpPr/>
          <p:nvPr userDrawn="1"/>
        </p:nvGrpSpPr>
        <p:grpSpPr>
          <a:xfrm>
            <a:off x="2172567" y="3101973"/>
            <a:ext cx="7846866" cy="1307812"/>
            <a:chOff x="2105892" y="3357980"/>
            <a:chExt cx="7846866" cy="1307812"/>
          </a:xfrm>
        </p:grpSpPr>
        <p:sp>
          <p:nvSpPr>
            <p:cNvPr id="7" name="Arc 48">
              <a:extLst>
                <a:ext uri="{FF2B5EF4-FFF2-40B4-BE49-F238E27FC236}">
                  <a16:creationId xmlns:a16="http://schemas.microsoft.com/office/drawing/2014/main" id="{EC850A60-C20A-8395-7234-45A3366219FC}"/>
                </a:ext>
              </a:extLst>
            </p:cNvPr>
            <p:cNvSpPr/>
            <p:nvPr userDrawn="1"/>
          </p:nvSpPr>
          <p:spPr>
            <a:xfrm flipV="1">
              <a:off x="8644947"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A0E80446-5E4B-C665-6CFB-7165CD4931A0}"/>
                </a:ext>
              </a:extLst>
            </p:cNvPr>
            <p:cNvSpPr/>
            <p:nvPr userDrawn="1"/>
          </p:nvSpPr>
          <p:spPr>
            <a:xfrm>
              <a:off x="7337136"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47">
              <a:extLst>
                <a:ext uri="{FF2B5EF4-FFF2-40B4-BE49-F238E27FC236}">
                  <a16:creationId xmlns:a16="http://schemas.microsoft.com/office/drawing/2014/main" id="{A483ED77-8DE6-0A70-9864-0B25285EF399}"/>
                </a:ext>
              </a:extLst>
            </p:cNvPr>
            <p:cNvSpPr/>
            <p:nvPr userDrawn="1"/>
          </p:nvSpPr>
          <p:spPr>
            <a:xfrm>
              <a:off x="4721514"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8">
              <a:extLst>
                <a:ext uri="{FF2B5EF4-FFF2-40B4-BE49-F238E27FC236}">
                  <a16:creationId xmlns:a16="http://schemas.microsoft.com/office/drawing/2014/main" id="{C0781424-C361-E569-C2E5-818CB90302F9}"/>
                </a:ext>
              </a:extLst>
            </p:cNvPr>
            <p:cNvSpPr/>
            <p:nvPr userDrawn="1"/>
          </p:nvSpPr>
          <p:spPr>
            <a:xfrm flipV="1">
              <a:off x="6029325"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47">
              <a:extLst>
                <a:ext uri="{FF2B5EF4-FFF2-40B4-BE49-F238E27FC236}">
                  <a16:creationId xmlns:a16="http://schemas.microsoft.com/office/drawing/2014/main" id="{C5BC891C-DA63-19BD-19F3-2D26B0FF68EC}"/>
                </a:ext>
              </a:extLst>
            </p:cNvPr>
            <p:cNvSpPr/>
            <p:nvPr userDrawn="1"/>
          </p:nvSpPr>
          <p:spPr>
            <a:xfrm>
              <a:off x="2105892"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Arc 48">
              <a:extLst>
                <a:ext uri="{FF2B5EF4-FFF2-40B4-BE49-F238E27FC236}">
                  <a16:creationId xmlns:a16="http://schemas.microsoft.com/office/drawing/2014/main" id="{D79DB29A-0810-7DFE-9053-128F395BB5E3}"/>
                </a:ext>
              </a:extLst>
            </p:cNvPr>
            <p:cNvSpPr/>
            <p:nvPr userDrawn="1"/>
          </p:nvSpPr>
          <p:spPr>
            <a:xfrm flipV="1">
              <a:off x="3413703" y="3357980"/>
              <a:ext cx="1307811" cy="1307812"/>
            </a:xfrm>
            <a:prstGeom prst="ellipse">
              <a:avLst/>
            </a:prstGeom>
            <a:ln w="57150">
              <a:solidFill>
                <a:schemeClr val="tx1">
                  <a:lumMod val="75000"/>
                  <a:lumOff val="25000"/>
                  <a:alpha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0A50CFDB-C446-FF8C-E209-3F041E442B41}"/>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C6980E86-E4FB-22C1-4406-0D82C266B0DA}"/>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ED4A39C9-E6A3-3B71-7A3C-59E2BBF28432}"/>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8F9E7552-A40C-A6B7-2258-AF322F0FD3BF}"/>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8573ABE9-21D1-D87C-E9AB-3703CD1EBDFA}"/>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795C9FE2-0C8F-8E77-BF2A-00588F78C29A}"/>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068048829"/>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7C484F-84DC-25EA-C07C-C76534ABEE86}"/>
              </a:ext>
            </a:extLst>
          </p:cNvPr>
          <p:cNvSpPr>
            <a:spLocks noGrp="1"/>
          </p:cNvSpPr>
          <p:nvPr>
            <p:ph type="title"/>
          </p:nvPr>
        </p:nvSpPr>
        <p:spPr>
          <a:xfrm>
            <a:off x="587375" y="584201"/>
            <a:ext cx="11017249" cy="1720850"/>
          </a:xfrm>
        </p:spPr>
        <p:txBody>
          <a:bodyPr wrap="square" anchor="t">
            <a:noAutofit/>
          </a:bodyPr>
          <a:lstStyle>
            <a:lvl1pPr>
              <a:defRPr sz="4400" b="0">
                <a:latin typeface="+mj-lt"/>
              </a:defRPr>
            </a:lvl1pPr>
          </a:lstStyle>
          <a:p>
            <a:r>
              <a:rPr lang="en-US" dirty="0"/>
              <a:t>Click to edit Master title</a:t>
            </a:r>
          </a:p>
        </p:txBody>
      </p:sp>
      <p:sp>
        <p:nvSpPr>
          <p:cNvPr id="8" name="Line">
            <a:extLst>
              <a:ext uri="{FF2B5EF4-FFF2-40B4-BE49-F238E27FC236}">
                <a16:creationId xmlns:a16="http://schemas.microsoft.com/office/drawing/2014/main" id="{A2F605B9-DD22-872B-689D-2D7562F0DAA7}"/>
              </a:ext>
            </a:extLst>
          </p:cNvPr>
          <p:cNvSpPr/>
          <p:nvPr userDrawn="1"/>
        </p:nvSpPr>
        <p:spPr>
          <a:xfrm>
            <a:off x="587375" y="5980775"/>
            <a:ext cx="11012343" cy="0"/>
          </a:xfrm>
          <a:prstGeom prst="line">
            <a:avLst/>
          </a:prstGeom>
          <a:ln w="12700">
            <a:solidFill>
              <a:schemeClr val="accent1"/>
            </a:solidFill>
            <a:miter/>
          </a:ln>
        </p:spPr>
        <p:txBody>
          <a:bodyPr lIns="34289" rIns="34289"/>
          <a:lstStyle/>
          <a:p>
            <a:pPr lvl="0"/>
            <a:endParaRPr sz="1350"/>
          </a:p>
        </p:txBody>
      </p:sp>
    </p:spTree>
    <p:extLst>
      <p:ext uri="{BB962C8B-B14F-4D97-AF65-F5344CB8AC3E}">
        <p14:creationId xmlns:p14="http://schemas.microsoft.com/office/powerpoint/2010/main" val="38374492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179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4122420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D07B-9423-7BD0-C644-14B657C1A8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4A690-A4BC-A30C-9281-2D218A5F612D}"/>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4" name="Footer Placeholder 3">
            <a:extLst>
              <a:ext uri="{FF2B5EF4-FFF2-40B4-BE49-F238E27FC236}">
                <a16:creationId xmlns:a16="http://schemas.microsoft.com/office/drawing/2014/main" id="{77FDEE0B-E04D-508F-8861-AD74CA8193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ACAF63-D8C9-42C3-E990-0F5677F1171E}"/>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31337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0C92D6-7779-3D60-14D6-D572D6462651}"/>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3" name="Footer Placeholder 2">
            <a:extLst>
              <a:ext uri="{FF2B5EF4-FFF2-40B4-BE49-F238E27FC236}">
                <a16:creationId xmlns:a16="http://schemas.microsoft.com/office/drawing/2014/main" id="{3A581EC9-EC1C-6282-3057-80DA0FA77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F1E7C6-7896-866C-017A-8979275FD149}"/>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403138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C530-F7AE-47CE-1D2D-A5EE9AE10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ADD11D-CAA9-EC4F-1EE1-1B49880389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F0D86-4AD6-3883-A252-B158927A7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A5413-3976-1282-0D5A-AEA330E713BD}"/>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6" name="Footer Placeholder 5">
            <a:extLst>
              <a:ext uri="{FF2B5EF4-FFF2-40B4-BE49-F238E27FC236}">
                <a16:creationId xmlns:a16="http://schemas.microsoft.com/office/drawing/2014/main" id="{5DFDB375-4580-42B3-D8E3-9339EA388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34833-A37F-908B-EED3-B1DC38AA341B}"/>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772372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9BDB-B28A-09F1-D09B-63753E9B1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74E2AE-01B7-B409-7787-CFE948CEAE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E8E4E-A5B7-ECBC-4967-C2240E920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43D708-32ED-ED1A-1BE8-7C2E9F763047}"/>
              </a:ext>
            </a:extLst>
          </p:cNvPr>
          <p:cNvSpPr>
            <a:spLocks noGrp="1"/>
          </p:cNvSpPr>
          <p:nvPr>
            <p:ph type="dt" sz="half" idx="10"/>
          </p:nvPr>
        </p:nvSpPr>
        <p:spPr/>
        <p:txBody>
          <a:bodyPr/>
          <a:lstStyle/>
          <a:p>
            <a:fld id="{E650B4E4-A75C-42CF-B70F-057E508FDE7C}" type="datetimeFigureOut">
              <a:rPr lang="en-US" smtClean="0"/>
              <a:t>5/10/2025</a:t>
            </a:fld>
            <a:endParaRPr lang="en-US"/>
          </a:p>
        </p:txBody>
      </p:sp>
      <p:sp>
        <p:nvSpPr>
          <p:cNvPr id="6" name="Footer Placeholder 5">
            <a:extLst>
              <a:ext uri="{FF2B5EF4-FFF2-40B4-BE49-F238E27FC236}">
                <a16:creationId xmlns:a16="http://schemas.microsoft.com/office/drawing/2014/main" id="{E386B3C6-FC92-7373-62A6-764AA6725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8EF5D9-9BB1-6CCE-A1A2-00281E459896}"/>
              </a:ext>
            </a:extLst>
          </p:cNvPr>
          <p:cNvSpPr>
            <a:spLocks noGrp="1"/>
          </p:cNvSpPr>
          <p:nvPr>
            <p:ph type="sldNum" sz="quarter" idx="12"/>
          </p:nvPr>
        </p:nvSpPr>
        <p:spPr/>
        <p:txBody>
          <a:bodyPr/>
          <a:lstStyle/>
          <a:p>
            <a:fld id="{D09A0EAC-F190-4529-A3ED-AA095B9AC7A5}" type="slidenum">
              <a:rPr lang="en-US" smtClean="0"/>
              <a:t>‹#›</a:t>
            </a:fld>
            <a:endParaRPr lang="en-US"/>
          </a:p>
        </p:txBody>
      </p:sp>
    </p:spTree>
    <p:extLst>
      <p:ext uri="{BB962C8B-B14F-4D97-AF65-F5344CB8AC3E}">
        <p14:creationId xmlns:p14="http://schemas.microsoft.com/office/powerpoint/2010/main" val="3715424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pn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A5F0E-5F23-A800-8C18-B8281D7B68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88FA57-8728-4E50-2EA5-8E60721B1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A56AF-68D9-07E3-C60B-8057E9F08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50B4E4-A75C-42CF-B70F-057E508FDE7C}" type="datetimeFigureOut">
              <a:rPr lang="en-US" smtClean="0"/>
              <a:t>5/10/2025</a:t>
            </a:fld>
            <a:endParaRPr lang="en-US"/>
          </a:p>
        </p:txBody>
      </p:sp>
      <p:sp>
        <p:nvSpPr>
          <p:cNvPr id="5" name="Footer Placeholder 4">
            <a:extLst>
              <a:ext uri="{FF2B5EF4-FFF2-40B4-BE49-F238E27FC236}">
                <a16:creationId xmlns:a16="http://schemas.microsoft.com/office/drawing/2014/main" id="{A0B71B09-3959-3461-478B-026AD3EA0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6B7A32-D307-5031-1D15-3469B5BED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9A0EAC-F190-4529-A3ED-AA095B9AC7A5}" type="slidenum">
              <a:rPr lang="en-US" smtClean="0"/>
              <a:t>‹#›</a:t>
            </a:fld>
            <a:endParaRPr lang="en-US"/>
          </a:p>
        </p:txBody>
      </p:sp>
    </p:spTree>
    <p:extLst>
      <p:ext uri="{BB962C8B-B14F-4D97-AF65-F5344CB8AC3E}">
        <p14:creationId xmlns:p14="http://schemas.microsoft.com/office/powerpoint/2010/main" val="2692342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602516" y="219869"/>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chemeClr val="accent1"/>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grpSp>
        <p:nvGrpSpPr>
          <p:cNvPr id="4" name="Group 3" hidden="1">
            <a:extLst>
              <a:ext uri="{FF2B5EF4-FFF2-40B4-BE49-F238E27FC236}">
                <a16:creationId xmlns:a16="http://schemas.microsoft.com/office/drawing/2014/main" id="{B3A606B9-7A85-A653-3B7B-A73C925E35A3}"/>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0DA89A57-887E-CE8C-8768-88BCAD4C8758}"/>
                </a:ext>
              </a:extLst>
            </p:cNvPr>
            <p:cNvGrpSpPr/>
            <p:nvPr userDrawn="1"/>
          </p:nvGrpSpPr>
          <p:grpSpPr>
            <a:xfrm>
              <a:off x="0" y="0"/>
              <a:ext cx="12192000" cy="6858000"/>
              <a:chOff x="0" y="0"/>
              <a:chExt cx="5166360" cy="6858000"/>
            </a:xfrm>
            <a:noFill/>
          </p:grpSpPr>
          <p:sp>
            <p:nvSpPr>
              <p:cNvPr id="13" name="Rectangle 12" hidden="1">
                <a:extLst>
                  <a:ext uri="{FF2B5EF4-FFF2-40B4-BE49-F238E27FC236}">
                    <a16:creationId xmlns:a16="http://schemas.microsoft.com/office/drawing/2014/main" id="{D34F6CA2-EFE0-824A-3557-295549EC196B}"/>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D4F5DF5E-C25C-E06B-DA76-269A78A78FBC}"/>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hidden="1">
                <a:extLst>
                  <a:ext uri="{FF2B5EF4-FFF2-40B4-BE49-F238E27FC236}">
                    <a16:creationId xmlns:a16="http://schemas.microsoft.com/office/drawing/2014/main" id="{E5E2181D-DEA5-A52B-A99C-F438E7F9CC19}"/>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hidden="1">
                <a:extLst>
                  <a:ext uri="{FF2B5EF4-FFF2-40B4-BE49-F238E27FC236}">
                    <a16:creationId xmlns:a16="http://schemas.microsoft.com/office/drawing/2014/main" id="{93FE8CC2-C679-9344-20A3-EBB5357EBCA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hidden="1">
                <a:extLst>
                  <a:ext uri="{FF2B5EF4-FFF2-40B4-BE49-F238E27FC236}">
                    <a16:creationId xmlns:a16="http://schemas.microsoft.com/office/drawing/2014/main" id="{F8A77995-221D-057E-4A69-0AE8C4EB94F6}"/>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hidden="1">
                <a:extLst>
                  <a:ext uri="{FF2B5EF4-FFF2-40B4-BE49-F238E27FC236}">
                    <a16:creationId xmlns:a16="http://schemas.microsoft.com/office/drawing/2014/main" id="{8C44B415-B294-F664-88CA-45B04EC24A3C}"/>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2" name="Frame 11" hidden="1">
              <a:extLst>
                <a:ext uri="{FF2B5EF4-FFF2-40B4-BE49-F238E27FC236}">
                  <a16:creationId xmlns:a16="http://schemas.microsoft.com/office/drawing/2014/main" id="{6BFAFB4F-E8FA-5E73-79F0-1505E0146735}"/>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19" name="Picture 18">
            <a:extLst>
              <a:ext uri="{FF2B5EF4-FFF2-40B4-BE49-F238E27FC236}">
                <a16:creationId xmlns:a16="http://schemas.microsoft.com/office/drawing/2014/main" id="{AED2B71C-3F85-B249-9718-45F847D8F81F}"/>
              </a:ext>
            </a:extLst>
          </p:cNvPr>
          <p:cNvPicPr>
            <a:picLocks noChangeAspect="1"/>
          </p:cNvPicPr>
          <p:nvPr userDrawn="1"/>
        </p:nvPicPr>
        <p:blipFill>
          <a:blip r:embed="rId50">
            <a:extLst>
              <a:ext uri="{28A0092B-C50C-407E-A947-70E740481C1C}">
                <a14:useLocalDpi xmlns:a14="http://schemas.microsoft.com/office/drawing/2010/main" val="0"/>
              </a:ext>
            </a:extLst>
          </a:blip>
          <a:stretch>
            <a:fillRect/>
          </a:stretch>
        </p:blipFill>
        <p:spPr>
          <a:xfrm>
            <a:off x="9145078" y="6356350"/>
            <a:ext cx="2543175" cy="457200"/>
          </a:xfrm>
          <a:prstGeom prst="rect">
            <a:avLst/>
          </a:prstGeom>
        </p:spPr>
      </p:pic>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708" r:id="rId2"/>
    <p:sldLayoutId id="2147483709" r:id="rId3"/>
    <p:sldLayoutId id="2147483686" r:id="rId4"/>
    <p:sldLayoutId id="2147483714" r:id="rId5"/>
    <p:sldLayoutId id="2147483715" r:id="rId6"/>
    <p:sldLayoutId id="2147483685" r:id="rId7"/>
    <p:sldLayoutId id="2147483703" r:id="rId8"/>
    <p:sldLayoutId id="2147483695" r:id="rId9"/>
    <p:sldLayoutId id="2147483710" r:id="rId10"/>
    <p:sldLayoutId id="2147483711" r:id="rId11"/>
    <p:sldLayoutId id="2147483701" r:id="rId12"/>
    <p:sldLayoutId id="2147483702" r:id="rId13"/>
    <p:sldLayoutId id="2147483700" r:id="rId14"/>
    <p:sldLayoutId id="2147483712" r:id="rId15"/>
    <p:sldLayoutId id="2147483713" r:id="rId16"/>
    <p:sldLayoutId id="2147483717" r:id="rId17"/>
    <p:sldLayoutId id="2147483718" r:id="rId18"/>
    <p:sldLayoutId id="2147483719" r:id="rId19"/>
    <p:sldLayoutId id="2147483720" r:id="rId20"/>
    <p:sldLayoutId id="2147483716" r:id="rId21"/>
    <p:sldLayoutId id="2147483721" r:id="rId22"/>
    <p:sldLayoutId id="2147483676" r:id="rId23"/>
    <p:sldLayoutId id="2147483722" r:id="rId24"/>
    <p:sldLayoutId id="2147483674" r:id="rId25"/>
    <p:sldLayoutId id="2147483675" r:id="rId26"/>
    <p:sldLayoutId id="2147483677" r:id="rId27"/>
    <p:sldLayoutId id="2147483673" r:id="rId28"/>
    <p:sldLayoutId id="2147483696" r:id="rId29"/>
    <p:sldLayoutId id="2147483697" r:id="rId30"/>
    <p:sldLayoutId id="2147483723" r:id="rId31"/>
    <p:sldLayoutId id="2147483687" r:id="rId32"/>
    <p:sldLayoutId id="2147483683" r:id="rId33"/>
    <p:sldLayoutId id="2147483682" r:id="rId34"/>
    <p:sldLayoutId id="2147483684" r:id="rId35"/>
    <p:sldLayoutId id="2147483698" r:id="rId36"/>
    <p:sldLayoutId id="2147483699" r:id="rId37"/>
    <p:sldLayoutId id="2147483691" r:id="rId38"/>
    <p:sldLayoutId id="2147483692" r:id="rId39"/>
    <p:sldLayoutId id="2147483693" r:id="rId40"/>
    <p:sldLayoutId id="2147483694" r:id="rId41"/>
    <p:sldLayoutId id="2147483704" r:id="rId42"/>
    <p:sldLayoutId id="2147483705" r:id="rId43"/>
    <p:sldLayoutId id="2147483706" r:id="rId44"/>
    <p:sldLayoutId id="2147483707" r:id="rId45"/>
    <p:sldLayoutId id="2147483679" r:id="rId46"/>
    <p:sldLayoutId id="2147483680" r:id="rId47"/>
    <p:sldLayoutId id="2147483724" r:id="rId48"/>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52" userDrawn="1">
          <p15:clr>
            <a:srgbClr val="F26B43"/>
          </p15:clr>
        </p15:guide>
        <p15:guide id="2" pos="370" userDrawn="1">
          <p15:clr>
            <a:srgbClr val="F26B43"/>
          </p15:clr>
        </p15:guide>
        <p15:guide id="3" orient="horz" pos="368" userDrawn="1">
          <p15:clr>
            <a:srgbClr val="F26B43"/>
          </p15:clr>
        </p15:guide>
        <p15:guide id="4" pos="7310" userDrawn="1">
          <p15:clr>
            <a:srgbClr val="F26B43"/>
          </p15:clr>
        </p15:guide>
        <p15:guide id="5" pos="1277" userDrawn="1">
          <p15:clr>
            <a:srgbClr val="F26B43"/>
          </p15:clr>
        </p15:guide>
        <p15:guide id="6" pos="2570" userDrawn="1">
          <p15:clr>
            <a:srgbClr val="F26B43"/>
          </p15:clr>
        </p15:guide>
        <p15:guide id="7" pos="3840" userDrawn="1">
          <p15:clr>
            <a:srgbClr val="F26B43"/>
          </p15:clr>
        </p15:guide>
        <p15:guide id="8" pos="5110" userDrawn="1">
          <p15:clr>
            <a:srgbClr val="F26B43"/>
          </p15:clr>
        </p15:guide>
        <p15:guide id="9" pos="6403" userDrawn="1">
          <p15:clr>
            <a:srgbClr val="F26B43"/>
          </p15:clr>
        </p15:guide>
        <p15:guide id="10"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customXml" Target="../ink/ink2.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10.xml"/><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14.png"/><Relationship Id="rId1" Type="http://schemas.openxmlformats.org/officeDocument/2006/relationships/slideLayout" Target="../slideLayouts/slideLayout34.xml"/><Relationship Id="rId6" Type="http://schemas.openxmlformats.org/officeDocument/2006/relationships/image" Target="../media/image9.png"/><Relationship Id="rId11" Type="http://schemas.openxmlformats.org/officeDocument/2006/relationships/customXml" Target="../ink/ink9.xml"/><Relationship Id="rId5" Type="http://schemas.openxmlformats.org/officeDocument/2006/relationships/customXml" Target="../ink/ink6.xml"/><Relationship Id="rId15" Type="http://schemas.openxmlformats.org/officeDocument/2006/relationships/customXml" Target="../ink/ink11.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8.xml"/><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1.xml"/><Relationship Id="rId1" Type="http://schemas.openxmlformats.org/officeDocument/2006/relationships/slideLayout" Target="../slideLayouts/slideLayout59.xml"/><Relationship Id="rId6" Type="http://schemas.openxmlformats.org/officeDocument/2006/relationships/image" Target="../media/image16.png"/><Relationship Id="rId5" Type="http://schemas.openxmlformats.org/officeDocument/2006/relationships/customXml" Target="../ink/ink1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4.xml"/><Relationship Id="rId7" Type="http://schemas.openxmlformats.org/officeDocument/2006/relationships/customXml" Target="../ink/ink16.xml"/><Relationship Id="rId2" Type="http://schemas.openxmlformats.org/officeDocument/2006/relationships/image" Target="../media/image17.png"/><Relationship Id="rId1" Type="http://schemas.openxmlformats.org/officeDocument/2006/relationships/slideLayout" Target="../slideLayouts/slideLayout36.xml"/><Relationship Id="rId6" Type="http://schemas.openxmlformats.org/officeDocument/2006/relationships/image" Target="../media/image19.png"/><Relationship Id="rId5" Type="http://schemas.openxmlformats.org/officeDocument/2006/relationships/customXml" Target="../ink/ink15.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image" Target="../media/image21.png"/><Relationship Id="rId1" Type="http://schemas.openxmlformats.org/officeDocument/2006/relationships/slideLayout" Target="../slideLayouts/slideLayout35.xml"/><Relationship Id="rId6" Type="http://schemas.openxmlformats.org/officeDocument/2006/relationships/image" Target="../media/image23.png"/><Relationship Id="rId5" Type="http://schemas.openxmlformats.org/officeDocument/2006/relationships/customXml" Target="../ink/ink18.xml"/><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customXml" Target="../ink/ink20.xml"/></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6.xml"/><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34.xml"/><Relationship Id="rId6" Type="http://schemas.openxmlformats.org/officeDocument/2006/relationships/image" Target="../media/image28.png"/><Relationship Id="rId11" Type="http://schemas.openxmlformats.org/officeDocument/2006/relationships/customXml" Target="../ink/ink25.xml"/><Relationship Id="rId5" Type="http://schemas.openxmlformats.org/officeDocument/2006/relationships/customXml" Target="../ink/ink22.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24.xml"/><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8" Type="http://schemas.openxmlformats.org/officeDocument/2006/relationships/customXml" Target="../ink/ink28.xml"/><Relationship Id="rId3" Type="http://schemas.openxmlformats.org/officeDocument/2006/relationships/hyperlink" Target="https://github.com/mustafaoun" TargetMode="External"/><Relationship Id="rId7" Type="http://schemas.openxmlformats.org/officeDocument/2006/relationships/image" Target="../media/image33.png"/><Relationship Id="rId2" Type="http://schemas.openxmlformats.org/officeDocument/2006/relationships/hyperlink" Target="https://www.linkedin.com/in/mustafa-oun/" TargetMode="External"/><Relationship Id="rId1" Type="http://schemas.openxmlformats.org/officeDocument/2006/relationships/slideLayout" Target="../slideLayouts/slideLayout27.xml"/><Relationship Id="rId6" Type="http://schemas.openxmlformats.org/officeDocument/2006/relationships/customXml" Target="../ink/ink27.xml"/><Relationship Id="rId11" Type="http://schemas.openxmlformats.org/officeDocument/2006/relationships/image" Target="../media/image35.png"/><Relationship Id="rId5" Type="http://schemas.openxmlformats.org/officeDocument/2006/relationships/hyperlink" Target="https://www.picpedia.org/chalkboard/t/thank-you.html" TargetMode="External"/><Relationship Id="rId10" Type="http://schemas.openxmlformats.org/officeDocument/2006/relationships/customXml" Target="../ink/ink29.xml"/><Relationship Id="rId4" Type="http://schemas.openxmlformats.org/officeDocument/2006/relationships/image" Target="../media/image27.jp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5FE3D384-0126-8894-4458-A837CEF68FB8}"/>
              </a:ext>
            </a:extLst>
          </p:cNvPr>
          <p:cNvPicPr>
            <a:picLocks noGrp="1" noChangeAspect="1"/>
          </p:cNvPicPr>
          <p:nvPr>
            <p:ph type="pic" sz="quarter" idx="18"/>
          </p:nvPr>
        </p:nvPicPr>
        <p:blipFill>
          <a:blip r:embed="rId2"/>
          <a:srcRect t="5349" b="5349"/>
          <a:stretch>
            <a:fillRect/>
          </a:stretch>
        </p:blipFill>
        <p:spPr/>
      </p:pic>
      <p:sp>
        <p:nvSpPr>
          <p:cNvPr id="3" name="Slide Number Placeholder 2">
            <a:extLst>
              <a:ext uri="{FF2B5EF4-FFF2-40B4-BE49-F238E27FC236}">
                <a16:creationId xmlns:a16="http://schemas.microsoft.com/office/drawing/2014/main" id="{0111DA65-D6D1-90D4-5695-D1DA3ACFA370}"/>
              </a:ext>
            </a:extLst>
          </p:cNvPr>
          <p:cNvSpPr>
            <a:spLocks noGrp="1"/>
          </p:cNvSpPr>
          <p:nvPr>
            <p:ph type="sldNum" sz="quarter" idx="12"/>
          </p:nvPr>
        </p:nvSpPr>
        <p:spPr/>
        <p:txBody>
          <a:bodyPr/>
          <a:lstStyle/>
          <a:p>
            <a:fld id="{B4E73946-9152-2148-B286-BEF1B04A8193}" type="slidenum">
              <a:rPr lang="en-US" smtClean="0"/>
              <a:t>1</a:t>
            </a:fld>
            <a:endParaRPr lang="en-US" dirty="0"/>
          </a:p>
        </p:txBody>
      </p:sp>
      <p:sp>
        <p:nvSpPr>
          <p:cNvPr id="4" name="Title 3">
            <a:extLst>
              <a:ext uri="{FF2B5EF4-FFF2-40B4-BE49-F238E27FC236}">
                <a16:creationId xmlns:a16="http://schemas.microsoft.com/office/drawing/2014/main" id="{EE9CC60F-3E8A-EB5D-B624-B24684405694}"/>
              </a:ext>
            </a:extLst>
          </p:cNvPr>
          <p:cNvSpPr>
            <a:spLocks noGrp="1"/>
          </p:cNvSpPr>
          <p:nvPr>
            <p:ph type="title"/>
          </p:nvPr>
        </p:nvSpPr>
        <p:spPr/>
        <p:txBody>
          <a:bodyPr/>
          <a:lstStyle/>
          <a:p>
            <a:r>
              <a:rPr lang="en-US"/>
              <a:t>Cyclistic Bike-Share Analysis</a:t>
            </a:r>
            <a:endParaRPr lang="ru-RU"/>
          </a:p>
        </p:txBody>
      </p:sp>
      <p:sp>
        <p:nvSpPr>
          <p:cNvPr id="5" name="Text Placeholder 4">
            <a:extLst>
              <a:ext uri="{FF2B5EF4-FFF2-40B4-BE49-F238E27FC236}">
                <a16:creationId xmlns:a16="http://schemas.microsoft.com/office/drawing/2014/main" id="{E570E8C9-642D-AA9F-3203-A42C8944C16C}"/>
              </a:ext>
            </a:extLst>
          </p:cNvPr>
          <p:cNvSpPr>
            <a:spLocks noGrp="1"/>
          </p:cNvSpPr>
          <p:nvPr>
            <p:ph type="body" sz="quarter" idx="16"/>
          </p:nvPr>
        </p:nvSpPr>
        <p:spPr/>
        <p:txBody>
          <a:bodyPr/>
          <a:lstStyle/>
          <a:p>
            <a:r>
              <a:rPr lang="en-US" dirty="0"/>
              <a:t>Presentation by Mustafa Oun</a:t>
            </a:r>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36DCDB46-1E12-F5B7-E0B4-D3444E17AF80}"/>
                  </a:ext>
                </a:extLst>
              </p14:cNvPr>
              <p14:cNvContentPartPr/>
              <p14:nvPr/>
            </p14:nvContentPartPr>
            <p14:xfrm>
              <a:off x="9203058" y="6595035"/>
              <a:ext cx="2501640" cy="122400"/>
            </p14:xfrm>
          </p:contentPart>
        </mc:Choice>
        <mc:Fallback xmlns="">
          <p:pic>
            <p:nvPicPr>
              <p:cNvPr id="10" name="Ink 9">
                <a:extLst>
                  <a:ext uri="{FF2B5EF4-FFF2-40B4-BE49-F238E27FC236}">
                    <a16:creationId xmlns:a16="http://schemas.microsoft.com/office/drawing/2014/main" id="{36DCDB46-1E12-F5B7-E0B4-D3444E17AF80}"/>
                  </a:ext>
                </a:extLst>
              </p:cNvPr>
              <p:cNvPicPr/>
              <p:nvPr/>
            </p:nvPicPr>
            <p:blipFill>
              <a:blip r:embed="rId4"/>
              <a:stretch>
                <a:fillRect/>
              </a:stretch>
            </p:blipFill>
            <p:spPr>
              <a:xfrm>
                <a:off x="9140418" y="6532035"/>
                <a:ext cx="2627280" cy="248040"/>
              </a:xfrm>
              <a:prstGeom prst="rect">
                <a:avLst/>
              </a:prstGeom>
            </p:spPr>
          </p:pic>
        </mc:Fallback>
      </mc:AlternateContent>
      <p:grpSp>
        <p:nvGrpSpPr>
          <p:cNvPr id="15" name="Group 14">
            <a:extLst>
              <a:ext uri="{FF2B5EF4-FFF2-40B4-BE49-F238E27FC236}">
                <a16:creationId xmlns:a16="http://schemas.microsoft.com/office/drawing/2014/main" id="{C63D1C96-8265-873C-02A0-463252CD5300}"/>
              </a:ext>
            </a:extLst>
          </p:cNvPr>
          <p:cNvGrpSpPr/>
          <p:nvPr/>
        </p:nvGrpSpPr>
        <p:grpSpPr>
          <a:xfrm>
            <a:off x="8680338" y="6213795"/>
            <a:ext cx="3171600" cy="518040"/>
            <a:chOff x="8680338" y="6213795"/>
            <a:chExt cx="3171600" cy="518040"/>
          </a:xfrm>
        </p:grpSpPr>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743BFC1-54C4-D3CC-1650-5CE192B3A0A7}"/>
                    </a:ext>
                  </a:extLst>
                </p14:cNvPr>
                <p14:cNvContentPartPr/>
                <p14:nvPr/>
              </p14:nvContentPartPr>
              <p14:xfrm>
                <a:off x="8680338" y="6213795"/>
                <a:ext cx="3047760" cy="383400"/>
              </p14:xfrm>
            </p:contentPart>
          </mc:Choice>
          <mc:Fallback xmlns="">
            <p:pic>
              <p:nvPicPr>
                <p:cNvPr id="9" name="Ink 8">
                  <a:extLst>
                    <a:ext uri="{FF2B5EF4-FFF2-40B4-BE49-F238E27FC236}">
                      <a16:creationId xmlns:a16="http://schemas.microsoft.com/office/drawing/2014/main" id="{4743BFC1-54C4-D3CC-1650-5CE192B3A0A7}"/>
                    </a:ext>
                  </a:extLst>
                </p:cNvPr>
                <p:cNvPicPr/>
                <p:nvPr/>
              </p:nvPicPr>
              <p:blipFill>
                <a:blip r:embed="rId6"/>
                <a:stretch>
                  <a:fillRect/>
                </a:stretch>
              </p:blipFill>
              <p:spPr>
                <a:xfrm>
                  <a:off x="8617338" y="6150795"/>
                  <a:ext cx="3173400" cy="5090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C342E735-AC84-2A85-82A0-5B48D5EDCA98}"/>
                    </a:ext>
                  </a:extLst>
                </p14:cNvPr>
                <p14:cNvContentPartPr/>
                <p14:nvPr/>
              </p14:nvContentPartPr>
              <p14:xfrm>
                <a:off x="9203778" y="6237195"/>
                <a:ext cx="2648160" cy="493560"/>
              </p14:xfrm>
            </p:contentPart>
          </mc:Choice>
          <mc:Fallback xmlns="">
            <p:pic>
              <p:nvPicPr>
                <p:cNvPr id="11" name="Ink 10">
                  <a:extLst>
                    <a:ext uri="{FF2B5EF4-FFF2-40B4-BE49-F238E27FC236}">
                      <a16:creationId xmlns:a16="http://schemas.microsoft.com/office/drawing/2014/main" id="{C342E735-AC84-2A85-82A0-5B48D5EDCA98}"/>
                    </a:ext>
                  </a:extLst>
                </p:cNvPr>
                <p:cNvPicPr/>
                <p:nvPr/>
              </p:nvPicPr>
              <p:blipFill>
                <a:blip r:embed="rId8"/>
                <a:stretch>
                  <a:fillRect/>
                </a:stretch>
              </p:blipFill>
              <p:spPr>
                <a:xfrm>
                  <a:off x="9140778" y="6174555"/>
                  <a:ext cx="2773800" cy="619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43C481DB-5F4C-F86D-F5FF-C923875E8440}"/>
                    </a:ext>
                  </a:extLst>
                </p14:cNvPr>
                <p14:cNvContentPartPr/>
                <p14:nvPr/>
              </p14:nvContentPartPr>
              <p14:xfrm>
                <a:off x="10769778" y="6340515"/>
                <a:ext cx="878040" cy="391320"/>
              </p14:xfrm>
            </p:contentPart>
          </mc:Choice>
          <mc:Fallback xmlns="">
            <p:pic>
              <p:nvPicPr>
                <p:cNvPr id="12" name="Ink 11">
                  <a:extLst>
                    <a:ext uri="{FF2B5EF4-FFF2-40B4-BE49-F238E27FC236}">
                      <a16:creationId xmlns:a16="http://schemas.microsoft.com/office/drawing/2014/main" id="{43C481DB-5F4C-F86D-F5FF-C923875E8440}"/>
                    </a:ext>
                  </a:extLst>
                </p:cNvPr>
                <p:cNvPicPr/>
                <p:nvPr/>
              </p:nvPicPr>
              <p:blipFill>
                <a:blip r:embed="rId10"/>
                <a:stretch>
                  <a:fillRect/>
                </a:stretch>
              </p:blipFill>
              <p:spPr>
                <a:xfrm>
                  <a:off x="10707138" y="6277875"/>
                  <a:ext cx="1003680" cy="516960"/>
                </a:xfrm>
                <a:prstGeom prst="rect">
                  <a:avLst/>
                </a:prstGeom>
              </p:spPr>
            </p:pic>
          </mc:Fallback>
        </mc:AlternateContent>
      </p:grpSp>
    </p:spTree>
    <p:extLst>
      <p:ext uri="{BB962C8B-B14F-4D97-AF65-F5344CB8AC3E}">
        <p14:creationId xmlns:p14="http://schemas.microsoft.com/office/powerpoint/2010/main" val="74159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91C819-01A7-D5A3-9DFA-0963C9151462}"/>
              </a:ext>
            </a:extLst>
          </p:cNvPr>
          <p:cNvSpPr>
            <a:spLocks noGrp="1"/>
          </p:cNvSpPr>
          <p:nvPr>
            <p:ph type="sldNum" sz="quarter" idx="4"/>
          </p:nvPr>
        </p:nvSpPr>
        <p:spPr/>
        <p:txBody>
          <a:bodyPr/>
          <a:lstStyle/>
          <a:p>
            <a:fld id="{2E72D20E-321F-EE4C-A76D-7EFD4B1BDA03}" type="slidenum">
              <a:rPr lang="en-US" smtClean="0"/>
              <a:pPr/>
              <a:t>2</a:t>
            </a:fld>
            <a:endParaRPr lang="en-US" dirty="0"/>
          </a:p>
        </p:txBody>
      </p:sp>
      <p:sp>
        <p:nvSpPr>
          <p:cNvPr id="3" name="Title 2">
            <a:extLst>
              <a:ext uri="{FF2B5EF4-FFF2-40B4-BE49-F238E27FC236}">
                <a16:creationId xmlns:a16="http://schemas.microsoft.com/office/drawing/2014/main" id="{23F8C9FB-5366-BB6A-BF5F-228287DA5F24}"/>
              </a:ext>
            </a:extLst>
          </p:cNvPr>
          <p:cNvSpPr>
            <a:spLocks noGrp="1"/>
          </p:cNvSpPr>
          <p:nvPr>
            <p:ph type="title"/>
          </p:nvPr>
        </p:nvSpPr>
        <p:spPr/>
        <p:txBody>
          <a:bodyPr/>
          <a:lstStyle/>
          <a:p>
            <a:r>
              <a:rPr lang="en-US"/>
              <a:t>Analysis Methodology</a:t>
            </a:r>
          </a:p>
        </p:txBody>
      </p:sp>
      <p:sp>
        <p:nvSpPr>
          <p:cNvPr id="4" name="Text Placeholder 3">
            <a:extLst>
              <a:ext uri="{FF2B5EF4-FFF2-40B4-BE49-F238E27FC236}">
                <a16:creationId xmlns:a16="http://schemas.microsoft.com/office/drawing/2014/main" id="{3A197138-5BE1-4EC6-472C-C0AB7FC2ED00}"/>
              </a:ext>
            </a:extLst>
          </p:cNvPr>
          <p:cNvSpPr>
            <a:spLocks noGrp="1"/>
          </p:cNvSpPr>
          <p:nvPr>
            <p:ph type="body" sz="quarter" idx="13"/>
          </p:nvPr>
        </p:nvSpPr>
        <p:spPr>
          <a:xfrm>
            <a:off x="587376" y="4042505"/>
            <a:ext cx="5075093" cy="1646818"/>
          </a:xfrm>
        </p:spPr>
        <p:txBody>
          <a:bodyPr/>
          <a:lstStyle/>
          <a:p>
            <a:r>
              <a:rPr lang="en-US" dirty="0"/>
              <a:t>This analysis focused on </a:t>
            </a:r>
            <a:r>
              <a:rPr lang="en-US" dirty="0" err="1"/>
              <a:t>Cyclistic</a:t>
            </a:r>
            <a:r>
              <a:rPr lang="en-US" dirty="0"/>
              <a:t> bike-share data from Q1 2019 and Q1 2020. The primary tool for processing the data was Microsoft Excel, which facilitated effective data cleaning, organization, and analysis to derive insightful trends. Understanding usage patterns during these periods reveals user behaviors and system performance enhancements.</a:t>
            </a:r>
          </a:p>
        </p:txBody>
      </p:sp>
      <p:sp>
        <p:nvSpPr>
          <p:cNvPr id="5" name="Text Placeholder 4">
            <a:extLst>
              <a:ext uri="{FF2B5EF4-FFF2-40B4-BE49-F238E27FC236}">
                <a16:creationId xmlns:a16="http://schemas.microsoft.com/office/drawing/2014/main" id="{C74C9497-7118-A4AD-C84A-960C047D0133}"/>
              </a:ext>
            </a:extLst>
          </p:cNvPr>
          <p:cNvSpPr>
            <a:spLocks noGrp="1"/>
          </p:cNvSpPr>
          <p:nvPr>
            <p:ph type="body" sz="quarter" idx="14"/>
          </p:nvPr>
        </p:nvSpPr>
        <p:spPr>
          <a:xfrm>
            <a:off x="587376" y="3255781"/>
            <a:ext cx="5075093" cy="602673"/>
          </a:xfrm>
        </p:spPr>
        <p:txBody>
          <a:bodyPr/>
          <a:lstStyle/>
          <a:p>
            <a:r>
              <a:rPr lang="en-US" dirty="0"/>
              <a:t>Method Overview</a:t>
            </a:r>
          </a:p>
        </p:txBody>
      </p:sp>
      <p:pic>
        <p:nvPicPr>
          <p:cNvPr id="7" name="Picture Placeholder 6">
            <a:extLst>
              <a:ext uri="{FF2B5EF4-FFF2-40B4-BE49-F238E27FC236}">
                <a16:creationId xmlns:a16="http://schemas.microsoft.com/office/drawing/2014/main" id="{97F6AE12-82AC-E4A4-A857-7698A2C180B8}"/>
              </a:ext>
            </a:extLst>
          </p:cNvPr>
          <p:cNvPicPr>
            <a:picLocks noGrp="1" noChangeAspect="1"/>
          </p:cNvPicPr>
          <p:nvPr>
            <p:ph type="pic" sz="quarter" idx="19"/>
          </p:nvPr>
        </p:nvPicPr>
        <p:blipFill>
          <a:blip r:embed="rId2"/>
          <a:srcRect t="21198" b="21198"/>
          <a:stretch>
            <a:fillRect/>
          </a:stretch>
        </p:blipFill>
        <p:spPr>
          <a:xfrm>
            <a:off x="6471952" y="778936"/>
            <a:ext cx="5503719" cy="4760484"/>
          </a:xfr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3447235-CB3D-726D-144F-C1D6FC5ABD3B}"/>
                  </a:ext>
                </a:extLst>
              </p14:cNvPr>
              <p14:cNvContentPartPr/>
              <p14:nvPr/>
            </p14:nvContentPartPr>
            <p14:xfrm>
              <a:off x="9224298" y="6369675"/>
              <a:ext cx="2120760" cy="286200"/>
            </p14:xfrm>
          </p:contentPart>
        </mc:Choice>
        <mc:Fallback xmlns="">
          <p:pic>
            <p:nvPicPr>
              <p:cNvPr id="9" name="Ink 8">
                <a:extLst>
                  <a:ext uri="{FF2B5EF4-FFF2-40B4-BE49-F238E27FC236}">
                    <a16:creationId xmlns:a16="http://schemas.microsoft.com/office/drawing/2014/main" id="{E3447235-CB3D-726D-144F-C1D6FC5ABD3B}"/>
                  </a:ext>
                </a:extLst>
              </p:cNvPr>
              <p:cNvPicPr/>
              <p:nvPr/>
            </p:nvPicPr>
            <p:blipFill>
              <a:blip r:embed="rId4"/>
              <a:stretch>
                <a:fillRect/>
              </a:stretch>
            </p:blipFill>
            <p:spPr>
              <a:xfrm>
                <a:off x="9161658" y="6306675"/>
                <a:ext cx="224640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8A005A61-A249-E50A-B63C-A394D303E58F}"/>
                  </a:ext>
                </a:extLst>
              </p14:cNvPr>
              <p14:cNvContentPartPr/>
              <p14:nvPr/>
            </p14:nvContentPartPr>
            <p14:xfrm>
              <a:off x="10768698" y="6145035"/>
              <a:ext cx="1307880" cy="585360"/>
            </p14:xfrm>
          </p:contentPart>
        </mc:Choice>
        <mc:Fallback xmlns="">
          <p:pic>
            <p:nvPicPr>
              <p:cNvPr id="17" name="Ink 16">
                <a:extLst>
                  <a:ext uri="{FF2B5EF4-FFF2-40B4-BE49-F238E27FC236}">
                    <a16:creationId xmlns:a16="http://schemas.microsoft.com/office/drawing/2014/main" id="{8A005A61-A249-E50A-B63C-A394D303E58F}"/>
                  </a:ext>
                </a:extLst>
              </p:cNvPr>
              <p:cNvPicPr/>
              <p:nvPr/>
            </p:nvPicPr>
            <p:blipFill>
              <a:blip r:embed="rId6"/>
              <a:stretch>
                <a:fillRect/>
              </a:stretch>
            </p:blipFill>
            <p:spPr>
              <a:xfrm>
                <a:off x="10705698" y="6082395"/>
                <a:ext cx="1433520" cy="711000"/>
              </a:xfrm>
              <a:prstGeom prst="rect">
                <a:avLst/>
              </a:prstGeom>
            </p:spPr>
          </p:pic>
        </mc:Fallback>
      </mc:AlternateContent>
      <p:grpSp>
        <p:nvGrpSpPr>
          <p:cNvPr id="23" name="Group 22">
            <a:extLst>
              <a:ext uri="{FF2B5EF4-FFF2-40B4-BE49-F238E27FC236}">
                <a16:creationId xmlns:a16="http://schemas.microsoft.com/office/drawing/2014/main" id="{8732C281-E7E3-A7E3-E0AC-577A6FED7CEB}"/>
              </a:ext>
            </a:extLst>
          </p:cNvPr>
          <p:cNvGrpSpPr/>
          <p:nvPr/>
        </p:nvGrpSpPr>
        <p:grpSpPr>
          <a:xfrm>
            <a:off x="9148698" y="6233235"/>
            <a:ext cx="2286000" cy="527040"/>
            <a:chOff x="9148698" y="6233235"/>
            <a:chExt cx="2286000" cy="527040"/>
          </a:xfrm>
        </p:grpSpPr>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13BFBCBE-DB83-9B5F-2115-3BEF1C3C90D6}"/>
                    </a:ext>
                  </a:extLst>
                </p14:cNvPr>
                <p14:cNvContentPartPr/>
                <p14:nvPr/>
              </p14:nvContentPartPr>
              <p14:xfrm>
                <a:off x="9148698" y="6623835"/>
                <a:ext cx="1517400" cy="136440"/>
              </p14:xfrm>
            </p:contentPart>
          </mc:Choice>
          <mc:Fallback xmlns="">
            <p:pic>
              <p:nvPicPr>
                <p:cNvPr id="20" name="Ink 19">
                  <a:extLst>
                    <a:ext uri="{FF2B5EF4-FFF2-40B4-BE49-F238E27FC236}">
                      <a16:creationId xmlns:a16="http://schemas.microsoft.com/office/drawing/2014/main" id="{13BFBCBE-DB83-9B5F-2115-3BEF1C3C90D6}"/>
                    </a:ext>
                  </a:extLst>
                </p:cNvPr>
                <p:cNvPicPr/>
                <p:nvPr/>
              </p:nvPicPr>
              <p:blipFill>
                <a:blip r:embed="rId8"/>
                <a:stretch>
                  <a:fillRect/>
                </a:stretch>
              </p:blipFill>
              <p:spPr>
                <a:xfrm>
                  <a:off x="9085698" y="6561195"/>
                  <a:ext cx="164304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F837E9AA-A232-0428-09C3-E23E7E6CF17D}"/>
                    </a:ext>
                  </a:extLst>
                </p14:cNvPr>
                <p14:cNvContentPartPr/>
                <p14:nvPr/>
              </p14:nvContentPartPr>
              <p14:xfrm>
                <a:off x="10516338" y="6518715"/>
                <a:ext cx="918360" cy="184680"/>
              </p14:xfrm>
            </p:contentPart>
          </mc:Choice>
          <mc:Fallback xmlns="">
            <p:pic>
              <p:nvPicPr>
                <p:cNvPr id="12" name="Ink 11">
                  <a:extLst>
                    <a:ext uri="{FF2B5EF4-FFF2-40B4-BE49-F238E27FC236}">
                      <a16:creationId xmlns:a16="http://schemas.microsoft.com/office/drawing/2014/main" id="{F837E9AA-A232-0428-09C3-E23E7E6CF17D}"/>
                    </a:ext>
                  </a:extLst>
                </p:cNvPr>
                <p:cNvPicPr/>
                <p:nvPr/>
              </p:nvPicPr>
              <p:blipFill>
                <a:blip r:embed="rId10"/>
                <a:stretch>
                  <a:fillRect/>
                </a:stretch>
              </p:blipFill>
              <p:spPr>
                <a:xfrm>
                  <a:off x="10453338" y="6456075"/>
                  <a:ext cx="104400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B2FCD2D3-464C-FD4C-1F26-4D7419373C9D}"/>
                    </a:ext>
                  </a:extLst>
                </p14:cNvPr>
                <p14:cNvContentPartPr/>
                <p14:nvPr/>
              </p14:nvContentPartPr>
              <p14:xfrm>
                <a:off x="11302218" y="6370755"/>
                <a:ext cx="360" cy="360"/>
              </p14:xfrm>
            </p:contentPart>
          </mc:Choice>
          <mc:Fallback xmlns="">
            <p:pic>
              <p:nvPicPr>
                <p:cNvPr id="13" name="Ink 12">
                  <a:extLst>
                    <a:ext uri="{FF2B5EF4-FFF2-40B4-BE49-F238E27FC236}">
                      <a16:creationId xmlns:a16="http://schemas.microsoft.com/office/drawing/2014/main" id="{B2FCD2D3-464C-FD4C-1F26-4D7419373C9D}"/>
                    </a:ext>
                  </a:extLst>
                </p:cNvPr>
                <p:cNvPicPr/>
                <p:nvPr/>
              </p:nvPicPr>
              <p:blipFill>
                <a:blip r:embed="rId12"/>
                <a:stretch>
                  <a:fillRect/>
                </a:stretch>
              </p:blipFill>
              <p:spPr>
                <a:xfrm>
                  <a:off x="11239218" y="6307755"/>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40CEE4EC-EC2C-96C8-47E1-4A4B1811BD6A}"/>
                    </a:ext>
                  </a:extLst>
                </p14:cNvPr>
                <p14:cNvContentPartPr/>
                <p14:nvPr/>
              </p14:nvContentPartPr>
              <p14:xfrm>
                <a:off x="10930338" y="6233235"/>
                <a:ext cx="405360" cy="320040"/>
              </p14:xfrm>
            </p:contentPart>
          </mc:Choice>
          <mc:Fallback xmlns="">
            <p:pic>
              <p:nvPicPr>
                <p:cNvPr id="15" name="Ink 14">
                  <a:extLst>
                    <a:ext uri="{FF2B5EF4-FFF2-40B4-BE49-F238E27FC236}">
                      <a16:creationId xmlns:a16="http://schemas.microsoft.com/office/drawing/2014/main" id="{40CEE4EC-EC2C-96C8-47E1-4A4B1811BD6A}"/>
                    </a:ext>
                  </a:extLst>
                </p:cNvPr>
                <p:cNvPicPr/>
                <p:nvPr/>
              </p:nvPicPr>
              <p:blipFill>
                <a:blip r:embed="rId14"/>
                <a:stretch>
                  <a:fillRect/>
                </a:stretch>
              </p:blipFill>
              <p:spPr>
                <a:xfrm>
                  <a:off x="10867338" y="6170235"/>
                  <a:ext cx="531000" cy="44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88CB69CD-26BB-7392-64F4-3BD1006FE5E1}"/>
                  </a:ext>
                </a:extLst>
              </p14:cNvPr>
              <p14:cNvContentPartPr/>
              <p14:nvPr/>
            </p14:nvContentPartPr>
            <p14:xfrm>
              <a:off x="9493938" y="6262395"/>
              <a:ext cx="2320200" cy="438480"/>
            </p14:xfrm>
          </p:contentPart>
        </mc:Choice>
        <mc:Fallback xmlns="">
          <p:pic>
            <p:nvPicPr>
              <p:cNvPr id="21" name="Ink 20">
                <a:extLst>
                  <a:ext uri="{FF2B5EF4-FFF2-40B4-BE49-F238E27FC236}">
                    <a16:creationId xmlns:a16="http://schemas.microsoft.com/office/drawing/2014/main" id="{88CB69CD-26BB-7392-64F4-3BD1006FE5E1}"/>
                  </a:ext>
                </a:extLst>
              </p:cNvPr>
              <p:cNvPicPr/>
              <p:nvPr/>
            </p:nvPicPr>
            <p:blipFill>
              <a:blip r:embed="rId16"/>
              <a:stretch>
                <a:fillRect/>
              </a:stretch>
            </p:blipFill>
            <p:spPr>
              <a:xfrm>
                <a:off x="9430938" y="6199395"/>
                <a:ext cx="2445840" cy="564120"/>
              </a:xfrm>
              <a:prstGeom prst="rect">
                <a:avLst/>
              </a:prstGeom>
            </p:spPr>
          </p:pic>
        </mc:Fallback>
      </mc:AlternateContent>
    </p:spTree>
    <p:extLst>
      <p:ext uri="{BB962C8B-B14F-4D97-AF65-F5344CB8AC3E}">
        <p14:creationId xmlns:p14="http://schemas.microsoft.com/office/powerpoint/2010/main" val="4044059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extLst>
              <p:ext uri="{D42A27DB-BD31-4B8C-83A1-F6EECF244321}">
                <p14:modId xmlns:p14="http://schemas.microsoft.com/office/powerpoint/2010/main" val="10508489"/>
              </p:ext>
            </p:extLst>
          </p:nvPr>
        </p:nvGraphicFramePr>
        <p:xfrm>
          <a:off x="1439253" y="2005585"/>
          <a:ext cx="9313494" cy="4828032"/>
        </p:xfrm>
        <a:graphic>
          <a:graphicData uri="http://schemas.openxmlformats.org/drawingml/2006/table">
            <a:tbl>
              <a:tblPr/>
              <a:tblGrid>
                <a:gridCol w="3104498">
                  <a:extLst>
                    <a:ext uri="{9D8B030D-6E8A-4147-A177-3AD203B41FA5}">
                      <a16:colId xmlns:a16="http://schemas.microsoft.com/office/drawing/2014/main" val="20000"/>
                    </a:ext>
                  </a:extLst>
                </a:gridCol>
                <a:gridCol w="3104498">
                  <a:extLst>
                    <a:ext uri="{9D8B030D-6E8A-4147-A177-3AD203B41FA5}">
                      <a16:colId xmlns:a16="http://schemas.microsoft.com/office/drawing/2014/main" val="20001"/>
                    </a:ext>
                  </a:extLst>
                </a:gridCol>
                <a:gridCol w="3104498">
                  <a:extLst>
                    <a:ext uri="{9D8B030D-6E8A-4147-A177-3AD203B41FA5}">
                      <a16:colId xmlns:a16="http://schemas.microsoft.com/office/drawing/2014/main" val="20002"/>
                    </a:ext>
                  </a:extLst>
                </a:gridCol>
              </a:tblGrid>
              <a:tr h="0">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Metric</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A0F29"/>
                    </a:solidFill>
                  </a:tcPr>
                </a:tc>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2019 Q1</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A0F29"/>
                    </a:solidFill>
                  </a:tcPr>
                </a:tc>
                <a:tc>
                  <a:txBody>
                    <a:bodyPr/>
                    <a:lstStyle/>
                    <a:p>
                      <a:pPr marL="0" indent="0">
                        <a:buNone/>
                      </a:pPr>
                      <a:r>
                        <a:rPr lang="en-US" sz="1400" dirty="0">
                          <a:solidFill>
                            <a:srgbClr val="FFFFFF"/>
                          </a:solidFill>
                          <a:latin typeface="Calibri Bold" pitchFamily="34" charset="0"/>
                          <a:ea typeface="Calibri Bold" pitchFamily="34" charset="-122"/>
                          <a:cs typeface="Calibri Bold" pitchFamily="34" charset="-120"/>
                        </a:rPr>
                        <a:t>2020 Q1</a:t>
                      </a:r>
                      <a:endParaRPr lang="en-US" sz="1400" dirty="0">
                        <a:latin typeface="Calibri Bold" charset="0"/>
                        <a:ea typeface="Calibri Bold" charset="0"/>
                        <a:cs typeface="Calibri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A0F29"/>
                    </a:solidFill>
                  </a:tcPr>
                </a:tc>
                <a:extLst>
                  <a:ext uri="{0D108BD9-81ED-4DB2-BD59-A6C34878D82A}">
                    <a16:rowId xmlns:a16="http://schemas.microsoft.com/office/drawing/2014/main" val="10000"/>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Average ride length (Member)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00:13:54</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00:12:41</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extLst>
                  <a:ext uri="{0D108BD9-81ED-4DB2-BD59-A6C34878D82A}">
                    <a16:rowId xmlns:a16="http://schemas.microsoft.com/office/drawing/2014/main" val="10001"/>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Average ride length (Casual)</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01:01:57</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01:36:01</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extLst>
                  <a:ext uri="{0D108BD9-81ED-4DB2-BD59-A6C34878D82A}">
                    <a16:rowId xmlns:a16="http://schemas.microsoft.com/office/drawing/2014/main" val="10002"/>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Max ride length</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01:20:22</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15:30:24</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extLst>
                  <a:ext uri="{0D108BD9-81ED-4DB2-BD59-A6C34878D82A}">
                    <a16:rowId xmlns:a16="http://schemas.microsoft.com/office/drawing/2014/main" val="10003"/>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Number of rides (Member)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341906</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378407</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extLst>
                  <a:ext uri="{0D108BD9-81ED-4DB2-BD59-A6C34878D82A}">
                    <a16:rowId xmlns:a16="http://schemas.microsoft.com/office/drawing/2014/main" val="10004"/>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Number of rides (Casual)</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23163</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48363</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extLst>
                  <a:ext uri="{0D108BD9-81ED-4DB2-BD59-A6C34878D82A}">
                    <a16:rowId xmlns:a16="http://schemas.microsoft.com/office/drawing/2014/main" val="10005"/>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Most common day (Member)</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Thursday (5)</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Tuesday (3)</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CCCD"/>
                    </a:solidFill>
                  </a:tcPr>
                </a:tc>
                <a:extLst>
                  <a:ext uri="{0D108BD9-81ED-4DB2-BD59-A6C34878D82A}">
                    <a16:rowId xmlns:a16="http://schemas.microsoft.com/office/drawing/2014/main" val="10006"/>
                  </a:ext>
                </a:extLst>
              </a:tr>
              <a:tr h="531405">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Most common day (Casual)</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Saturday (7)</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tc>
                  <a:txBody>
                    <a:bodyPr/>
                    <a:lstStyle/>
                    <a:p>
                      <a:pPr marL="0" indent="0">
                        <a:buNone/>
                      </a:pPr>
                      <a:r>
                        <a:rPr lang="en-US" sz="1400" dirty="0">
                          <a:solidFill>
                            <a:srgbClr val="000000"/>
                          </a:solidFill>
                          <a:latin typeface="Calibri" pitchFamily="34" charset="0"/>
                          <a:ea typeface="Calibri" pitchFamily="34" charset="-122"/>
                          <a:cs typeface="Calibri" pitchFamily="34" charset="-120"/>
                        </a:rPr>
                        <a:t>Sunday (1)</a:t>
                      </a:r>
                      <a:endParaRPr lang="en-US" sz="1400" dirty="0">
                        <a:latin typeface="Calibri" charset="0"/>
                        <a:ea typeface="Calibri" charset="0"/>
                        <a:cs typeface="Calibri"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7E7E8"/>
                    </a:solidFill>
                  </a:tcPr>
                </a:tc>
                <a:extLst>
                  <a:ext uri="{0D108BD9-81ED-4DB2-BD59-A6C34878D82A}">
                    <a16:rowId xmlns:a16="http://schemas.microsoft.com/office/drawing/2014/main" val="10007"/>
                  </a:ext>
                </a:extLst>
              </a:tr>
            </a:tbl>
          </a:graphicData>
        </a:graphic>
      </p:graphicFrame>
      <p:sp>
        <p:nvSpPr>
          <p:cNvPr id="3" name="Text 0"/>
          <p:cNvSpPr/>
          <p:nvPr/>
        </p:nvSpPr>
        <p:spPr>
          <a:xfrm>
            <a:off x="669956" y="368300"/>
            <a:ext cx="10439400" cy="10668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latin typeface="Segoi UI"/>
              </a:rPr>
              <a:t>Key Metrics Comparison</a:t>
            </a:r>
            <a:endParaRPr lang="en-US" sz="4400" dirty="0">
              <a:latin typeface="Segoi UI"/>
            </a:endParaRP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5" name="Text 2"/>
          <p:cNvSpPr/>
          <p:nvPr/>
        </p:nvSpPr>
        <p:spPr>
          <a:xfrm>
            <a:off x="669956" y="1215244"/>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dirty="0">
                <a:latin typeface="Calibri"/>
                <a:cs typeface="Calibri"/>
              </a:rPr>
              <a:t>The table presents key metrics comparing Q1 2019 and Q1 2020 bike-share data, highlighting significant differences in ride lengths and counts.</a:t>
            </a:r>
          </a:p>
        </p:txBody>
      </p:sp>
      <p:sp>
        <p:nvSpPr>
          <p:cNvPr id="25" name="Slide Number Placeholder 0"/>
          <p:cNvSpPr>
            <a:spLocks noGrp="1"/>
          </p:cNvSpPr>
          <p:nvPr>
            <p:ph type="sldNum" sz="quarter" idx="4294967295"/>
          </p:nvPr>
        </p:nvSpPr>
        <p:spPr>
          <a:xfrm>
            <a:off x="11353800" y="323958"/>
            <a:ext cx="373154" cy="364330"/>
          </a:xfrm>
          <a:prstGeom prst="rect">
            <a:avLst/>
          </a:prstGeom>
          <a:extLst>
            <a:ext uri="{C572A759-6A51-4108-AA02-DFA0A04FC94B}">
              <ma14:wrappingTextBoxFlag xmlns:ma14="http://schemas.microsoft.com/office/mac/drawingml/2011/main" xmlns=""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050" b="0">
                <a:solidFill>
                  <a:srgbClr val="000000"/>
                </a:solidFill>
                <a:latin typeface="Calibri"/>
                <a:cs typeface="Calibri"/>
              </a:rPr>
              <a:pPr algn="ctr"/>
              <a:t>3</a:t>
            </a:fld>
            <a:endParaRPr lang="en-US" sz="1050">
              <a:solidFill>
                <a:srgbClr val="000000"/>
              </a:solidFill>
              <a:latin typeface="Calibri"/>
              <a:cs typeface="Calibri"/>
            </a:endParaRP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6EF0EFB9-7AA8-E5DE-4FAC-FFACC2781B00}"/>
                  </a:ext>
                </a:extLst>
              </p14:cNvPr>
              <p14:cNvContentPartPr/>
              <p14:nvPr/>
            </p14:nvContentPartPr>
            <p14:xfrm>
              <a:off x="11165778" y="6160155"/>
              <a:ext cx="642240" cy="511920"/>
            </p14:xfrm>
          </p:contentPart>
        </mc:Choice>
        <mc:Fallback xmlns="">
          <p:pic>
            <p:nvPicPr>
              <p:cNvPr id="16" name="Ink 15">
                <a:extLst>
                  <a:ext uri="{FF2B5EF4-FFF2-40B4-BE49-F238E27FC236}">
                    <a16:creationId xmlns:a16="http://schemas.microsoft.com/office/drawing/2014/main" id="{6EF0EFB9-7AA8-E5DE-4FAC-FFACC2781B00}"/>
                  </a:ext>
                </a:extLst>
              </p:cNvPr>
              <p:cNvPicPr/>
              <p:nvPr/>
            </p:nvPicPr>
            <p:blipFill>
              <a:blip r:embed="rId4"/>
              <a:stretch>
                <a:fillRect/>
              </a:stretch>
            </p:blipFill>
            <p:spPr>
              <a:xfrm>
                <a:off x="11103138" y="6097515"/>
                <a:ext cx="76788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B0FC0A03-B276-5E4A-0345-F737915CF235}"/>
                  </a:ext>
                </a:extLst>
              </p14:cNvPr>
              <p14:cNvContentPartPr/>
              <p14:nvPr/>
            </p14:nvContentPartPr>
            <p14:xfrm>
              <a:off x="10807218" y="6295875"/>
              <a:ext cx="402840" cy="485280"/>
            </p14:xfrm>
          </p:contentPart>
        </mc:Choice>
        <mc:Fallback xmlns="">
          <p:pic>
            <p:nvPicPr>
              <p:cNvPr id="17" name="Ink 16">
                <a:extLst>
                  <a:ext uri="{FF2B5EF4-FFF2-40B4-BE49-F238E27FC236}">
                    <a16:creationId xmlns:a16="http://schemas.microsoft.com/office/drawing/2014/main" id="{B0FC0A03-B276-5E4A-0345-F737915CF235}"/>
                  </a:ext>
                </a:extLst>
              </p:cNvPr>
              <p:cNvPicPr/>
              <p:nvPr/>
            </p:nvPicPr>
            <p:blipFill>
              <a:blip r:embed="rId6"/>
              <a:stretch>
                <a:fillRect/>
              </a:stretch>
            </p:blipFill>
            <p:spPr>
              <a:xfrm>
                <a:off x="10744218" y="6232875"/>
                <a:ext cx="528480" cy="610920"/>
              </a:xfrm>
              <a:prstGeom prst="rect">
                <a:avLst/>
              </a:prstGeom>
            </p:spPr>
          </p:pic>
        </mc:Fallback>
      </mc:AlternateContent>
    </p:spTree>
    <p:extLst>
      <p:ext uri="{BB962C8B-B14F-4D97-AF65-F5344CB8AC3E}">
        <p14:creationId xmlns:p14="http://schemas.microsoft.com/office/powerpoint/2010/main" val="2637929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754F0D25-18B6-571F-378C-E4D9C1BE360E}"/>
              </a:ext>
            </a:extLst>
          </p:cNvPr>
          <p:cNvPicPr>
            <a:picLocks noGrp="1" noChangeAspect="1"/>
          </p:cNvPicPr>
          <p:nvPr>
            <p:ph type="pic" sz="quarter" idx="18"/>
          </p:nvPr>
        </p:nvPicPr>
        <p:blipFill>
          <a:blip r:embed="rId2"/>
          <a:srcRect l="30121" r="30121"/>
          <a:stretch>
            <a:fillRect/>
          </a:stretch>
        </p:blipFill>
        <p:spPr/>
      </p:pic>
      <p:sp>
        <p:nvSpPr>
          <p:cNvPr id="3" name="Title 2">
            <a:extLst>
              <a:ext uri="{FF2B5EF4-FFF2-40B4-BE49-F238E27FC236}">
                <a16:creationId xmlns:a16="http://schemas.microsoft.com/office/drawing/2014/main" id="{C29FCA59-E561-0EB5-89EE-E382BF463E6A}"/>
              </a:ext>
            </a:extLst>
          </p:cNvPr>
          <p:cNvSpPr>
            <a:spLocks noGrp="1"/>
          </p:cNvSpPr>
          <p:nvPr>
            <p:ph type="title"/>
          </p:nvPr>
        </p:nvSpPr>
        <p:spPr/>
        <p:txBody>
          <a:bodyPr/>
          <a:lstStyle/>
          <a:p>
            <a:r>
              <a:rPr lang="en-US"/>
              <a:t>Key Insights</a:t>
            </a:r>
          </a:p>
        </p:txBody>
      </p:sp>
      <p:sp>
        <p:nvSpPr>
          <p:cNvPr id="4" name="Text Placeholder 3">
            <a:extLst>
              <a:ext uri="{FF2B5EF4-FFF2-40B4-BE49-F238E27FC236}">
                <a16:creationId xmlns:a16="http://schemas.microsoft.com/office/drawing/2014/main" id="{30421423-0F57-51A0-E271-28F65038FD56}"/>
              </a:ext>
            </a:extLst>
          </p:cNvPr>
          <p:cNvSpPr>
            <a:spLocks noGrp="1"/>
          </p:cNvSpPr>
          <p:nvPr>
            <p:ph type="body" sz="quarter" idx="13"/>
          </p:nvPr>
        </p:nvSpPr>
        <p:spPr/>
        <p:txBody>
          <a:bodyPr/>
          <a:lstStyle/>
          <a:p>
            <a:r>
              <a:rPr lang="en-US"/>
              <a:t>In 2020, casual bike usage rose noticeably, suggesting many individuals opted for bikes as a relaxing outdoor activity during the pandemic, reshaping cycling trends and encouraging recreational riding.</a:t>
            </a:r>
          </a:p>
        </p:txBody>
      </p:sp>
      <p:sp>
        <p:nvSpPr>
          <p:cNvPr id="5" name="Text Placeholder 4">
            <a:extLst>
              <a:ext uri="{FF2B5EF4-FFF2-40B4-BE49-F238E27FC236}">
                <a16:creationId xmlns:a16="http://schemas.microsoft.com/office/drawing/2014/main" id="{7004CDC8-16DF-C30E-C6FE-A36D1C0F6DE2}"/>
              </a:ext>
            </a:extLst>
          </p:cNvPr>
          <p:cNvSpPr>
            <a:spLocks noGrp="1"/>
          </p:cNvSpPr>
          <p:nvPr>
            <p:ph type="body" sz="quarter" idx="14"/>
          </p:nvPr>
        </p:nvSpPr>
        <p:spPr/>
        <p:txBody>
          <a:bodyPr/>
          <a:lstStyle/>
          <a:p>
            <a:r>
              <a:rPr lang="en-US"/>
              <a:t>Casual Rider Growth</a:t>
            </a:r>
          </a:p>
        </p:txBody>
      </p:sp>
      <p:sp>
        <p:nvSpPr>
          <p:cNvPr id="6" name="Text Placeholder 5">
            <a:extLst>
              <a:ext uri="{FF2B5EF4-FFF2-40B4-BE49-F238E27FC236}">
                <a16:creationId xmlns:a16="http://schemas.microsoft.com/office/drawing/2014/main" id="{0C0E236D-DCE9-64B0-41C4-D96789A6E345}"/>
              </a:ext>
            </a:extLst>
          </p:cNvPr>
          <p:cNvSpPr>
            <a:spLocks noGrp="1"/>
          </p:cNvSpPr>
          <p:nvPr>
            <p:ph type="body" sz="quarter" idx="15"/>
          </p:nvPr>
        </p:nvSpPr>
        <p:spPr/>
        <p:txBody>
          <a:bodyPr/>
          <a:lstStyle/>
          <a:p>
            <a:r>
              <a:rPr lang="en-US"/>
              <a:t>The volume of rides among members slightly increased; however, the average length of these rides has diminished, which means members now prefer quick and frequent trips over longer excursions.</a:t>
            </a:r>
          </a:p>
        </p:txBody>
      </p:sp>
      <p:sp>
        <p:nvSpPr>
          <p:cNvPr id="7" name="Text Placeholder 6">
            <a:extLst>
              <a:ext uri="{FF2B5EF4-FFF2-40B4-BE49-F238E27FC236}">
                <a16:creationId xmlns:a16="http://schemas.microsoft.com/office/drawing/2014/main" id="{D42ACA78-BB90-DAB6-ED99-4417507264C1}"/>
              </a:ext>
            </a:extLst>
          </p:cNvPr>
          <p:cNvSpPr>
            <a:spLocks noGrp="1"/>
          </p:cNvSpPr>
          <p:nvPr>
            <p:ph type="body" sz="quarter" idx="16"/>
          </p:nvPr>
        </p:nvSpPr>
        <p:spPr/>
        <p:txBody>
          <a:bodyPr/>
          <a:lstStyle/>
          <a:p>
            <a:r>
              <a:rPr lang="en-US"/>
              <a:t>Member Ride Changes</a:t>
            </a:r>
          </a:p>
        </p:txBody>
      </p:sp>
      <p:sp>
        <p:nvSpPr>
          <p:cNvPr id="8" name="Slide Number Placeholder 7">
            <a:extLst>
              <a:ext uri="{FF2B5EF4-FFF2-40B4-BE49-F238E27FC236}">
                <a16:creationId xmlns:a16="http://schemas.microsoft.com/office/drawing/2014/main" id="{19F5E865-11FB-487D-088A-F2EEC06B044B}"/>
              </a:ext>
            </a:extLst>
          </p:cNvPr>
          <p:cNvSpPr>
            <a:spLocks noGrp="1"/>
          </p:cNvSpPr>
          <p:nvPr>
            <p:ph type="sldNum" sz="quarter" idx="4"/>
          </p:nvPr>
        </p:nvSpPr>
        <p:spPr/>
        <p:txBody>
          <a:bodyPr/>
          <a:lstStyle/>
          <a:p>
            <a:fld id="{2E72D20E-321F-EE4C-A76D-7EFD4B1BDA03}" type="slidenum">
              <a:rPr lang="en-US" smtClean="0"/>
              <a:pPr/>
              <a:t>4</a:t>
            </a:fld>
            <a:endParaRPr lang="en-US" dirty="0"/>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A58457C3-5715-E37C-6B00-CB5555A7720B}"/>
                  </a:ext>
                </a:extLst>
              </p14:cNvPr>
              <p14:cNvContentPartPr/>
              <p14:nvPr/>
            </p14:nvContentPartPr>
            <p14:xfrm>
              <a:off x="8926218" y="6233595"/>
              <a:ext cx="2060640" cy="556920"/>
            </p14:xfrm>
          </p:contentPart>
        </mc:Choice>
        <mc:Fallback xmlns="">
          <p:pic>
            <p:nvPicPr>
              <p:cNvPr id="11" name="Ink 10">
                <a:extLst>
                  <a:ext uri="{FF2B5EF4-FFF2-40B4-BE49-F238E27FC236}">
                    <a16:creationId xmlns:a16="http://schemas.microsoft.com/office/drawing/2014/main" id="{A58457C3-5715-E37C-6B00-CB5555A7720B}"/>
                  </a:ext>
                </a:extLst>
              </p:cNvPr>
              <p:cNvPicPr/>
              <p:nvPr/>
            </p:nvPicPr>
            <p:blipFill>
              <a:blip r:embed="rId4"/>
              <a:stretch>
                <a:fillRect/>
              </a:stretch>
            </p:blipFill>
            <p:spPr>
              <a:xfrm>
                <a:off x="8863218" y="6170955"/>
                <a:ext cx="2186280" cy="682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D9D75099-907B-9E91-4E3E-2B32C1E88B61}"/>
                  </a:ext>
                </a:extLst>
              </p14:cNvPr>
              <p14:cNvContentPartPr/>
              <p14:nvPr/>
            </p14:nvContentPartPr>
            <p14:xfrm>
              <a:off x="10344978" y="6245835"/>
              <a:ext cx="1582920" cy="496440"/>
            </p14:xfrm>
          </p:contentPart>
        </mc:Choice>
        <mc:Fallback xmlns="">
          <p:pic>
            <p:nvPicPr>
              <p:cNvPr id="12" name="Ink 11">
                <a:extLst>
                  <a:ext uri="{FF2B5EF4-FFF2-40B4-BE49-F238E27FC236}">
                    <a16:creationId xmlns:a16="http://schemas.microsoft.com/office/drawing/2014/main" id="{D9D75099-907B-9E91-4E3E-2B32C1E88B61}"/>
                  </a:ext>
                </a:extLst>
              </p:cNvPr>
              <p:cNvPicPr/>
              <p:nvPr/>
            </p:nvPicPr>
            <p:blipFill>
              <a:blip r:embed="rId6"/>
              <a:stretch>
                <a:fillRect/>
              </a:stretch>
            </p:blipFill>
            <p:spPr>
              <a:xfrm>
                <a:off x="10282338" y="6182835"/>
                <a:ext cx="1708560" cy="622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13EC7E24-98EA-94E0-6778-024E27CB0967}"/>
                  </a:ext>
                </a:extLst>
              </p14:cNvPr>
              <p14:cNvContentPartPr/>
              <p14:nvPr/>
            </p14:nvContentPartPr>
            <p14:xfrm>
              <a:off x="10465218" y="6410715"/>
              <a:ext cx="1357920" cy="335160"/>
            </p14:xfrm>
          </p:contentPart>
        </mc:Choice>
        <mc:Fallback xmlns="">
          <p:pic>
            <p:nvPicPr>
              <p:cNvPr id="13" name="Ink 12">
                <a:extLst>
                  <a:ext uri="{FF2B5EF4-FFF2-40B4-BE49-F238E27FC236}">
                    <a16:creationId xmlns:a16="http://schemas.microsoft.com/office/drawing/2014/main" id="{13EC7E24-98EA-94E0-6778-024E27CB0967}"/>
                  </a:ext>
                </a:extLst>
              </p:cNvPr>
              <p:cNvPicPr/>
              <p:nvPr/>
            </p:nvPicPr>
            <p:blipFill>
              <a:blip r:embed="rId8"/>
              <a:stretch>
                <a:fillRect/>
              </a:stretch>
            </p:blipFill>
            <p:spPr>
              <a:xfrm>
                <a:off x="10402578" y="6347715"/>
                <a:ext cx="1483560" cy="460800"/>
              </a:xfrm>
              <a:prstGeom prst="rect">
                <a:avLst/>
              </a:prstGeom>
            </p:spPr>
          </p:pic>
        </mc:Fallback>
      </mc:AlternateContent>
    </p:spTree>
    <p:extLst>
      <p:ext uri="{BB962C8B-B14F-4D97-AF65-F5344CB8AC3E}">
        <p14:creationId xmlns:p14="http://schemas.microsoft.com/office/powerpoint/2010/main" val="329118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96C03-85D6-11B3-D0FF-C5A5BA48CF98}"/>
              </a:ext>
            </a:extLst>
          </p:cNvPr>
          <p:cNvSpPr>
            <a:spLocks noGrp="1"/>
          </p:cNvSpPr>
          <p:nvPr>
            <p:ph type="sldNum" sz="quarter" idx="4"/>
          </p:nvPr>
        </p:nvSpPr>
        <p:spPr/>
        <p:txBody>
          <a:bodyPr/>
          <a:lstStyle/>
          <a:p>
            <a:fld id="{2E72D20E-321F-EE4C-A76D-7EFD4B1BDA03}" type="slidenum">
              <a:rPr lang="en-US" smtClean="0"/>
              <a:pPr/>
              <a:t>5</a:t>
            </a:fld>
            <a:endParaRPr lang="en-US" dirty="0"/>
          </a:p>
        </p:txBody>
      </p:sp>
      <p:sp>
        <p:nvSpPr>
          <p:cNvPr id="3" name="Title 2">
            <a:extLst>
              <a:ext uri="{FF2B5EF4-FFF2-40B4-BE49-F238E27FC236}">
                <a16:creationId xmlns:a16="http://schemas.microsoft.com/office/drawing/2014/main" id="{D907FFE8-BA73-AF6F-510A-50064FACEAD0}"/>
              </a:ext>
            </a:extLst>
          </p:cNvPr>
          <p:cNvSpPr>
            <a:spLocks noGrp="1"/>
          </p:cNvSpPr>
          <p:nvPr>
            <p:ph type="title"/>
          </p:nvPr>
        </p:nvSpPr>
        <p:spPr/>
        <p:txBody>
          <a:bodyPr/>
          <a:lstStyle/>
          <a:p>
            <a:r>
              <a:rPr lang="en-US"/>
              <a:t>Recommendations</a:t>
            </a:r>
          </a:p>
        </p:txBody>
      </p:sp>
      <p:sp>
        <p:nvSpPr>
          <p:cNvPr id="4" name="Text Placeholder 3">
            <a:extLst>
              <a:ext uri="{FF2B5EF4-FFF2-40B4-BE49-F238E27FC236}">
                <a16:creationId xmlns:a16="http://schemas.microsoft.com/office/drawing/2014/main" id="{559B14F2-7AC7-E7AC-08A0-EB3945188D8E}"/>
              </a:ext>
            </a:extLst>
          </p:cNvPr>
          <p:cNvSpPr>
            <a:spLocks noGrp="1"/>
          </p:cNvSpPr>
          <p:nvPr>
            <p:ph type="body" sz="quarter" idx="13"/>
          </p:nvPr>
        </p:nvSpPr>
        <p:spPr/>
        <p:txBody>
          <a:bodyPr/>
          <a:lstStyle/>
          <a:p>
            <a:r>
              <a:rPr lang="en-US"/>
              <a:t>To boost user interaction, focus marketing efforts on casual riders by introducing weekend deals. Consider offering incentives during busy commuting times to attract more users. Additionally, create promotional campaigns highlighting seasonal offers to extend and diversify market reach, thus enhancing overall user engagement and satisfaction with the Cyclistic Bike-Share program.</a:t>
            </a:r>
          </a:p>
        </p:txBody>
      </p:sp>
      <p:sp>
        <p:nvSpPr>
          <p:cNvPr id="5" name="Text Placeholder 4">
            <a:extLst>
              <a:ext uri="{FF2B5EF4-FFF2-40B4-BE49-F238E27FC236}">
                <a16:creationId xmlns:a16="http://schemas.microsoft.com/office/drawing/2014/main" id="{8729376A-278F-A906-EE59-DAE9277BC285}"/>
              </a:ext>
            </a:extLst>
          </p:cNvPr>
          <p:cNvSpPr>
            <a:spLocks noGrp="1"/>
          </p:cNvSpPr>
          <p:nvPr>
            <p:ph type="body" sz="quarter" idx="14"/>
          </p:nvPr>
        </p:nvSpPr>
        <p:spPr/>
        <p:txBody>
          <a:bodyPr/>
          <a:lstStyle/>
          <a:p>
            <a:r>
              <a:rPr lang="en-US"/>
              <a:t>Strategic Suggestions</a:t>
            </a:r>
          </a:p>
        </p:txBody>
      </p:sp>
      <p:pic>
        <p:nvPicPr>
          <p:cNvPr id="9" name="Picture 8">
            <a:extLst>
              <a:ext uri="{FF2B5EF4-FFF2-40B4-BE49-F238E27FC236}">
                <a16:creationId xmlns:a16="http://schemas.microsoft.com/office/drawing/2014/main" id="{334DBD2D-ED08-E9BE-33CF-7229C840CC3C}"/>
              </a:ext>
            </a:extLst>
          </p:cNvPr>
          <p:cNvPicPr>
            <a:picLocks/>
          </p:cNvPicPr>
          <p:nvPr/>
        </p:nvPicPr>
        <p:blipFill>
          <a:blip r:embed="rId2"/>
          <a:stretch>
            <a:fillRect/>
          </a:stretch>
        </p:blipFill>
        <p:spPr>
          <a:xfrm>
            <a:off x="584922" y="877223"/>
            <a:ext cx="11012343" cy="2140985"/>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352F96EA-D4E8-BA76-048E-992BCA9D8D8D}"/>
                  </a:ext>
                </a:extLst>
              </p14:cNvPr>
              <p14:cNvContentPartPr/>
              <p14:nvPr/>
            </p14:nvContentPartPr>
            <p14:xfrm>
              <a:off x="9195306" y="6305437"/>
              <a:ext cx="1965240" cy="380520"/>
            </p14:xfrm>
          </p:contentPart>
        </mc:Choice>
        <mc:Fallback xmlns="">
          <p:pic>
            <p:nvPicPr>
              <p:cNvPr id="10" name="Ink 9">
                <a:extLst>
                  <a:ext uri="{FF2B5EF4-FFF2-40B4-BE49-F238E27FC236}">
                    <a16:creationId xmlns:a16="http://schemas.microsoft.com/office/drawing/2014/main" id="{352F96EA-D4E8-BA76-048E-992BCA9D8D8D}"/>
                  </a:ext>
                </a:extLst>
              </p:cNvPr>
              <p:cNvPicPr/>
              <p:nvPr/>
            </p:nvPicPr>
            <p:blipFill>
              <a:blip r:embed="rId4"/>
              <a:stretch>
                <a:fillRect/>
              </a:stretch>
            </p:blipFill>
            <p:spPr>
              <a:xfrm>
                <a:off x="9132306" y="6242437"/>
                <a:ext cx="2090880" cy="506160"/>
              </a:xfrm>
              <a:prstGeom prst="rect">
                <a:avLst/>
              </a:prstGeom>
            </p:spPr>
          </p:pic>
        </mc:Fallback>
      </mc:AlternateContent>
      <p:grpSp>
        <p:nvGrpSpPr>
          <p:cNvPr id="17" name="Group 16">
            <a:extLst>
              <a:ext uri="{FF2B5EF4-FFF2-40B4-BE49-F238E27FC236}">
                <a16:creationId xmlns:a16="http://schemas.microsoft.com/office/drawing/2014/main" id="{681AE965-7411-B6DF-57A5-A2FD2B61E1DB}"/>
              </a:ext>
            </a:extLst>
          </p:cNvPr>
          <p:cNvGrpSpPr/>
          <p:nvPr/>
        </p:nvGrpSpPr>
        <p:grpSpPr>
          <a:xfrm>
            <a:off x="9316626" y="6321997"/>
            <a:ext cx="2436120" cy="411120"/>
            <a:chOff x="9316626" y="6321997"/>
            <a:chExt cx="2436120" cy="41112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E2C348F5-F086-F109-3F4F-226C4B6462E0}"/>
                    </a:ext>
                  </a:extLst>
                </p14:cNvPr>
                <p14:cNvContentPartPr/>
                <p14:nvPr/>
              </p14:nvContentPartPr>
              <p14:xfrm>
                <a:off x="9874266" y="6542317"/>
                <a:ext cx="1240200" cy="178200"/>
              </p14:xfrm>
            </p:contentPart>
          </mc:Choice>
          <mc:Fallback xmlns="">
            <p:pic>
              <p:nvPicPr>
                <p:cNvPr id="13" name="Ink 12">
                  <a:extLst>
                    <a:ext uri="{FF2B5EF4-FFF2-40B4-BE49-F238E27FC236}">
                      <a16:creationId xmlns:a16="http://schemas.microsoft.com/office/drawing/2014/main" id="{E2C348F5-F086-F109-3F4F-226C4B6462E0}"/>
                    </a:ext>
                  </a:extLst>
                </p:cNvPr>
                <p:cNvPicPr/>
                <p:nvPr/>
              </p:nvPicPr>
              <p:blipFill>
                <a:blip r:embed="rId6"/>
                <a:stretch>
                  <a:fillRect/>
                </a:stretch>
              </p:blipFill>
              <p:spPr>
                <a:xfrm>
                  <a:off x="9811266" y="6479317"/>
                  <a:ext cx="1365840" cy="303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0B62DC1-F7F0-07B7-6470-EFF7B3707E46}"/>
                    </a:ext>
                  </a:extLst>
                </p14:cNvPr>
                <p14:cNvContentPartPr/>
                <p14:nvPr/>
              </p14:nvContentPartPr>
              <p14:xfrm>
                <a:off x="10578426" y="6321997"/>
                <a:ext cx="1174320" cy="379080"/>
              </p14:xfrm>
            </p:contentPart>
          </mc:Choice>
          <mc:Fallback xmlns="">
            <p:pic>
              <p:nvPicPr>
                <p:cNvPr id="14" name="Ink 13">
                  <a:extLst>
                    <a:ext uri="{FF2B5EF4-FFF2-40B4-BE49-F238E27FC236}">
                      <a16:creationId xmlns:a16="http://schemas.microsoft.com/office/drawing/2014/main" id="{F0B62DC1-F7F0-07B7-6470-EFF7B3707E46}"/>
                    </a:ext>
                  </a:extLst>
                </p:cNvPr>
                <p:cNvPicPr/>
                <p:nvPr/>
              </p:nvPicPr>
              <p:blipFill>
                <a:blip r:embed="rId8"/>
                <a:stretch>
                  <a:fillRect/>
                </a:stretch>
              </p:blipFill>
              <p:spPr>
                <a:xfrm>
                  <a:off x="10515786" y="6259357"/>
                  <a:ext cx="129996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B6061324-F0F2-C07E-3429-E1E50CECD3C3}"/>
                    </a:ext>
                  </a:extLst>
                </p14:cNvPr>
                <p14:cNvContentPartPr/>
                <p14:nvPr/>
              </p14:nvContentPartPr>
              <p14:xfrm>
                <a:off x="9316626" y="6699997"/>
                <a:ext cx="1278000" cy="33120"/>
              </p14:xfrm>
            </p:contentPart>
          </mc:Choice>
          <mc:Fallback xmlns="">
            <p:pic>
              <p:nvPicPr>
                <p:cNvPr id="15" name="Ink 14">
                  <a:extLst>
                    <a:ext uri="{FF2B5EF4-FFF2-40B4-BE49-F238E27FC236}">
                      <a16:creationId xmlns:a16="http://schemas.microsoft.com/office/drawing/2014/main" id="{B6061324-F0F2-C07E-3429-E1E50CECD3C3}"/>
                    </a:ext>
                  </a:extLst>
                </p:cNvPr>
                <p:cNvPicPr/>
                <p:nvPr/>
              </p:nvPicPr>
              <p:blipFill>
                <a:blip r:embed="rId10"/>
                <a:stretch>
                  <a:fillRect/>
                </a:stretch>
              </p:blipFill>
              <p:spPr>
                <a:xfrm>
                  <a:off x="9253626" y="6636997"/>
                  <a:ext cx="1403640" cy="158760"/>
                </a:xfrm>
                <a:prstGeom prst="rect">
                  <a:avLst/>
                </a:prstGeom>
              </p:spPr>
            </p:pic>
          </mc:Fallback>
        </mc:AlternateContent>
      </p:grpSp>
    </p:spTree>
    <p:extLst>
      <p:ext uri="{BB962C8B-B14F-4D97-AF65-F5344CB8AC3E}">
        <p14:creationId xmlns:p14="http://schemas.microsoft.com/office/powerpoint/2010/main" val="2302774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9D362D-3922-EA6E-200E-CC32AC14C0C9}"/>
              </a:ext>
            </a:extLst>
          </p:cNvPr>
          <p:cNvSpPr>
            <a:spLocks noGrp="1"/>
          </p:cNvSpPr>
          <p:nvPr>
            <p:ph type="sldNum" sz="quarter" idx="4"/>
          </p:nvPr>
        </p:nvSpPr>
        <p:spPr>
          <a:xfrm>
            <a:off x="11602516" y="219869"/>
            <a:ext cx="373155" cy="364331"/>
          </a:xfrm>
        </p:spPr>
        <p:txBody>
          <a:bodyPr anchor="ctr">
            <a:normAutofit/>
          </a:bodyPr>
          <a:lstStyle/>
          <a:p>
            <a:pPr>
              <a:spcAft>
                <a:spcPts val="600"/>
              </a:spcAft>
            </a:pPr>
            <a:fld id="{2E72D20E-321F-EE4C-A76D-7EFD4B1BDA03}" type="slidenum">
              <a:rPr lang="en-US" smtClean="0"/>
              <a:pPr>
                <a:spcAft>
                  <a:spcPts val="600"/>
                </a:spcAft>
              </a:pPr>
              <a:t>6</a:t>
            </a:fld>
            <a:endParaRPr lang="en-US"/>
          </a:p>
        </p:txBody>
      </p:sp>
      <p:sp>
        <p:nvSpPr>
          <p:cNvPr id="3" name="Title 2">
            <a:extLst>
              <a:ext uri="{FF2B5EF4-FFF2-40B4-BE49-F238E27FC236}">
                <a16:creationId xmlns:a16="http://schemas.microsoft.com/office/drawing/2014/main" id="{15F4433E-6C07-ACEC-F0E8-58833585E28C}"/>
              </a:ext>
            </a:extLst>
          </p:cNvPr>
          <p:cNvSpPr>
            <a:spLocks noGrp="1"/>
          </p:cNvSpPr>
          <p:nvPr>
            <p:ph type="title"/>
          </p:nvPr>
        </p:nvSpPr>
        <p:spPr>
          <a:xfrm>
            <a:off x="587376" y="1048756"/>
            <a:ext cx="5075093" cy="2252127"/>
          </a:xfrm>
        </p:spPr>
        <p:txBody>
          <a:bodyPr wrap="square" anchor="t">
            <a:normAutofit/>
          </a:bodyPr>
          <a:lstStyle/>
          <a:p>
            <a:r>
              <a:rPr lang="en-US"/>
              <a:t>Conclusion and Q&amp;A</a:t>
            </a:r>
          </a:p>
        </p:txBody>
      </p:sp>
      <p:sp>
        <p:nvSpPr>
          <p:cNvPr id="4" name="Text Placeholder 3">
            <a:extLst>
              <a:ext uri="{FF2B5EF4-FFF2-40B4-BE49-F238E27FC236}">
                <a16:creationId xmlns:a16="http://schemas.microsoft.com/office/drawing/2014/main" id="{504BCFFC-E419-C987-D26C-2C1C1D2214D2}"/>
              </a:ext>
            </a:extLst>
          </p:cNvPr>
          <p:cNvSpPr>
            <a:spLocks noGrp="1"/>
          </p:cNvSpPr>
          <p:nvPr>
            <p:ph type="body" sz="quarter" idx="13"/>
          </p:nvPr>
        </p:nvSpPr>
        <p:spPr>
          <a:xfrm>
            <a:off x="592282" y="4162426"/>
            <a:ext cx="5075093" cy="1646818"/>
          </a:xfrm>
        </p:spPr>
        <p:txBody>
          <a:bodyPr>
            <a:normAutofit/>
          </a:bodyPr>
          <a:lstStyle/>
          <a:p>
            <a:pPr>
              <a:lnSpc>
                <a:spcPct val="90000"/>
              </a:lnSpc>
              <a:spcAft>
                <a:spcPts val="600"/>
              </a:spcAft>
            </a:pPr>
            <a:r>
              <a:rPr lang="en-US"/>
              <a:t>Cyclistic experienced significant growth in 2020, notably among casual riders. This trend highlights crucial opportunities to strengthen member conversion strategies and enhance service offerings. By focusing on the needs of these users, Cyclistic can implement tailored marketing and engagement activities to transform casual riders into loyal members, fostering long-term sustainability.</a:t>
            </a:r>
          </a:p>
        </p:txBody>
      </p:sp>
      <p:sp>
        <p:nvSpPr>
          <p:cNvPr id="5" name="Text Placeholder 4">
            <a:extLst>
              <a:ext uri="{FF2B5EF4-FFF2-40B4-BE49-F238E27FC236}">
                <a16:creationId xmlns:a16="http://schemas.microsoft.com/office/drawing/2014/main" id="{DA6271D2-8952-51EF-00A6-48443E3AA197}"/>
              </a:ext>
            </a:extLst>
          </p:cNvPr>
          <p:cNvSpPr>
            <a:spLocks noGrp="1"/>
          </p:cNvSpPr>
          <p:nvPr>
            <p:ph type="body" sz="quarter" idx="14"/>
          </p:nvPr>
        </p:nvSpPr>
        <p:spPr>
          <a:xfrm>
            <a:off x="592282" y="3557116"/>
            <a:ext cx="5075093" cy="602673"/>
          </a:xfrm>
        </p:spPr>
        <p:txBody>
          <a:bodyPr anchor="b">
            <a:normAutofit/>
          </a:bodyPr>
          <a:lstStyle/>
          <a:p>
            <a:pPr>
              <a:spcAft>
                <a:spcPts val="600"/>
              </a:spcAft>
            </a:pPr>
            <a:r>
              <a:rPr lang="en-US"/>
              <a:t>Final Thoughts</a:t>
            </a:r>
          </a:p>
        </p:txBody>
      </p:sp>
      <p:pic>
        <p:nvPicPr>
          <p:cNvPr id="9" name="Picture 8">
            <a:extLst>
              <a:ext uri="{FF2B5EF4-FFF2-40B4-BE49-F238E27FC236}">
                <a16:creationId xmlns:a16="http://schemas.microsoft.com/office/drawing/2014/main" id="{B30C2066-D4BE-0E8B-274F-9DB66F8DD9A9}"/>
              </a:ext>
            </a:extLst>
          </p:cNvPr>
          <p:cNvPicPr>
            <a:picLocks/>
          </p:cNvPicPr>
          <p:nvPr/>
        </p:nvPicPr>
        <p:blipFill>
          <a:blip r:embed="rId2"/>
          <a:stretch>
            <a:fillRect/>
          </a:stretch>
        </p:blipFill>
        <p:spPr>
          <a:xfrm>
            <a:off x="6093546" y="1048759"/>
            <a:ext cx="5503719" cy="4760484"/>
          </a:xfrm>
          <a:prstGeom prst="rect">
            <a:avLst/>
          </a:prstGeom>
        </p:spPr>
      </p:pic>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01B1DC2-255F-C1DA-7C3D-4057F531B570}"/>
                  </a:ext>
                </a:extLst>
              </p14:cNvPr>
              <p14:cNvContentPartPr/>
              <p14:nvPr/>
            </p14:nvContentPartPr>
            <p14:xfrm>
              <a:off x="9716586" y="6508117"/>
              <a:ext cx="1403280" cy="88200"/>
            </p14:xfrm>
          </p:contentPart>
        </mc:Choice>
        <mc:Fallback xmlns="">
          <p:pic>
            <p:nvPicPr>
              <p:cNvPr id="12" name="Ink 11">
                <a:extLst>
                  <a:ext uri="{FF2B5EF4-FFF2-40B4-BE49-F238E27FC236}">
                    <a16:creationId xmlns:a16="http://schemas.microsoft.com/office/drawing/2014/main" id="{E01B1DC2-255F-C1DA-7C3D-4057F531B570}"/>
                  </a:ext>
                </a:extLst>
              </p:cNvPr>
              <p:cNvPicPr/>
              <p:nvPr/>
            </p:nvPicPr>
            <p:blipFill>
              <a:blip r:embed="rId4"/>
              <a:stretch>
                <a:fillRect/>
              </a:stretch>
            </p:blipFill>
            <p:spPr>
              <a:xfrm>
                <a:off x="9653586" y="6445117"/>
                <a:ext cx="1528920" cy="213840"/>
              </a:xfrm>
              <a:prstGeom prst="rect">
                <a:avLst/>
              </a:prstGeom>
            </p:spPr>
          </p:pic>
        </mc:Fallback>
      </mc:AlternateContent>
      <p:grpSp>
        <p:nvGrpSpPr>
          <p:cNvPr id="20" name="Group 19">
            <a:extLst>
              <a:ext uri="{FF2B5EF4-FFF2-40B4-BE49-F238E27FC236}">
                <a16:creationId xmlns:a16="http://schemas.microsoft.com/office/drawing/2014/main" id="{DBB11750-F45A-302E-7FFE-740FA73EBBFB}"/>
              </a:ext>
            </a:extLst>
          </p:cNvPr>
          <p:cNvGrpSpPr/>
          <p:nvPr/>
        </p:nvGrpSpPr>
        <p:grpSpPr>
          <a:xfrm>
            <a:off x="8936298" y="6308115"/>
            <a:ext cx="2783160" cy="423000"/>
            <a:chOff x="8936298" y="6308115"/>
            <a:chExt cx="2783160" cy="423000"/>
          </a:xfrm>
        </p:grpSpPr>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F9918505-82DA-DDC7-4648-A5CD32D035F3}"/>
                    </a:ext>
                  </a:extLst>
                </p14:cNvPr>
                <p14:cNvContentPartPr/>
                <p14:nvPr/>
              </p14:nvContentPartPr>
              <p14:xfrm>
                <a:off x="8936298" y="6308115"/>
                <a:ext cx="2783160" cy="348120"/>
              </p14:xfrm>
            </p:contentPart>
          </mc:Choice>
          <mc:Fallback xmlns="">
            <p:pic>
              <p:nvPicPr>
                <p:cNvPr id="14" name="Ink 13">
                  <a:extLst>
                    <a:ext uri="{FF2B5EF4-FFF2-40B4-BE49-F238E27FC236}">
                      <a16:creationId xmlns:a16="http://schemas.microsoft.com/office/drawing/2014/main" id="{F9918505-82DA-DDC7-4648-A5CD32D035F3}"/>
                    </a:ext>
                  </a:extLst>
                </p:cNvPr>
                <p:cNvPicPr/>
                <p:nvPr/>
              </p:nvPicPr>
              <p:blipFill>
                <a:blip r:embed="rId6"/>
                <a:stretch>
                  <a:fillRect/>
                </a:stretch>
              </p:blipFill>
              <p:spPr>
                <a:xfrm>
                  <a:off x="8873298" y="6245475"/>
                  <a:ext cx="2908800" cy="473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5A497BCE-F6C4-EE46-6A4E-A680E48EBC0A}"/>
                    </a:ext>
                  </a:extLst>
                </p14:cNvPr>
                <p14:cNvContentPartPr/>
                <p14:nvPr/>
              </p14:nvContentPartPr>
              <p14:xfrm>
                <a:off x="11265138" y="6415035"/>
                <a:ext cx="372240" cy="15120"/>
              </p14:xfrm>
            </p:contentPart>
          </mc:Choice>
          <mc:Fallback xmlns="">
            <p:pic>
              <p:nvPicPr>
                <p:cNvPr id="15" name="Ink 14">
                  <a:extLst>
                    <a:ext uri="{FF2B5EF4-FFF2-40B4-BE49-F238E27FC236}">
                      <a16:creationId xmlns:a16="http://schemas.microsoft.com/office/drawing/2014/main" id="{5A497BCE-F6C4-EE46-6A4E-A680E48EBC0A}"/>
                    </a:ext>
                  </a:extLst>
                </p:cNvPr>
                <p:cNvPicPr/>
                <p:nvPr/>
              </p:nvPicPr>
              <p:blipFill>
                <a:blip r:embed="rId8"/>
                <a:stretch>
                  <a:fillRect/>
                </a:stretch>
              </p:blipFill>
              <p:spPr>
                <a:xfrm>
                  <a:off x="11202498" y="6352035"/>
                  <a:ext cx="497880" cy="140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1DA18E25-CFC3-C9E6-327E-7D4CCB53098A}"/>
                    </a:ext>
                  </a:extLst>
                </p14:cNvPr>
                <p14:cNvContentPartPr/>
                <p14:nvPr/>
              </p14:nvContentPartPr>
              <p14:xfrm>
                <a:off x="10953378" y="6445275"/>
                <a:ext cx="753840" cy="226080"/>
              </p14:xfrm>
            </p:contentPart>
          </mc:Choice>
          <mc:Fallback xmlns="">
            <p:pic>
              <p:nvPicPr>
                <p:cNvPr id="16" name="Ink 15">
                  <a:extLst>
                    <a:ext uri="{FF2B5EF4-FFF2-40B4-BE49-F238E27FC236}">
                      <a16:creationId xmlns:a16="http://schemas.microsoft.com/office/drawing/2014/main" id="{1DA18E25-CFC3-C9E6-327E-7D4CCB53098A}"/>
                    </a:ext>
                  </a:extLst>
                </p:cNvPr>
                <p:cNvPicPr/>
                <p:nvPr/>
              </p:nvPicPr>
              <p:blipFill>
                <a:blip r:embed="rId10"/>
                <a:stretch>
                  <a:fillRect/>
                </a:stretch>
              </p:blipFill>
              <p:spPr>
                <a:xfrm>
                  <a:off x="10890378" y="6382635"/>
                  <a:ext cx="87948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5469C711-A3B6-311C-69AC-383E0F2E399C}"/>
                    </a:ext>
                  </a:extLst>
                </p14:cNvPr>
                <p14:cNvContentPartPr/>
                <p14:nvPr/>
              </p14:nvContentPartPr>
              <p14:xfrm>
                <a:off x="9196938" y="6500715"/>
                <a:ext cx="2024280" cy="230400"/>
              </p14:xfrm>
            </p:contentPart>
          </mc:Choice>
          <mc:Fallback xmlns="">
            <p:pic>
              <p:nvPicPr>
                <p:cNvPr id="19" name="Ink 18">
                  <a:extLst>
                    <a:ext uri="{FF2B5EF4-FFF2-40B4-BE49-F238E27FC236}">
                      <a16:creationId xmlns:a16="http://schemas.microsoft.com/office/drawing/2014/main" id="{5469C711-A3B6-311C-69AC-383E0F2E399C}"/>
                    </a:ext>
                  </a:extLst>
                </p:cNvPr>
                <p:cNvPicPr/>
                <p:nvPr/>
              </p:nvPicPr>
              <p:blipFill>
                <a:blip r:embed="rId12"/>
                <a:stretch>
                  <a:fillRect/>
                </a:stretch>
              </p:blipFill>
              <p:spPr>
                <a:xfrm>
                  <a:off x="9133938" y="6438075"/>
                  <a:ext cx="2149920" cy="356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B19A1ADB-BA13-4651-12AE-2ED31E7DC633}"/>
                  </a:ext>
                </a:extLst>
              </p14:cNvPr>
              <p14:cNvContentPartPr/>
              <p14:nvPr/>
            </p14:nvContentPartPr>
            <p14:xfrm>
              <a:off x="9937098" y="6609075"/>
              <a:ext cx="1654560" cy="92160"/>
            </p14:xfrm>
          </p:contentPart>
        </mc:Choice>
        <mc:Fallback xmlns="">
          <p:pic>
            <p:nvPicPr>
              <p:cNvPr id="21" name="Ink 20">
                <a:extLst>
                  <a:ext uri="{FF2B5EF4-FFF2-40B4-BE49-F238E27FC236}">
                    <a16:creationId xmlns:a16="http://schemas.microsoft.com/office/drawing/2014/main" id="{B19A1ADB-BA13-4651-12AE-2ED31E7DC633}"/>
                  </a:ext>
                </a:extLst>
              </p:cNvPr>
              <p:cNvPicPr/>
              <p:nvPr/>
            </p:nvPicPr>
            <p:blipFill>
              <a:blip r:embed="rId14"/>
              <a:stretch>
                <a:fillRect/>
              </a:stretch>
            </p:blipFill>
            <p:spPr>
              <a:xfrm>
                <a:off x="9874098" y="6546075"/>
                <a:ext cx="1780200" cy="217800"/>
              </a:xfrm>
              <a:prstGeom prst="rect">
                <a:avLst/>
              </a:prstGeom>
            </p:spPr>
          </p:pic>
        </mc:Fallback>
      </mc:AlternateContent>
    </p:spTree>
    <p:extLst>
      <p:ext uri="{BB962C8B-B14F-4D97-AF65-F5344CB8AC3E}">
        <p14:creationId xmlns:p14="http://schemas.microsoft.com/office/powerpoint/2010/main" val="182168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CA0A47-B921-60EA-CC92-11092064344B}"/>
              </a:ext>
            </a:extLst>
          </p:cNvPr>
          <p:cNvSpPr>
            <a:spLocks noGrp="1"/>
          </p:cNvSpPr>
          <p:nvPr>
            <p:ph type="sldNum" sz="quarter" idx="4"/>
          </p:nvPr>
        </p:nvSpPr>
        <p:spPr>
          <a:xfrm>
            <a:off x="11602516" y="219869"/>
            <a:ext cx="373155" cy="364331"/>
          </a:xfrm>
        </p:spPr>
        <p:txBody>
          <a:bodyPr anchor="ctr">
            <a:normAutofit/>
          </a:bodyPr>
          <a:lstStyle/>
          <a:p>
            <a:pPr>
              <a:spcAft>
                <a:spcPts val="600"/>
              </a:spcAft>
            </a:pPr>
            <a:fld id="{2E72D20E-321F-EE4C-A76D-7EFD4B1BDA03}" type="slidenum">
              <a:rPr lang="en-US" smtClean="0"/>
              <a:pPr>
                <a:spcAft>
                  <a:spcPts val="600"/>
                </a:spcAft>
              </a:pPr>
              <a:t>7</a:t>
            </a:fld>
            <a:endParaRPr lang="en-US"/>
          </a:p>
        </p:txBody>
      </p:sp>
      <p:sp>
        <p:nvSpPr>
          <p:cNvPr id="14" name="Text Placeholder 3">
            <a:extLst>
              <a:ext uri="{FF2B5EF4-FFF2-40B4-BE49-F238E27FC236}">
                <a16:creationId xmlns:a16="http://schemas.microsoft.com/office/drawing/2014/main" id="{C348482B-0405-787F-F137-17057FEAFE01}"/>
              </a:ext>
            </a:extLst>
          </p:cNvPr>
          <p:cNvSpPr>
            <a:spLocks noGrp="1"/>
          </p:cNvSpPr>
          <p:nvPr>
            <p:ph type="body" sz="quarter" idx="16"/>
          </p:nvPr>
        </p:nvSpPr>
        <p:spPr>
          <a:xfrm>
            <a:off x="587375" y="3863155"/>
            <a:ext cx="5508625" cy="1624012"/>
          </a:xfrm>
        </p:spPr>
        <p:txBody>
          <a:bodyPr/>
          <a:lstStyle/>
          <a:p>
            <a:r>
              <a:rPr lang="en-US" dirty="0" err="1">
                <a:solidFill>
                  <a:srgbClr val="00B0F0"/>
                </a:solidFill>
              </a:rPr>
              <a:t>Linkedin</a:t>
            </a:r>
            <a:r>
              <a:rPr lang="en-US" dirty="0"/>
              <a:t>: </a:t>
            </a:r>
            <a:r>
              <a:rPr lang="en-US" dirty="0">
                <a:hlinkClick r:id="rId2"/>
              </a:rPr>
              <a:t>https://www.linkedin.com/in/mustafa-oun/</a:t>
            </a:r>
            <a:endParaRPr lang="en-US" dirty="0"/>
          </a:p>
          <a:p>
            <a:endParaRPr lang="en-US" dirty="0"/>
          </a:p>
          <a:p>
            <a:r>
              <a:rPr lang="en-US" dirty="0">
                <a:solidFill>
                  <a:srgbClr val="00B0F0"/>
                </a:solidFill>
              </a:rPr>
              <a:t>GitHub</a:t>
            </a:r>
            <a:r>
              <a:rPr lang="en-US" dirty="0"/>
              <a:t>: </a:t>
            </a:r>
            <a:r>
              <a:rPr lang="en-US" dirty="0">
                <a:hlinkClick r:id="rId3"/>
              </a:rPr>
              <a:t>https://github.com/mustafaoun</a:t>
            </a:r>
            <a:r>
              <a:rPr lang="en-US" dirty="0"/>
              <a:t> </a:t>
            </a:r>
          </a:p>
        </p:txBody>
      </p:sp>
      <p:pic>
        <p:nvPicPr>
          <p:cNvPr id="8" name="Picture Placeholder 7" descr="A chalkboard with a message on it&#10;&#10;AI-generated content may be incorrect.">
            <a:extLst>
              <a:ext uri="{FF2B5EF4-FFF2-40B4-BE49-F238E27FC236}">
                <a16:creationId xmlns:a16="http://schemas.microsoft.com/office/drawing/2014/main" id="{EB88AD0C-7FA2-DFA4-A373-061D3A28097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6707" r="6707"/>
          <a:stretch/>
        </p:blipFill>
        <p:spPr>
          <a:xfrm>
            <a:off x="7105650" y="1468442"/>
            <a:ext cx="5086350" cy="3921117"/>
          </a:xfrm>
          <a:noFill/>
        </p:spPr>
      </p:pic>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44844CAB-E3C5-D5A7-E8E2-7F70AD7C952D}"/>
                  </a:ext>
                </a:extLst>
              </p14:cNvPr>
              <p14:cNvContentPartPr/>
              <p14:nvPr/>
            </p14:nvContentPartPr>
            <p14:xfrm>
              <a:off x="8857458" y="6182835"/>
              <a:ext cx="2942280" cy="554400"/>
            </p14:xfrm>
          </p:contentPart>
        </mc:Choice>
        <mc:Fallback>
          <p:pic>
            <p:nvPicPr>
              <p:cNvPr id="10" name="Ink 9">
                <a:extLst>
                  <a:ext uri="{FF2B5EF4-FFF2-40B4-BE49-F238E27FC236}">
                    <a16:creationId xmlns:a16="http://schemas.microsoft.com/office/drawing/2014/main" id="{44844CAB-E3C5-D5A7-E8E2-7F70AD7C952D}"/>
                  </a:ext>
                </a:extLst>
              </p:cNvPr>
              <p:cNvPicPr/>
              <p:nvPr/>
            </p:nvPicPr>
            <p:blipFill>
              <a:blip r:embed="rId7"/>
              <a:stretch>
                <a:fillRect/>
              </a:stretch>
            </p:blipFill>
            <p:spPr>
              <a:xfrm>
                <a:off x="8794458" y="6120195"/>
                <a:ext cx="3067920" cy="6800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3FE72FFD-AAEC-7986-C6D0-F2B9AFB49600}"/>
                  </a:ext>
                </a:extLst>
              </p14:cNvPr>
              <p14:cNvContentPartPr/>
              <p14:nvPr/>
            </p14:nvContentPartPr>
            <p14:xfrm>
              <a:off x="9112338" y="6325395"/>
              <a:ext cx="2838600" cy="390600"/>
            </p14:xfrm>
          </p:contentPart>
        </mc:Choice>
        <mc:Fallback>
          <p:pic>
            <p:nvPicPr>
              <p:cNvPr id="11" name="Ink 10">
                <a:extLst>
                  <a:ext uri="{FF2B5EF4-FFF2-40B4-BE49-F238E27FC236}">
                    <a16:creationId xmlns:a16="http://schemas.microsoft.com/office/drawing/2014/main" id="{3FE72FFD-AAEC-7986-C6D0-F2B9AFB49600}"/>
                  </a:ext>
                </a:extLst>
              </p:cNvPr>
              <p:cNvPicPr/>
              <p:nvPr/>
            </p:nvPicPr>
            <p:blipFill>
              <a:blip r:embed="rId9"/>
              <a:stretch>
                <a:fillRect/>
              </a:stretch>
            </p:blipFill>
            <p:spPr>
              <a:xfrm>
                <a:off x="9049698" y="6262395"/>
                <a:ext cx="296424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7AA8BA10-D36C-9911-1310-1FE5C611771B}"/>
                  </a:ext>
                </a:extLst>
              </p14:cNvPr>
              <p14:cNvContentPartPr/>
              <p14:nvPr/>
            </p14:nvContentPartPr>
            <p14:xfrm>
              <a:off x="8928738" y="6353835"/>
              <a:ext cx="1820520" cy="284040"/>
            </p14:xfrm>
          </p:contentPart>
        </mc:Choice>
        <mc:Fallback>
          <p:pic>
            <p:nvPicPr>
              <p:cNvPr id="13" name="Ink 12">
                <a:extLst>
                  <a:ext uri="{FF2B5EF4-FFF2-40B4-BE49-F238E27FC236}">
                    <a16:creationId xmlns:a16="http://schemas.microsoft.com/office/drawing/2014/main" id="{7AA8BA10-D36C-9911-1310-1FE5C611771B}"/>
                  </a:ext>
                </a:extLst>
              </p:cNvPr>
              <p:cNvPicPr/>
              <p:nvPr/>
            </p:nvPicPr>
            <p:blipFill>
              <a:blip r:embed="rId11"/>
              <a:stretch>
                <a:fillRect/>
              </a:stretch>
            </p:blipFill>
            <p:spPr>
              <a:xfrm>
                <a:off x="8865738" y="6290835"/>
                <a:ext cx="1946160" cy="409680"/>
              </a:xfrm>
              <a:prstGeom prst="rect">
                <a:avLst/>
              </a:prstGeom>
            </p:spPr>
          </p:pic>
        </mc:Fallback>
      </mc:AlternateContent>
    </p:spTree>
    <p:extLst>
      <p:ext uri="{BB962C8B-B14F-4D97-AF65-F5344CB8AC3E}">
        <p14:creationId xmlns:p14="http://schemas.microsoft.com/office/powerpoint/2010/main" val="258186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Charcoal by APW">
      <a:dk1>
        <a:sysClr val="windowText" lastClr="000000"/>
      </a:dk1>
      <a:lt1>
        <a:sysClr val="window" lastClr="FFFFFF"/>
      </a:lt1>
      <a:dk2>
        <a:srgbClr val="0E2841"/>
      </a:dk2>
      <a:lt2>
        <a:srgbClr val="E8E8E8"/>
      </a:lt2>
      <a:accent1>
        <a:srgbClr val="374151"/>
      </a:accent1>
      <a:accent2>
        <a:srgbClr val="6B7280"/>
      </a:accent2>
      <a:accent3>
        <a:srgbClr val="9CA3AF"/>
      </a:accent3>
      <a:accent4>
        <a:srgbClr val="F3F4F6"/>
      </a:accent4>
      <a:accent5>
        <a:srgbClr val="22D3EE"/>
      </a:accent5>
      <a:accent6>
        <a:srgbClr val="6E7889"/>
      </a:accent6>
      <a:hlink>
        <a:srgbClr val="467886"/>
      </a:hlink>
      <a:folHlink>
        <a:srgbClr val="96607D"/>
      </a:folHlink>
    </a:clrScheme>
    <a:fontScheme name="Custom 98">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D29ECE7-3B8F-465F-B6BB-CE673D3BBD41}">
  <we:reference id="wa200005566" version="3.0.0.2" store="en-US" storeType="OMEX"/>
  <we:alternateReferences>
    <we:reference id="WA200005566" version="3.0.0.2" store="" storeType="OMEX"/>
  </we:alternateReferences>
  <we:properties>
    <we:property name="theme" value="{&quot;name&quot;:&quot;Midnight&quot;,&quot;colorPalette&quot;:[],&quot;color&quot;:&quot;&quot;,&quot;isDefault&quot;:true,&quot;previewImages&quot;:[&quot;https://cpp.appsdowonders.com/assets/SlideTitle-midnight.png&quot;,&quot;https://cpp.appsdowonders.com/assets/SlideTextbox1-midnight.png&quot;,&quot;https://cpp.appsdowonders.com/assets/SlideTextbox3-midnight.png&quot;,&quot;https://cpp.appsdowonders.com/assets/SlideTable-midnight.png&quot;,&quot;https://cpp.appsdowonders.com/assets/SlideTimeline-midnight.png&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TotalTime>
  <Words>387</Words>
  <Application>Microsoft Office PowerPoint</Application>
  <PresentationFormat>Widescreen</PresentationFormat>
  <Paragraphs>53</Paragraphs>
  <Slides>7</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Calibri</vt:lpstr>
      <vt:lpstr>Calibri Bold</vt:lpstr>
      <vt:lpstr>Segoi UI</vt:lpstr>
      <vt:lpstr>Office Theme</vt:lpstr>
      <vt:lpstr>Midnight</vt:lpstr>
      <vt:lpstr>Cyclistic Bike-Share Analysis</vt:lpstr>
      <vt:lpstr>Analysis Methodology</vt:lpstr>
      <vt:lpstr>PowerPoint Presentation</vt:lpstr>
      <vt:lpstr>Key Insights</vt:lpstr>
      <vt:lpstr>Recommendations</vt:lpstr>
      <vt:lpstr>Conclusion and Q&amp;A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Oun</dc:creator>
  <cp:lastModifiedBy>Mustafa Oun</cp:lastModifiedBy>
  <cp:revision>3</cp:revision>
  <dcterms:created xsi:type="dcterms:W3CDTF">2025-05-10T18:12:02Z</dcterms:created>
  <dcterms:modified xsi:type="dcterms:W3CDTF">2025-05-10T18:37:11Z</dcterms:modified>
</cp:coreProperties>
</file>