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13D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D4A0F7-F62F-ED25-93F2-F818F26AA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4EE61B3-8B1B-3EF6-3E32-944FCF7DB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93E24DE-6C05-F387-FF3C-3F320103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1F47-7209-4FCE-9318-452B9D3F161D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445CFB-618D-5B5B-0B9F-4624C833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91580F-AF5F-F1CC-073F-959A1290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68B1-412C-4495-8611-69E72C24D5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693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C2128B-DB29-75AC-C6CB-0DF73925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4DD0BAC-4886-ECE7-5951-14E54D258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982C0E-AB55-3580-93AF-1A63A502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1F47-7209-4FCE-9318-452B9D3F161D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914655-51B2-F81F-BD1B-EDFDB534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C8E9E1A-FCAA-7C56-B98D-8CE2D8C4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68B1-412C-4495-8611-69E72C24D5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436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F5AE76A-3953-1FEC-12F9-91BA8FBCB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FFFA9F1-409A-E41A-8155-414E4F4C2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CFE7F4-CA95-E9FB-3D6A-2F14C123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1F47-7209-4FCE-9318-452B9D3F161D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A6D9A6-9FA4-4B2D-10AF-6F0FE789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24A7F9D-18BE-782B-31A2-A48C17E4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68B1-412C-4495-8611-69E72C24D5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183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47CBF9-06E4-0019-724C-C73CD356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B3BC60-839C-8D53-9A19-763A49B29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77EA34-5171-CEA0-6C13-A03E5E49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1F47-7209-4FCE-9318-452B9D3F161D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8CA053-7C5F-FCED-3221-EEB00A5F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D53D2F4-49D6-119C-26FB-DD7AFE9F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68B1-412C-4495-8611-69E72C24D5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52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23522E-85C9-079A-EFE9-C3312557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2BAE46A-A45F-6570-77BE-DB6795D14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059A5C0-8D23-EB8D-6714-5FD60627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1F47-7209-4FCE-9318-452B9D3F161D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B687F7-3678-5EC0-3886-76A62833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A6E95F3-2C6D-CC37-A7C7-98C4BDA9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68B1-412C-4495-8611-69E72C24D5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838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6A9865-96A1-2250-9D60-F9EE31AA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77E47B-7364-B649-2CE1-609855082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CD7F6BA-61C9-495C-6E9A-F6B5DBFC7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FBD4B88-0253-5829-AC5B-E4D04208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1F47-7209-4FCE-9318-452B9D3F161D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3B83E50-359D-3D28-AE75-9FE3EEFF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59292DB-4D5D-28AB-2BDC-00F30A51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68B1-412C-4495-8611-69E72C24D5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947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844EC4-179B-DE83-DCCC-9A9A63A4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773FB3A-B61F-B6D8-57A4-B13A879E0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AE17DB1-14A3-F235-0444-8DE921637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EA6842E-E76A-372E-118F-9F1D80109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7355DCF-72D5-9B98-E580-7068C267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A9BE5D8-80BB-535F-83D8-C683FED1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1F47-7209-4FCE-9318-452B9D3F161D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865E3CF-215D-FF68-2200-91B37803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AFBF247-8477-ADE1-6BF2-B512D533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68B1-412C-4495-8611-69E72C24D5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43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F44ECE-9DBE-1759-D554-F5B859E9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BF2EEE9-E711-823E-C54A-19AB2F82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1F47-7209-4FCE-9318-452B9D3F161D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AF5C8CB-2C3B-0540-BA44-D4E3AD79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A849594-6D0F-9B94-7543-0F99AABC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68B1-412C-4495-8611-69E72C24D5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234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E829D05-B430-E5C3-B411-B0903981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1F47-7209-4FCE-9318-452B9D3F161D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817BD36-A0D0-5405-AC33-833FD1BB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56CD390-E112-9078-DA7E-68FB5A3A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68B1-412C-4495-8611-69E72C24D5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563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E2CF6A-39DD-733E-7C94-0EC023FF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5C2FB2-1CA1-1EB8-B9D2-A23DF9AF1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8858CD9-F748-BBC2-0F21-42B26B87F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FB84968-BBFF-53A9-D4C4-A3304E3D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1F47-7209-4FCE-9318-452B9D3F161D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652E90F-14CC-7B9A-95DA-427D87EA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AC09D5B-9004-D73E-80AA-C262EE9D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68B1-412C-4495-8611-69E72C24D5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49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8DFEF1-9DEF-EA92-A3C6-08DD1BAC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2618BF6-A5D6-D06D-B581-9C14F2149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E2B07F0-E45E-D5B0-19F9-21F0A0E07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81C1428-A1D2-60D0-EEDF-6343A297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1F47-7209-4FCE-9318-452B9D3F161D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4CCD3EC-D22A-18A6-6A65-C9AFAFF8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4BE4A32-2BBB-E694-4679-952E1A78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68B1-412C-4495-8611-69E72C24D5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315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6B2412B-4E57-83A7-E092-FFD8AD7A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AF2B271-8DD1-0E7A-944B-4388C6205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24BF27-666A-D27A-7DD2-E8359671E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11F47-7209-4FCE-9318-452B9D3F161D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BC8740F-4103-2464-8238-6316A021C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BE04D3-C4F8-CCE3-B30A-DE887912A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368B1-412C-4495-8611-69E72C24D5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41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3B0E1F1-74D1-8FFE-4B85-0A9C17355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08080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Mustafa ÖZEN</a:t>
            </a:r>
          </a:p>
          <a:p>
            <a:r>
              <a:rPr lang="tr-TR" sz="2000" dirty="0">
                <a:solidFill>
                  <a:srgbClr val="08080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1191602080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6A1E9A8-D2EC-BFBC-2D86-7CD5F51A4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tr-TR" sz="3600" dirty="0">
                <a:solidFill>
                  <a:srgbClr val="080808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Cüzdan Uygulaması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6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30D963B-03A2-9631-59DA-FE861CB8E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Cüzdan</a:t>
            </a:r>
            <a:r>
              <a:rPr lang="en-US" sz="3600" kern="12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Uygulaması</a:t>
            </a:r>
            <a:r>
              <a:rPr lang="en-US" sz="3600" kern="12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Neden</a:t>
            </a:r>
            <a:r>
              <a:rPr lang="en-US" sz="3600" kern="12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Gerekli</a:t>
            </a:r>
            <a:r>
              <a:rPr lang="en-US" sz="3600" kern="12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?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524DB6A-DC2C-0676-7ED4-8DF6802F2566}"/>
              </a:ext>
            </a:extLst>
          </p:cNvPr>
          <p:cNvSpPr txBox="1"/>
          <p:nvPr/>
        </p:nvSpPr>
        <p:spPr>
          <a:xfrm>
            <a:off x="2373124" y="2256628"/>
            <a:ext cx="7445751" cy="2572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Cüzdan</a:t>
            </a:r>
            <a:r>
              <a:rPr lang="en-U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uygulaması</a:t>
            </a:r>
            <a:r>
              <a:rPr lang="en-U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gelir</a:t>
            </a:r>
            <a:r>
              <a:rPr lang="en-U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</a:t>
            </a:r>
            <a:r>
              <a:rPr lang="en-U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giderlerimizi</a:t>
            </a:r>
            <a:r>
              <a:rPr lang="en-U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düzenli</a:t>
            </a:r>
            <a:r>
              <a:rPr lang="en-U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bir</a:t>
            </a:r>
            <a:r>
              <a:rPr lang="en-U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şekilde</a:t>
            </a:r>
            <a:r>
              <a:rPr lang="en-U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gösterir</a:t>
            </a:r>
            <a:r>
              <a:rPr lang="en-U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</a:t>
            </a:r>
            <a:r>
              <a:rPr lang="en-US" sz="3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Nereye</a:t>
            </a:r>
            <a:r>
              <a:rPr lang="en-U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ne </a:t>
            </a:r>
            <a:r>
              <a:rPr lang="en-US" sz="3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kadar</a:t>
            </a:r>
            <a:r>
              <a:rPr lang="en-U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harcadığımızı</a:t>
            </a:r>
            <a:r>
              <a:rPr lang="en-U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somut</a:t>
            </a:r>
            <a:r>
              <a:rPr lang="en-U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bir</a:t>
            </a:r>
            <a:r>
              <a:rPr lang="en-U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şekilde</a:t>
            </a:r>
            <a:r>
              <a:rPr lang="en-U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görmek</a:t>
            </a:r>
            <a:r>
              <a:rPr lang="en-U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harcamalarımızı</a:t>
            </a:r>
            <a:r>
              <a:rPr lang="en-U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düzenlememize</a:t>
            </a:r>
            <a:r>
              <a:rPr lang="en-U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olanak</a:t>
            </a:r>
            <a:r>
              <a:rPr lang="en-U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sağlar</a:t>
            </a:r>
            <a:r>
              <a:rPr lang="en-U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4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BBE5A40-E1FC-04F1-E6A1-A2A047FF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441" y="321734"/>
            <a:ext cx="6895092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Uygulamanın</a:t>
            </a:r>
            <a:r>
              <a:rPr lang="en-US" sz="3600" kern="12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Dosyaları</a:t>
            </a:r>
            <a:r>
              <a:rPr lang="en-US" sz="3600" kern="12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</a:t>
            </a:r>
            <a:r>
              <a:rPr lang="en-US" sz="3600" kern="12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Componentler</a:t>
            </a:r>
            <a:endParaRPr lang="en-US" sz="3600" kern="12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33A51C9F-0BB0-6B0C-5941-FCA31AFA4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462" y="356565"/>
            <a:ext cx="1856652" cy="618884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Metin kutusu 5">
            <a:extLst>
              <a:ext uri="{FF2B5EF4-FFF2-40B4-BE49-F238E27FC236}">
                <a16:creationId xmlns:a16="http://schemas.microsoft.com/office/drawing/2014/main" id="{0B25F7C3-EACF-1190-E2B1-975279D878B3}"/>
              </a:ext>
            </a:extLst>
          </p:cNvPr>
          <p:cNvSpPr txBox="1"/>
          <p:nvPr/>
        </p:nvSpPr>
        <p:spPr>
          <a:xfrm>
            <a:off x="4653440" y="1782981"/>
            <a:ext cx="6895092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Uygulamada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6 </a:t>
            </a:r>
            <a:r>
              <a:rPr lang="en-US" sz="2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adet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component </a:t>
            </a:r>
            <a:r>
              <a:rPr lang="en-US" sz="2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bulunmaktadır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1)Money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2)</a:t>
            </a:r>
            <a:r>
              <a:rPr lang="en-US" sz="2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ExpenseForm</a:t>
            </a:r>
            <a:endParaRPr lang="tr-TR" sz="2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n-US" sz="2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IncomeForm</a:t>
            </a:r>
            <a:endParaRPr lang="en-US" sz="2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)History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5)Users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6)Login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791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0874F3AD-95E5-EB2D-9E1C-4E04C4CD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Money </a:t>
            </a:r>
            <a:r>
              <a:rPr lang="tr-TR" sz="3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Component’i</a:t>
            </a:r>
            <a:endParaRPr lang="tr-TR" sz="3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BBD0EA-BD83-BF42-8187-54C37D1BF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052" y="1782981"/>
            <a:ext cx="4004479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Money </a:t>
            </a:r>
            <a:r>
              <a:rPr lang="tr-TR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componenti</a:t>
            </a:r>
            <a:r>
              <a:rPr lang="tr-TR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genel olarak girilen bakiye girişlerini ve işlem tiplerini almakla görevlidir.</a:t>
            </a:r>
          </a:p>
          <a:p>
            <a:pPr marL="0" indent="0">
              <a:buNone/>
            </a:pPr>
            <a:r>
              <a:rPr lang="tr-TR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Buradaki kodda bakiye arttır butonuna basıldığında toplam bakiyenin arttırıldığını ve alınan bakiye değerleri ve işlem türünün </a:t>
            </a:r>
            <a:r>
              <a:rPr lang="tr-TR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islemleriKaydet</a:t>
            </a:r>
            <a:r>
              <a:rPr lang="tr-TR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isimli </a:t>
            </a:r>
            <a:r>
              <a:rPr lang="tr-TR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</a:t>
            </a:r>
            <a:r>
              <a:rPr lang="tr-TR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te </a:t>
            </a:r>
            <a:r>
              <a:rPr lang="tr-TR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tutulduğuun</a:t>
            </a:r>
            <a:r>
              <a:rPr lang="tr-TR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görüyoruz.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Resim 6">
            <a:extLst>
              <a:ext uri="{FF2B5EF4-FFF2-40B4-BE49-F238E27FC236}">
                <a16:creationId xmlns:a16="http://schemas.microsoft.com/office/drawing/2014/main" id="{39EFE770-58F4-83FB-F9D7-A9A86441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55" y="2257041"/>
            <a:ext cx="5121084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8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5222807-9274-B1FD-B743-1F0F45048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IncomeForm</a:t>
            </a:r>
            <a:r>
              <a:rPr lang="en-US" sz="3600" kern="12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</a:t>
            </a:r>
            <a:r>
              <a:rPr lang="en-US" sz="3600" kern="12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ExpenseForm</a:t>
            </a:r>
            <a:endParaRPr lang="en-US" sz="3600" kern="12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26B9193-3E8F-16DA-D752-2BD15DC25B99}"/>
              </a:ext>
            </a:extLst>
          </p:cNvPr>
          <p:cNvSpPr txBox="1"/>
          <p:nvPr/>
        </p:nvSpPr>
        <p:spPr>
          <a:xfrm>
            <a:off x="7192845" y="1774245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 component 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ana 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ekrandaki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bakiye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arttır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tuşuna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basıldığında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açılan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modal 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ekranındaki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form 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larımız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bulunuyor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ExpenseForm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componenti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de 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componentin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bakiye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azaltma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işlemine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göre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düzenlenmiş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halidir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29CFCC4-506B-C9CF-F43D-A18FBC99C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273" y="1670241"/>
            <a:ext cx="4754106" cy="436189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528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C606FF-D0ED-5111-0BDF-3323FFC1F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History</a:t>
            </a:r>
            <a:r>
              <a:rPr lang="tr-TR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Component Kategori Filtresi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BD2CE9-FCA3-EBFC-38E4-3B447DBA6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535" y="167024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Eklenen işlemleri kategorisine göre filtrelemek için soldaki kod bloğunu yazıldı.</a:t>
            </a:r>
          </a:p>
          <a:p>
            <a:pPr marL="0" indent="0">
              <a:buNone/>
            </a:pPr>
            <a:r>
              <a:rPr lang="tr-TR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Arama çubuğuna girilen değer eğer işlemlerimiz içerisindeki kategori değeriyle uyuşuyorsa ekranda gösteriyor. Uyuşmuyorsa </a:t>
            </a:r>
            <a:r>
              <a:rPr lang="tr-TR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göstermiyor.Arama</a:t>
            </a:r>
            <a:r>
              <a:rPr lang="tr-TR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çubuğu boş olduğunda is tüm işlemleri gösteriyor.</a:t>
            </a: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8A03D1D-A566-7E32-0495-B424B9059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30" y="2526659"/>
            <a:ext cx="6253212" cy="203229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773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08990F2-2ECE-C718-34AF-7D15B14E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History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A4B4545-1F48-5C15-09DF-D10B581C8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82981"/>
            <a:ext cx="6253214" cy="373629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B84CFAB-19DF-7B03-5E10-8F13C7E9B023}"/>
              </a:ext>
            </a:extLst>
          </p:cNvPr>
          <p:cNvSpPr txBox="1"/>
          <p:nvPr/>
        </p:nvSpPr>
        <p:spPr>
          <a:xfrm>
            <a:off x="7544054" y="2068117"/>
            <a:ext cx="4004479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Burada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girilen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işlemleri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dinamik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bir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şekilde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yazdırabilmek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için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.map()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fonksiyonunu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kullandık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Girilen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işlemleri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onlara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ait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tüm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özellikleri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tarayıp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ekrana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yazdırıyor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531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E99C5409-26BB-D388-7495-77EC97E6F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Users</a:t>
            </a:r>
            <a:endParaRPr lang="tr-TR" sz="3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63DA3B-F2FE-6B8A-D58B-9669F75F8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55" y="2321372"/>
            <a:ext cx="9896510" cy="4393982"/>
          </a:xfrm>
        </p:spPr>
        <p:txBody>
          <a:bodyPr>
            <a:normAutofit/>
          </a:bodyPr>
          <a:lstStyle/>
          <a:p>
            <a:r>
              <a:rPr lang="tr-TR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Users</a:t>
            </a:r>
            <a:r>
              <a:rPr lang="tr-TR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tr-TR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componenti</a:t>
            </a:r>
            <a:r>
              <a:rPr lang="tr-TR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kayıt olan kullanıcıların eklendiği sözlükler içeren bir listedir.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94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208</Words>
  <Application>Microsoft Office PowerPoint</Application>
  <PresentationFormat>Geniş ekran</PresentationFormat>
  <Paragraphs>26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Cascadia Code</vt:lpstr>
      <vt:lpstr>Office Teması</vt:lpstr>
      <vt:lpstr>Cüzdan Uygulaması</vt:lpstr>
      <vt:lpstr>Cüzdan Uygulaması Neden Gerekli?</vt:lpstr>
      <vt:lpstr>Uygulamanın Dosyaları ve Componentler</vt:lpstr>
      <vt:lpstr>Money Component’i</vt:lpstr>
      <vt:lpstr>IncomeForm ve ExpenseForm</vt:lpstr>
      <vt:lpstr>History Component Kategori Filtresi</vt:lpstr>
      <vt:lpstr>History</vt:lpstr>
      <vt:lpstr>Users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Cüzdan Uygulaması</dc:title>
  <dc:creator>MUSTAFA ÖZEN</dc:creator>
  <cp:lastModifiedBy>MUSTAFA ÖZEN</cp:lastModifiedBy>
  <cp:revision>3</cp:revision>
  <dcterms:created xsi:type="dcterms:W3CDTF">2022-06-09T10:05:00Z</dcterms:created>
  <dcterms:modified xsi:type="dcterms:W3CDTF">2022-06-09T10:48:16Z</dcterms:modified>
</cp:coreProperties>
</file>