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layout5.xml" ContentType="application/vnd.openxmlformats-officedocument.drawingml.diagramLayout+xml"/>
  <Override PartName="/ppt/diagrams/drawing5.xml" ContentType="application/vnd.ms-office.drawingml.diagramDrawing+xml"/>
  <Override PartName="/ppt/diagrams/colors2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2A42C-4C8D-492A-931C-A083D08F3745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40CB66-60B9-4E04-8B04-6020D9B31434}">
      <dgm:prSet phldrT="[Text]"/>
      <dgm:spPr/>
      <dgm:t>
        <a:bodyPr/>
        <a:lstStyle/>
        <a:p>
          <a:r>
            <a:rPr lang="en-US" dirty="0"/>
            <a:t>Disassembly</a:t>
          </a:r>
        </a:p>
      </dgm:t>
    </dgm:pt>
    <dgm:pt modelId="{CBC308EC-7D94-4B24-B890-437EE3CF7B88}" type="parTrans" cxnId="{BD18010D-7EC5-4314-92F1-FE9EEB9183DC}">
      <dgm:prSet/>
      <dgm:spPr/>
      <dgm:t>
        <a:bodyPr/>
        <a:lstStyle/>
        <a:p>
          <a:endParaRPr lang="en-US"/>
        </a:p>
      </dgm:t>
    </dgm:pt>
    <dgm:pt modelId="{9A79E2A9-7F7F-4B15-9C53-6409F0975168}" type="sibTrans" cxnId="{BD18010D-7EC5-4314-92F1-FE9EEB9183DC}">
      <dgm:prSet/>
      <dgm:spPr/>
      <dgm:t>
        <a:bodyPr/>
        <a:lstStyle/>
        <a:p>
          <a:endParaRPr lang="en-US"/>
        </a:p>
      </dgm:t>
    </dgm:pt>
    <dgm:pt modelId="{B0016530-85C5-4D47-8676-DD5AE4C65B56}">
      <dgm:prSet phldrT="[Text]"/>
      <dgm:spPr/>
      <dgm:t>
        <a:bodyPr/>
        <a:lstStyle/>
        <a:p>
          <a:r>
            <a:rPr lang="en-US" dirty="0"/>
            <a:t>Chassis</a:t>
          </a:r>
        </a:p>
      </dgm:t>
    </dgm:pt>
    <dgm:pt modelId="{14E6C0EC-E085-4933-9338-5ACDE2CE1B71}" type="sibTrans" cxnId="{0E71DDAB-D36E-433E-B16E-65B32510C3AA}">
      <dgm:prSet/>
      <dgm:spPr/>
      <dgm:t>
        <a:bodyPr/>
        <a:lstStyle/>
        <a:p>
          <a:endParaRPr lang="en-US"/>
        </a:p>
      </dgm:t>
    </dgm:pt>
    <dgm:pt modelId="{1517775D-8F9B-4B14-9998-E3945FDD51E0}" type="parTrans" cxnId="{0E71DDAB-D36E-433E-B16E-65B32510C3AA}">
      <dgm:prSet/>
      <dgm:spPr/>
      <dgm:t>
        <a:bodyPr/>
        <a:lstStyle/>
        <a:p>
          <a:endParaRPr lang="en-US"/>
        </a:p>
      </dgm:t>
    </dgm:pt>
    <dgm:pt modelId="{A082697C-66FC-4067-8C01-115E4D63A962}">
      <dgm:prSet phldrT="[Text]"/>
      <dgm:spPr/>
      <dgm:t>
        <a:bodyPr/>
        <a:lstStyle/>
        <a:p>
          <a:r>
            <a:rPr lang="en-US" dirty="0"/>
            <a:t>Power Board</a:t>
          </a:r>
        </a:p>
      </dgm:t>
    </dgm:pt>
    <dgm:pt modelId="{7863FE1D-B48E-4A62-804B-9786BE5785E5}" type="sibTrans" cxnId="{9B8654A6-42A4-4179-89C7-6124E3313868}">
      <dgm:prSet/>
      <dgm:spPr/>
      <dgm:t>
        <a:bodyPr/>
        <a:lstStyle/>
        <a:p>
          <a:endParaRPr lang="en-US"/>
        </a:p>
      </dgm:t>
    </dgm:pt>
    <dgm:pt modelId="{3688ACBD-2B48-4A09-BA5C-5F60B2DA5AB3}" type="parTrans" cxnId="{9B8654A6-42A4-4179-89C7-6124E3313868}">
      <dgm:prSet/>
      <dgm:spPr/>
      <dgm:t>
        <a:bodyPr/>
        <a:lstStyle/>
        <a:p>
          <a:endParaRPr lang="en-US"/>
        </a:p>
      </dgm:t>
    </dgm:pt>
    <dgm:pt modelId="{6A9A449B-0A4F-4B70-9CD6-AEB90F61595C}">
      <dgm:prSet phldrT="[Text]"/>
      <dgm:spPr/>
      <dgm:t>
        <a:bodyPr/>
        <a:lstStyle/>
        <a:p>
          <a:r>
            <a:rPr lang="en-US" dirty="0"/>
            <a:t>Jetson/Orbitty</a:t>
          </a:r>
        </a:p>
      </dgm:t>
    </dgm:pt>
    <dgm:pt modelId="{1944A4C0-7662-4775-8669-767D68D52B75}" type="sibTrans" cxnId="{CDDA2B3F-C94D-436F-AB8C-99AA9089DE92}">
      <dgm:prSet/>
      <dgm:spPr/>
      <dgm:t>
        <a:bodyPr/>
        <a:lstStyle/>
        <a:p>
          <a:endParaRPr lang="en-US"/>
        </a:p>
      </dgm:t>
    </dgm:pt>
    <dgm:pt modelId="{41992B64-4D8F-479A-AA6C-BA98FC1B55E4}" type="parTrans" cxnId="{CDDA2B3F-C94D-436F-AB8C-99AA9089DE92}">
      <dgm:prSet/>
      <dgm:spPr/>
      <dgm:t>
        <a:bodyPr/>
        <a:lstStyle/>
        <a:p>
          <a:endParaRPr lang="en-US"/>
        </a:p>
      </dgm:t>
    </dgm:pt>
    <dgm:pt modelId="{918CD1B4-C40A-4CFE-B1BE-55FAAD100F3F}">
      <dgm:prSet phldrT="[Text]"/>
      <dgm:spPr/>
      <dgm:t>
        <a:bodyPr/>
        <a:lstStyle/>
        <a:p>
          <a:r>
            <a:rPr lang="en-US" dirty="0"/>
            <a:t>Electrical</a:t>
          </a:r>
        </a:p>
      </dgm:t>
    </dgm:pt>
    <dgm:pt modelId="{10DD08A3-4C7C-4A2B-8770-2984FEDAE59C}" type="sibTrans" cxnId="{DB018398-CFDD-4141-AE44-D032122CED52}">
      <dgm:prSet/>
      <dgm:spPr/>
      <dgm:t>
        <a:bodyPr/>
        <a:lstStyle/>
        <a:p>
          <a:endParaRPr lang="en-US"/>
        </a:p>
      </dgm:t>
    </dgm:pt>
    <dgm:pt modelId="{01930BDF-567B-4346-BCD8-570B21C5241E}" type="parTrans" cxnId="{DB018398-CFDD-4141-AE44-D032122CED52}">
      <dgm:prSet/>
      <dgm:spPr/>
      <dgm:t>
        <a:bodyPr/>
        <a:lstStyle/>
        <a:p>
          <a:endParaRPr lang="en-US"/>
        </a:p>
      </dgm:t>
    </dgm:pt>
    <dgm:pt modelId="{A4EC9E4E-0926-4DAC-9FA1-8F7DEB12B250}">
      <dgm:prSet phldrT="[Text]"/>
      <dgm:spPr/>
      <dgm:t>
        <a:bodyPr/>
        <a:lstStyle/>
        <a:p>
          <a:r>
            <a:rPr lang="en-US" dirty="0"/>
            <a:t>Motor Connectors</a:t>
          </a:r>
        </a:p>
      </dgm:t>
    </dgm:pt>
    <dgm:pt modelId="{5CE9D15B-C908-4275-821A-900DC4D5750A}" type="sibTrans" cxnId="{C14CCB77-BAA4-415C-B4CD-BFBF9C9C37D9}">
      <dgm:prSet/>
      <dgm:spPr/>
      <dgm:t>
        <a:bodyPr/>
        <a:lstStyle/>
        <a:p>
          <a:endParaRPr lang="en-US"/>
        </a:p>
      </dgm:t>
    </dgm:pt>
    <dgm:pt modelId="{72C9B4E0-A798-4BD0-8686-0791EC39DB57}" type="parTrans" cxnId="{C14CCB77-BAA4-415C-B4CD-BFBF9C9C37D9}">
      <dgm:prSet/>
      <dgm:spPr/>
      <dgm:t>
        <a:bodyPr/>
        <a:lstStyle/>
        <a:p>
          <a:endParaRPr lang="en-US"/>
        </a:p>
      </dgm:t>
    </dgm:pt>
    <dgm:pt modelId="{88C22FA1-87B5-4A50-9E2E-1301BAB1389C}">
      <dgm:prSet phldrT="[Text]"/>
      <dgm:spPr/>
      <dgm:t>
        <a:bodyPr/>
        <a:lstStyle/>
        <a:p>
          <a:r>
            <a:rPr lang="en-US" dirty="0"/>
            <a:t>Wiring to Power </a:t>
          </a:r>
        </a:p>
      </dgm:t>
    </dgm:pt>
    <dgm:pt modelId="{BE325C93-44F3-4141-B01D-5950BDB1FEC6}" type="sibTrans" cxnId="{15E668D9-3AAF-400E-A3ED-2650CD69B4B9}">
      <dgm:prSet/>
      <dgm:spPr/>
      <dgm:t>
        <a:bodyPr/>
        <a:lstStyle/>
        <a:p>
          <a:endParaRPr lang="en-US"/>
        </a:p>
      </dgm:t>
    </dgm:pt>
    <dgm:pt modelId="{BB9044E1-CFE5-4630-B7E8-400A412D0F7E}" type="parTrans" cxnId="{15E668D9-3AAF-400E-A3ED-2650CD69B4B9}">
      <dgm:prSet/>
      <dgm:spPr/>
      <dgm:t>
        <a:bodyPr/>
        <a:lstStyle/>
        <a:p>
          <a:endParaRPr lang="en-US"/>
        </a:p>
      </dgm:t>
    </dgm:pt>
    <dgm:pt modelId="{4CF7CAD6-E4A9-4BD2-A51F-DB9A8FE3CE32}">
      <dgm:prSet phldrT="[Text]"/>
      <dgm:spPr/>
      <dgm:t>
        <a:bodyPr/>
        <a:lstStyle/>
        <a:p>
          <a:r>
            <a:rPr lang="en-US"/>
            <a:t>Sub-Assembly</a:t>
          </a:r>
          <a:endParaRPr lang="en-US" dirty="0"/>
        </a:p>
      </dgm:t>
    </dgm:pt>
    <dgm:pt modelId="{B6BC1FAB-6763-4A64-8BB3-1221A4857562}" type="parTrans" cxnId="{A3F064D7-0BA7-4D1F-86A4-725D7975026C}">
      <dgm:prSet/>
      <dgm:spPr/>
      <dgm:t>
        <a:bodyPr/>
        <a:lstStyle/>
        <a:p>
          <a:endParaRPr lang="en-US"/>
        </a:p>
      </dgm:t>
    </dgm:pt>
    <dgm:pt modelId="{E1A94BF4-59AB-478C-B8F3-2A46856EC532}" type="sibTrans" cxnId="{A3F064D7-0BA7-4D1F-86A4-725D7975026C}">
      <dgm:prSet/>
      <dgm:spPr/>
      <dgm:t>
        <a:bodyPr/>
        <a:lstStyle/>
        <a:p>
          <a:endParaRPr lang="en-US"/>
        </a:p>
      </dgm:t>
    </dgm:pt>
    <dgm:pt modelId="{0B57ED8D-17C7-4794-8000-A6FC6ACD4F62}">
      <dgm:prSet phldrT="[Text]"/>
      <dgm:spPr/>
      <dgm:t>
        <a:bodyPr/>
        <a:lstStyle/>
        <a:p>
          <a:r>
            <a:rPr lang="en-US" dirty="0"/>
            <a:t>Motor</a:t>
          </a:r>
        </a:p>
      </dgm:t>
    </dgm:pt>
    <dgm:pt modelId="{966CB8C8-36CA-4720-AC84-37CF7D371330}" type="parTrans" cxnId="{91F7EC52-FB69-4211-9756-FDC28A647DD0}">
      <dgm:prSet/>
      <dgm:spPr/>
      <dgm:t>
        <a:bodyPr/>
        <a:lstStyle/>
        <a:p>
          <a:endParaRPr lang="en-US"/>
        </a:p>
      </dgm:t>
    </dgm:pt>
    <dgm:pt modelId="{10DEE571-61A6-46F4-B8B9-B445A3C90F0A}" type="sibTrans" cxnId="{91F7EC52-FB69-4211-9756-FDC28A647DD0}">
      <dgm:prSet/>
      <dgm:spPr/>
      <dgm:t>
        <a:bodyPr/>
        <a:lstStyle/>
        <a:p>
          <a:endParaRPr lang="en-US"/>
        </a:p>
      </dgm:t>
    </dgm:pt>
    <dgm:pt modelId="{A45A0CCF-0133-4568-9740-7A7B7E61B866}">
      <dgm:prSet phldrT="[Text]"/>
      <dgm:spPr/>
      <dgm:t>
        <a:bodyPr/>
        <a:lstStyle/>
        <a:p>
          <a:r>
            <a:rPr lang="en-US" dirty="0"/>
            <a:t>ESC</a:t>
          </a:r>
        </a:p>
      </dgm:t>
    </dgm:pt>
    <dgm:pt modelId="{F503FDE4-F06C-4F16-BA7C-4292017C8005}" type="parTrans" cxnId="{3810F2B5-5068-4B27-A224-B74B38DE3544}">
      <dgm:prSet/>
      <dgm:spPr/>
      <dgm:t>
        <a:bodyPr/>
        <a:lstStyle/>
        <a:p>
          <a:endParaRPr lang="en-US"/>
        </a:p>
      </dgm:t>
    </dgm:pt>
    <dgm:pt modelId="{C49A445E-86D5-49D9-8A3E-50B6029625B8}" type="sibTrans" cxnId="{3810F2B5-5068-4B27-A224-B74B38DE3544}">
      <dgm:prSet/>
      <dgm:spPr/>
      <dgm:t>
        <a:bodyPr/>
        <a:lstStyle/>
        <a:p>
          <a:endParaRPr lang="en-US"/>
        </a:p>
      </dgm:t>
    </dgm:pt>
    <dgm:pt modelId="{6024D3D7-6882-4AA7-88C3-0182D2B8B9BA}">
      <dgm:prSet phldrT="[Text]"/>
      <dgm:spPr/>
      <dgm:t>
        <a:bodyPr/>
        <a:lstStyle/>
        <a:p>
          <a:r>
            <a:rPr lang="en-US" dirty="0"/>
            <a:t>Miscellaneous parts</a:t>
          </a:r>
        </a:p>
      </dgm:t>
    </dgm:pt>
    <dgm:pt modelId="{0756394B-E2D5-4AF9-B4F6-4237AB779F59}" type="parTrans" cxnId="{C0A6632F-C9DE-48D7-B26F-8260300DB336}">
      <dgm:prSet/>
      <dgm:spPr/>
      <dgm:t>
        <a:bodyPr/>
        <a:lstStyle/>
        <a:p>
          <a:endParaRPr lang="en-US"/>
        </a:p>
      </dgm:t>
    </dgm:pt>
    <dgm:pt modelId="{04846A4E-A851-4E3B-BC98-C66CDC5DA2F9}" type="sibTrans" cxnId="{C0A6632F-C9DE-48D7-B26F-8260300DB336}">
      <dgm:prSet/>
      <dgm:spPr/>
      <dgm:t>
        <a:bodyPr/>
        <a:lstStyle/>
        <a:p>
          <a:endParaRPr lang="en-US"/>
        </a:p>
      </dgm:t>
    </dgm:pt>
    <dgm:pt modelId="{605E0AFE-DFEA-4FDF-97A1-B5A37F6E4AD1}" type="pres">
      <dgm:prSet presAssocID="{3B82A42C-4C8D-492A-931C-A083D08F3745}" presName="theList" presStyleCnt="0">
        <dgm:presLayoutVars>
          <dgm:dir/>
          <dgm:animLvl val="lvl"/>
          <dgm:resizeHandles val="exact"/>
        </dgm:presLayoutVars>
      </dgm:prSet>
      <dgm:spPr/>
    </dgm:pt>
    <dgm:pt modelId="{E8CA80EC-0969-4666-8649-6F57A0427C22}" type="pres">
      <dgm:prSet presAssocID="{B940CB66-60B9-4E04-8B04-6020D9B31434}" presName="compNode" presStyleCnt="0"/>
      <dgm:spPr/>
    </dgm:pt>
    <dgm:pt modelId="{464653DD-DF24-442E-AA6C-BB58A4F255A0}" type="pres">
      <dgm:prSet presAssocID="{B940CB66-60B9-4E04-8B04-6020D9B31434}" presName="aNode" presStyleLbl="bgShp" presStyleIdx="0" presStyleCnt="3"/>
      <dgm:spPr/>
    </dgm:pt>
    <dgm:pt modelId="{D5D4BA91-78AE-4302-AD56-113C596BBE60}" type="pres">
      <dgm:prSet presAssocID="{B940CB66-60B9-4E04-8B04-6020D9B31434}" presName="textNode" presStyleLbl="bgShp" presStyleIdx="0" presStyleCnt="3"/>
      <dgm:spPr/>
    </dgm:pt>
    <dgm:pt modelId="{0A1CF1D1-8296-42E7-A725-E94BE2A75831}" type="pres">
      <dgm:prSet presAssocID="{B940CB66-60B9-4E04-8B04-6020D9B31434}" presName="compChildNode" presStyleCnt="0"/>
      <dgm:spPr/>
    </dgm:pt>
    <dgm:pt modelId="{70CD8631-C1A2-49A3-BADE-29269C0FA032}" type="pres">
      <dgm:prSet presAssocID="{B940CB66-60B9-4E04-8B04-6020D9B31434}" presName="theInnerList" presStyleCnt="0"/>
      <dgm:spPr/>
    </dgm:pt>
    <dgm:pt modelId="{ABD58E5D-1CE1-40D4-AF5E-C47699D03476}" type="pres">
      <dgm:prSet presAssocID="{0B57ED8D-17C7-4794-8000-A6FC6ACD4F62}" presName="childNode" presStyleLbl="node1" presStyleIdx="0" presStyleCnt="8">
        <dgm:presLayoutVars>
          <dgm:bulletEnabled val="1"/>
        </dgm:presLayoutVars>
      </dgm:prSet>
      <dgm:spPr/>
    </dgm:pt>
    <dgm:pt modelId="{009EDD8E-2C56-4CEC-9652-B426D1EAE151}" type="pres">
      <dgm:prSet presAssocID="{0B57ED8D-17C7-4794-8000-A6FC6ACD4F62}" presName="aSpace2" presStyleCnt="0"/>
      <dgm:spPr/>
    </dgm:pt>
    <dgm:pt modelId="{3DB51CB4-3604-4963-99D5-01F03D10CC75}" type="pres">
      <dgm:prSet presAssocID="{A45A0CCF-0133-4568-9740-7A7B7E61B866}" presName="childNode" presStyleLbl="node1" presStyleIdx="1" presStyleCnt="8">
        <dgm:presLayoutVars>
          <dgm:bulletEnabled val="1"/>
        </dgm:presLayoutVars>
      </dgm:prSet>
      <dgm:spPr/>
    </dgm:pt>
    <dgm:pt modelId="{FC0D9066-2EF1-400E-8E35-FD9704D84155}" type="pres">
      <dgm:prSet presAssocID="{A45A0CCF-0133-4568-9740-7A7B7E61B866}" presName="aSpace2" presStyleCnt="0"/>
      <dgm:spPr/>
    </dgm:pt>
    <dgm:pt modelId="{966AF59B-2303-46F6-854F-607279CE9BDC}" type="pres">
      <dgm:prSet presAssocID="{6024D3D7-6882-4AA7-88C3-0182D2B8B9BA}" presName="childNode" presStyleLbl="node1" presStyleIdx="2" presStyleCnt="8">
        <dgm:presLayoutVars>
          <dgm:bulletEnabled val="1"/>
        </dgm:presLayoutVars>
      </dgm:prSet>
      <dgm:spPr/>
    </dgm:pt>
    <dgm:pt modelId="{6413CB99-9832-4C3A-B930-83B5EE202578}" type="pres">
      <dgm:prSet presAssocID="{B940CB66-60B9-4E04-8B04-6020D9B31434}" presName="aSpace" presStyleCnt="0"/>
      <dgm:spPr/>
    </dgm:pt>
    <dgm:pt modelId="{5ED134C1-9C87-4AA2-AC72-ED0D742FD91B}" type="pres">
      <dgm:prSet presAssocID="{4CF7CAD6-E4A9-4BD2-A51F-DB9A8FE3CE32}" presName="compNode" presStyleCnt="0"/>
      <dgm:spPr/>
    </dgm:pt>
    <dgm:pt modelId="{0EA47A26-4C4E-401D-9CF4-E60F5D1AF7CB}" type="pres">
      <dgm:prSet presAssocID="{4CF7CAD6-E4A9-4BD2-A51F-DB9A8FE3CE32}" presName="aNode" presStyleLbl="bgShp" presStyleIdx="1" presStyleCnt="3"/>
      <dgm:spPr/>
    </dgm:pt>
    <dgm:pt modelId="{474F2451-6F0E-4D4E-BC7C-C68CA3C61772}" type="pres">
      <dgm:prSet presAssocID="{4CF7CAD6-E4A9-4BD2-A51F-DB9A8FE3CE32}" presName="textNode" presStyleLbl="bgShp" presStyleIdx="1" presStyleCnt="3"/>
      <dgm:spPr/>
    </dgm:pt>
    <dgm:pt modelId="{76EA2005-5D63-4BCD-849D-527F5A88729C}" type="pres">
      <dgm:prSet presAssocID="{4CF7CAD6-E4A9-4BD2-A51F-DB9A8FE3CE32}" presName="compChildNode" presStyleCnt="0"/>
      <dgm:spPr/>
    </dgm:pt>
    <dgm:pt modelId="{ED43B99C-771E-4018-BC18-574D675A55F4}" type="pres">
      <dgm:prSet presAssocID="{4CF7CAD6-E4A9-4BD2-A51F-DB9A8FE3CE32}" presName="theInnerList" presStyleCnt="0"/>
      <dgm:spPr/>
    </dgm:pt>
    <dgm:pt modelId="{97F9BC51-CFAC-440F-8DA5-F412A13F61A5}" type="pres">
      <dgm:prSet presAssocID="{B0016530-85C5-4D47-8676-DD5AE4C65B56}" presName="childNode" presStyleLbl="node1" presStyleIdx="3" presStyleCnt="8">
        <dgm:presLayoutVars>
          <dgm:bulletEnabled val="1"/>
        </dgm:presLayoutVars>
      </dgm:prSet>
      <dgm:spPr/>
    </dgm:pt>
    <dgm:pt modelId="{4B28F112-9CB5-4530-A46F-C810718CCB5F}" type="pres">
      <dgm:prSet presAssocID="{B0016530-85C5-4D47-8676-DD5AE4C65B56}" presName="aSpace2" presStyleCnt="0"/>
      <dgm:spPr/>
    </dgm:pt>
    <dgm:pt modelId="{92CAC0D0-D705-48BB-8E02-22AFBCEE5488}" type="pres">
      <dgm:prSet presAssocID="{A082697C-66FC-4067-8C01-115E4D63A962}" presName="childNode" presStyleLbl="node1" presStyleIdx="4" presStyleCnt="8">
        <dgm:presLayoutVars>
          <dgm:bulletEnabled val="1"/>
        </dgm:presLayoutVars>
      </dgm:prSet>
      <dgm:spPr/>
    </dgm:pt>
    <dgm:pt modelId="{4DB058A5-382A-451C-8FEF-E54C427343B3}" type="pres">
      <dgm:prSet presAssocID="{A082697C-66FC-4067-8C01-115E4D63A962}" presName="aSpace2" presStyleCnt="0"/>
      <dgm:spPr/>
    </dgm:pt>
    <dgm:pt modelId="{5BF0B3B2-7F94-4817-A5D4-4077E47A88A8}" type="pres">
      <dgm:prSet presAssocID="{6A9A449B-0A4F-4B70-9CD6-AEB90F61595C}" presName="childNode" presStyleLbl="node1" presStyleIdx="5" presStyleCnt="8">
        <dgm:presLayoutVars>
          <dgm:bulletEnabled val="1"/>
        </dgm:presLayoutVars>
      </dgm:prSet>
      <dgm:spPr/>
    </dgm:pt>
    <dgm:pt modelId="{69D8A3BE-E2B7-4EEC-8AD3-555374F7A459}" type="pres">
      <dgm:prSet presAssocID="{4CF7CAD6-E4A9-4BD2-A51F-DB9A8FE3CE32}" presName="aSpace" presStyleCnt="0"/>
      <dgm:spPr/>
    </dgm:pt>
    <dgm:pt modelId="{6A40D26E-CF59-44AA-96B1-876E48B0BD91}" type="pres">
      <dgm:prSet presAssocID="{918CD1B4-C40A-4CFE-B1BE-55FAAD100F3F}" presName="compNode" presStyleCnt="0"/>
      <dgm:spPr/>
    </dgm:pt>
    <dgm:pt modelId="{07947681-95B1-402E-A09F-0C00B7E51FB2}" type="pres">
      <dgm:prSet presAssocID="{918CD1B4-C40A-4CFE-B1BE-55FAAD100F3F}" presName="aNode" presStyleLbl="bgShp" presStyleIdx="2" presStyleCnt="3"/>
      <dgm:spPr/>
    </dgm:pt>
    <dgm:pt modelId="{58859C35-7388-490C-9CBE-8DC6BE227783}" type="pres">
      <dgm:prSet presAssocID="{918CD1B4-C40A-4CFE-B1BE-55FAAD100F3F}" presName="textNode" presStyleLbl="bgShp" presStyleIdx="2" presStyleCnt="3"/>
      <dgm:spPr/>
    </dgm:pt>
    <dgm:pt modelId="{374A9ADF-468E-46FC-9C72-15EA9E45D047}" type="pres">
      <dgm:prSet presAssocID="{918CD1B4-C40A-4CFE-B1BE-55FAAD100F3F}" presName="compChildNode" presStyleCnt="0"/>
      <dgm:spPr/>
    </dgm:pt>
    <dgm:pt modelId="{9834F909-0078-4F31-BC30-5594FFDDCAFD}" type="pres">
      <dgm:prSet presAssocID="{918CD1B4-C40A-4CFE-B1BE-55FAAD100F3F}" presName="theInnerList" presStyleCnt="0"/>
      <dgm:spPr/>
    </dgm:pt>
    <dgm:pt modelId="{F07C1C19-40C5-46A2-BF25-F8FEC70AFE67}" type="pres">
      <dgm:prSet presAssocID="{A4EC9E4E-0926-4DAC-9FA1-8F7DEB12B250}" presName="childNode" presStyleLbl="node1" presStyleIdx="6" presStyleCnt="8">
        <dgm:presLayoutVars>
          <dgm:bulletEnabled val="1"/>
        </dgm:presLayoutVars>
      </dgm:prSet>
      <dgm:spPr/>
    </dgm:pt>
    <dgm:pt modelId="{B6D915BB-FF5D-4309-9413-C33273C81377}" type="pres">
      <dgm:prSet presAssocID="{A4EC9E4E-0926-4DAC-9FA1-8F7DEB12B250}" presName="aSpace2" presStyleCnt="0"/>
      <dgm:spPr/>
    </dgm:pt>
    <dgm:pt modelId="{9E00E54E-11A2-415C-8DC3-5C70E51FC834}" type="pres">
      <dgm:prSet presAssocID="{88C22FA1-87B5-4A50-9E2E-1301BAB1389C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D170EA0C-87D2-46B3-8CF8-845AC6F0FD55}" type="presOf" srcId="{918CD1B4-C40A-4CFE-B1BE-55FAAD100F3F}" destId="{07947681-95B1-402E-A09F-0C00B7E51FB2}" srcOrd="0" destOrd="0" presId="urn:microsoft.com/office/officeart/2005/8/layout/lProcess2"/>
    <dgm:cxn modelId="{BD18010D-7EC5-4314-92F1-FE9EEB9183DC}" srcId="{3B82A42C-4C8D-492A-931C-A083D08F3745}" destId="{B940CB66-60B9-4E04-8B04-6020D9B31434}" srcOrd="0" destOrd="0" parTransId="{CBC308EC-7D94-4B24-B890-437EE3CF7B88}" sibTransId="{9A79E2A9-7F7F-4B15-9C53-6409F0975168}"/>
    <dgm:cxn modelId="{E566E521-5995-4E8D-8EAC-DAD925E7BF3A}" type="presOf" srcId="{4CF7CAD6-E4A9-4BD2-A51F-DB9A8FE3CE32}" destId="{474F2451-6F0E-4D4E-BC7C-C68CA3C61772}" srcOrd="1" destOrd="0" presId="urn:microsoft.com/office/officeart/2005/8/layout/lProcess2"/>
    <dgm:cxn modelId="{C0A6632F-C9DE-48D7-B26F-8260300DB336}" srcId="{B940CB66-60B9-4E04-8B04-6020D9B31434}" destId="{6024D3D7-6882-4AA7-88C3-0182D2B8B9BA}" srcOrd="2" destOrd="0" parTransId="{0756394B-E2D5-4AF9-B4F6-4237AB779F59}" sibTransId="{04846A4E-A851-4E3B-BC98-C66CDC5DA2F9}"/>
    <dgm:cxn modelId="{5842AA35-1662-412B-96E3-B96A71150684}" type="presOf" srcId="{6024D3D7-6882-4AA7-88C3-0182D2B8B9BA}" destId="{966AF59B-2303-46F6-854F-607279CE9BDC}" srcOrd="0" destOrd="0" presId="urn:microsoft.com/office/officeart/2005/8/layout/lProcess2"/>
    <dgm:cxn modelId="{69F70036-B8D2-4ABE-ACD5-3D1ECA39153F}" type="presOf" srcId="{A45A0CCF-0133-4568-9740-7A7B7E61B866}" destId="{3DB51CB4-3604-4963-99D5-01F03D10CC75}" srcOrd="0" destOrd="0" presId="urn:microsoft.com/office/officeart/2005/8/layout/lProcess2"/>
    <dgm:cxn modelId="{765D5F3A-0CD0-44FB-8B38-CB4620A12741}" type="presOf" srcId="{B0016530-85C5-4D47-8676-DD5AE4C65B56}" destId="{97F9BC51-CFAC-440F-8DA5-F412A13F61A5}" srcOrd="0" destOrd="0" presId="urn:microsoft.com/office/officeart/2005/8/layout/lProcess2"/>
    <dgm:cxn modelId="{72D50B3B-9F57-4D5C-B266-FBB9C31E2FBF}" type="presOf" srcId="{A4EC9E4E-0926-4DAC-9FA1-8F7DEB12B250}" destId="{F07C1C19-40C5-46A2-BF25-F8FEC70AFE67}" srcOrd="0" destOrd="0" presId="urn:microsoft.com/office/officeart/2005/8/layout/lProcess2"/>
    <dgm:cxn modelId="{CDDA2B3F-C94D-436F-AB8C-99AA9089DE92}" srcId="{4CF7CAD6-E4A9-4BD2-A51F-DB9A8FE3CE32}" destId="{6A9A449B-0A4F-4B70-9CD6-AEB90F61595C}" srcOrd="2" destOrd="0" parTransId="{41992B64-4D8F-479A-AA6C-BA98FC1B55E4}" sibTransId="{1944A4C0-7662-4775-8669-767D68D52B75}"/>
    <dgm:cxn modelId="{45F94A4A-87B3-41BA-B2BB-B8BE6DE8DE93}" type="presOf" srcId="{0B57ED8D-17C7-4794-8000-A6FC6ACD4F62}" destId="{ABD58E5D-1CE1-40D4-AF5E-C47699D03476}" srcOrd="0" destOrd="0" presId="urn:microsoft.com/office/officeart/2005/8/layout/lProcess2"/>
    <dgm:cxn modelId="{4239BD4D-9B5D-4D2C-972F-C6856BCB6773}" type="presOf" srcId="{918CD1B4-C40A-4CFE-B1BE-55FAAD100F3F}" destId="{58859C35-7388-490C-9CBE-8DC6BE227783}" srcOrd="1" destOrd="0" presId="urn:microsoft.com/office/officeart/2005/8/layout/lProcess2"/>
    <dgm:cxn modelId="{91F7EC52-FB69-4211-9756-FDC28A647DD0}" srcId="{B940CB66-60B9-4E04-8B04-6020D9B31434}" destId="{0B57ED8D-17C7-4794-8000-A6FC6ACD4F62}" srcOrd="0" destOrd="0" parTransId="{966CB8C8-36CA-4720-AC84-37CF7D371330}" sibTransId="{10DEE571-61A6-46F4-B8B9-B445A3C90F0A}"/>
    <dgm:cxn modelId="{C14CCB77-BAA4-415C-B4CD-BFBF9C9C37D9}" srcId="{918CD1B4-C40A-4CFE-B1BE-55FAAD100F3F}" destId="{A4EC9E4E-0926-4DAC-9FA1-8F7DEB12B250}" srcOrd="0" destOrd="0" parTransId="{72C9B4E0-A798-4BD0-8686-0791EC39DB57}" sibTransId="{5CE9D15B-C908-4275-821A-900DC4D5750A}"/>
    <dgm:cxn modelId="{D965BC94-5D93-4D59-98E9-B2207346112D}" type="presOf" srcId="{B940CB66-60B9-4E04-8B04-6020D9B31434}" destId="{464653DD-DF24-442E-AA6C-BB58A4F255A0}" srcOrd="0" destOrd="0" presId="urn:microsoft.com/office/officeart/2005/8/layout/lProcess2"/>
    <dgm:cxn modelId="{DB018398-CFDD-4141-AE44-D032122CED52}" srcId="{3B82A42C-4C8D-492A-931C-A083D08F3745}" destId="{918CD1B4-C40A-4CFE-B1BE-55FAAD100F3F}" srcOrd="2" destOrd="0" parTransId="{01930BDF-567B-4346-BCD8-570B21C5241E}" sibTransId="{10DD08A3-4C7C-4A2B-8770-2984FEDAE59C}"/>
    <dgm:cxn modelId="{C066239C-903E-4387-A64B-C52DC38E9C62}" type="presOf" srcId="{4CF7CAD6-E4A9-4BD2-A51F-DB9A8FE3CE32}" destId="{0EA47A26-4C4E-401D-9CF4-E60F5D1AF7CB}" srcOrd="0" destOrd="0" presId="urn:microsoft.com/office/officeart/2005/8/layout/lProcess2"/>
    <dgm:cxn modelId="{9B8654A6-42A4-4179-89C7-6124E3313868}" srcId="{4CF7CAD6-E4A9-4BD2-A51F-DB9A8FE3CE32}" destId="{A082697C-66FC-4067-8C01-115E4D63A962}" srcOrd="1" destOrd="0" parTransId="{3688ACBD-2B48-4A09-BA5C-5F60B2DA5AB3}" sibTransId="{7863FE1D-B48E-4A62-804B-9786BE5785E5}"/>
    <dgm:cxn modelId="{0E71DDAB-D36E-433E-B16E-65B32510C3AA}" srcId="{4CF7CAD6-E4A9-4BD2-A51F-DB9A8FE3CE32}" destId="{B0016530-85C5-4D47-8676-DD5AE4C65B56}" srcOrd="0" destOrd="0" parTransId="{1517775D-8F9B-4B14-9998-E3945FDD51E0}" sibTransId="{14E6C0EC-E085-4933-9338-5ACDE2CE1B71}"/>
    <dgm:cxn modelId="{3810F2B5-5068-4B27-A224-B74B38DE3544}" srcId="{B940CB66-60B9-4E04-8B04-6020D9B31434}" destId="{A45A0CCF-0133-4568-9740-7A7B7E61B866}" srcOrd="1" destOrd="0" parTransId="{F503FDE4-F06C-4F16-BA7C-4292017C8005}" sibTransId="{C49A445E-86D5-49D9-8A3E-50B6029625B8}"/>
    <dgm:cxn modelId="{832643B6-A7C9-450D-BDB9-54AFF7326F74}" type="presOf" srcId="{88C22FA1-87B5-4A50-9E2E-1301BAB1389C}" destId="{9E00E54E-11A2-415C-8DC3-5C70E51FC834}" srcOrd="0" destOrd="0" presId="urn:microsoft.com/office/officeart/2005/8/layout/lProcess2"/>
    <dgm:cxn modelId="{0997C8D3-4750-45BD-9F52-EE1D1E62C5FA}" type="presOf" srcId="{6A9A449B-0A4F-4B70-9CD6-AEB90F61595C}" destId="{5BF0B3B2-7F94-4817-A5D4-4077E47A88A8}" srcOrd="0" destOrd="0" presId="urn:microsoft.com/office/officeart/2005/8/layout/lProcess2"/>
    <dgm:cxn modelId="{A3F064D7-0BA7-4D1F-86A4-725D7975026C}" srcId="{3B82A42C-4C8D-492A-931C-A083D08F3745}" destId="{4CF7CAD6-E4A9-4BD2-A51F-DB9A8FE3CE32}" srcOrd="1" destOrd="0" parTransId="{B6BC1FAB-6763-4A64-8BB3-1221A4857562}" sibTransId="{E1A94BF4-59AB-478C-B8F3-2A46856EC532}"/>
    <dgm:cxn modelId="{15E668D9-3AAF-400E-A3ED-2650CD69B4B9}" srcId="{918CD1B4-C40A-4CFE-B1BE-55FAAD100F3F}" destId="{88C22FA1-87B5-4A50-9E2E-1301BAB1389C}" srcOrd="1" destOrd="0" parTransId="{BB9044E1-CFE5-4630-B7E8-400A412D0F7E}" sibTransId="{BE325C93-44F3-4141-B01D-5950BDB1FEC6}"/>
    <dgm:cxn modelId="{ACDA04DC-E3EC-4137-8C52-D539D292AE04}" type="presOf" srcId="{A082697C-66FC-4067-8C01-115E4D63A962}" destId="{92CAC0D0-D705-48BB-8E02-22AFBCEE5488}" srcOrd="0" destOrd="0" presId="urn:microsoft.com/office/officeart/2005/8/layout/lProcess2"/>
    <dgm:cxn modelId="{6E707AEB-8813-43B6-A40B-78C9CB58F1EA}" type="presOf" srcId="{3B82A42C-4C8D-492A-931C-A083D08F3745}" destId="{605E0AFE-DFEA-4FDF-97A1-B5A37F6E4AD1}" srcOrd="0" destOrd="0" presId="urn:microsoft.com/office/officeart/2005/8/layout/lProcess2"/>
    <dgm:cxn modelId="{B591AAF2-AD5A-4805-846F-31285818D4EB}" type="presOf" srcId="{B940CB66-60B9-4E04-8B04-6020D9B31434}" destId="{D5D4BA91-78AE-4302-AD56-113C596BBE60}" srcOrd="1" destOrd="0" presId="urn:microsoft.com/office/officeart/2005/8/layout/lProcess2"/>
    <dgm:cxn modelId="{30406DAF-8A03-4333-9436-148F07EC7D3B}" type="presParOf" srcId="{605E0AFE-DFEA-4FDF-97A1-B5A37F6E4AD1}" destId="{E8CA80EC-0969-4666-8649-6F57A0427C22}" srcOrd="0" destOrd="0" presId="urn:microsoft.com/office/officeart/2005/8/layout/lProcess2"/>
    <dgm:cxn modelId="{EE87BB76-BF02-4CF1-AFAE-14A13C9737DA}" type="presParOf" srcId="{E8CA80EC-0969-4666-8649-6F57A0427C22}" destId="{464653DD-DF24-442E-AA6C-BB58A4F255A0}" srcOrd="0" destOrd="0" presId="urn:microsoft.com/office/officeart/2005/8/layout/lProcess2"/>
    <dgm:cxn modelId="{9E0E874D-8043-4A3D-9876-5E3CD40729DA}" type="presParOf" srcId="{E8CA80EC-0969-4666-8649-6F57A0427C22}" destId="{D5D4BA91-78AE-4302-AD56-113C596BBE60}" srcOrd="1" destOrd="0" presId="urn:microsoft.com/office/officeart/2005/8/layout/lProcess2"/>
    <dgm:cxn modelId="{E1835205-C38C-49DB-B882-673AF38BC373}" type="presParOf" srcId="{E8CA80EC-0969-4666-8649-6F57A0427C22}" destId="{0A1CF1D1-8296-42E7-A725-E94BE2A75831}" srcOrd="2" destOrd="0" presId="urn:microsoft.com/office/officeart/2005/8/layout/lProcess2"/>
    <dgm:cxn modelId="{F07EB6C3-40AC-432F-A45B-2E4FA1B0AB26}" type="presParOf" srcId="{0A1CF1D1-8296-42E7-A725-E94BE2A75831}" destId="{70CD8631-C1A2-49A3-BADE-29269C0FA032}" srcOrd="0" destOrd="0" presId="urn:microsoft.com/office/officeart/2005/8/layout/lProcess2"/>
    <dgm:cxn modelId="{02C2E79C-F3C9-49DC-AAD1-B3EADA842D93}" type="presParOf" srcId="{70CD8631-C1A2-49A3-BADE-29269C0FA032}" destId="{ABD58E5D-1CE1-40D4-AF5E-C47699D03476}" srcOrd="0" destOrd="0" presId="urn:microsoft.com/office/officeart/2005/8/layout/lProcess2"/>
    <dgm:cxn modelId="{D75595DF-BA80-4F82-819A-89BC5FD40B1F}" type="presParOf" srcId="{70CD8631-C1A2-49A3-BADE-29269C0FA032}" destId="{009EDD8E-2C56-4CEC-9652-B426D1EAE151}" srcOrd="1" destOrd="0" presId="urn:microsoft.com/office/officeart/2005/8/layout/lProcess2"/>
    <dgm:cxn modelId="{93922A31-1FAD-4B91-B242-4C0276EB2DF2}" type="presParOf" srcId="{70CD8631-C1A2-49A3-BADE-29269C0FA032}" destId="{3DB51CB4-3604-4963-99D5-01F03D10CC75}" srcOrd="2" destOrd="0" presId="urn:microsoft.com/office/officeart/2005/8/layout/lProcess2"/>
    <dgm:cxn modelId="{AB28FDB0-2189-4227-BDDC-CDB185188F81}" type="presParOf" srcId="{70CD8631-C1A2-49A3-BADE-29269C0FA032}" destId="{FC0D9066-2EF1-400E-8E35-FD9704D84155}" srcOrd="3" destOrd="0" presId="urn:microsoft.com/office/officeart/2005/8/layout/lProcess2"/>
    <dgm:cxn modelId="{D83F8B25-B9FE-4720-98AF-F55074005CA6}" type="presParOf" srcId="{70CD8631-C1A2-49A3-BADE-29269C0FA032}" destId="{966AF59B-2303-46F6-854F-607279CE9BDC}" srcOrd="4" destOrd="0" presId="urn:microsoft.com/office/officeart/2005/8/layout/lProcess2"/>
    <dgm:cxn modelId="{A4E8567F-4294-4DB1-B176-EFBCD0C1B886}" type="presParOf" srcId="{605E0AFE-DFEA-4FDF-97A1-B5A37F6E4AD1}" destId="{6413CB99-9832-4C3A-B930-83B5EE202578}" srcOrd="1" destOrd="0" presId="urn:microsoft.com/office/officeart/2005/8/layout/lProcess2"/>
    <dgm:cxn modelId="{C48239E5-309B-4A96-A003-9ED89A6867A9}" type="presParOf" srcId="{605E0AFE-DFEA-4FDF-97A1-B5A37F6E4AD1}" destId="{5ED134C1-9C87-4AA2-AC72-ED0D742FD91B}" srcOrd="2" destOrd="0" presId="urn:microsoft.com/office/officeart/2005/8/layout/lProcess2"/>
    <dgm:cxn modelId="{5D4C6899-1CA9-41DA-BFD0-6CA4BB3AA45D}" type="presParOf" srcId="{5ED134C1-9C87-4AA2-AC72-ED0D742FD91B}" destId="{0EA47A26-4C4E-401D-9CF4-E60F5D1AF7CB}" srcOrd="0" destOrd="0" presId="urn:microsoft.com/office/officeart/2005/8/layout/lProcess2"/>
    <dgm:cxn modelId="{0C9F5498-7782-41E2-ABFC-9111B447A4CA}" type="presParOf" srcId="{5ED134C1-9C87-4AA2-AC72-ED0D742FD91B}" destId="{474F2451-6F0E-4D4E-BC7C-C68CA3C61772}" srcOrd="1" destOrd="0" presId="urn:microsoft.com/office/officeart/2005/8/layout/lProcess2"/>
    <dgm:cxn modelId="{41D6EEB4-80BE-414D-911C-A1CEF8C73080}" type="presParOf" srcId="{5ED134C1-9C87-4AA2-AC72-ED0D742FD91B}" destId="{76EA2005-5D63-4BCD-849D-527F5A88729C}" srcOrd="2" destOrd="0" presId="urn:microsoft.com/office/officeart/2005/8/layout/lProcess2"/>
    <dgm:cxn modelId="{F914FFD4-B446-473B-9617-97DA707C3680}" type="presParOf" srcId="{76EA2005-5D63-4BCD-849D-527F5A88729C}" destId="{ED43B99C-771E-4018-BC18-574D675A55F4}" srcOrd="0" destOrd="0" presId="urn:microsoft.com/office/officeart/2005/8/layout/lProcess2"/>
    <dgm:cxn modelId="{1CFDECA7-1EAF-49D2-81EB-8F4E92FB914A}" type="presParOf" srcId="{ED43B99C-771E-4018-BC18-574D675A55F4}" destId="{97F9BC51-CFAC-440F-8DA5-F412A13F61A5}" srcOrd="0" destOrd="0" presId="urn:microsoft.com/office/officeart/2005/8/layout/lProcess2"/>
    <dgm:cxn modelId="{78723F6D-BC24-4DB6-9FDB-77F2EC193693}" type="presParOf" srcId="{ED43B99C-771E-4018-BC18-574D675A55F4}" destId="{4B28F112-9CB5-4530-A46F-C810718CCB5F}" srcOrd="1" destOrd="0" presId="urn:microsoft.com/office/officeart/2005/8/layout/lProcess2"/>
    <dgm:cxn modelId="{7DFCEE7B-B828-4E77-9A91-981D8A03A24A}" type="presParOf" srcId="{ED43B99C-771E-4018-BC18-574D675A55F4}" destId="{92CAC0D0-D705-48BB-8E02-22AFBCEE5488}" srcOrd="2" destOrd="0" presId="urn:microsoft.com/office/officeart/2005/8/layout/lProcess2"/>
    <dgm:cxn modelId="{0CCBD42E-8457-457B-BC88-A978C00866B6}" type="presParOf" srcId="{ED43B99C-771E-4018-BC18-574D675A55F4}" destId="{4DB058A5-382A-451C-8FEF-E54C427343B3}" srcOrd="3" destOrd="0" presId="urn:microsoft.com/office/officeart/2005/8/layout/lProcess2"/>
    <dgm:cxn modelId="{E56210BB-253A-4726-8903-EDE1083C2ECD}" type="presParOf" srcId="{ED43B99C-771E-4018-BC18-574D675A55F4}" destId="{5BF0B3B2-7F94-4817-A5D4-4077E47A88A8}" srcOrd="4" destOrd="0" presId="urn:microsoft.com/office/officeart/2005/8/layout/lProcess2"/>
    <dgm:cxn modelId="{8EDB7ECA-B41B-48B4-87F1-E647ABA640F3}" type="presParOf" srcId="{605E0AFE-DFEA-4FDF-97A1-B5A37F6E4AD1}" destId="{69D8A3BE-E2B7-4EEC-8AD3-555374F7A459}" srcOrd="3" destOrd="0" presId="urn:microsoft.com/office/officeart/2005/8/layout/lProcess2"/>
    <dgm:cxn modelId="{5D52F010-332C-40C0-9BD7-38691198A94F}" type="presParOf" srcId="{605E0AFE-DFEA-4FDF-97A1-B5A37F6E4AD1}" destId="{6A40D26E-CF59-44AA-96B1-876E48B0BD91}" srcOrd="4" destOrd="0" presId="urn:microsoft.com/office/officeart/2005/8/layout/lProcess2"/>
    <dgm:cxn modelId="{F5185B34-81DD-4192-9EDD-7D006E783E0A}" type="presParOf" srcId="{6A40D26E-CF59-44AA-96B1-876E48B0BD91}" destId="{07947681-95B1-402E-A09F-0C00B7E51FB2}" srcOrd="0" destOrd="0" presId="urn:microsoft.com/office/officeart/2005/8/layout/lProcess2"/>
    <dgm:cxn modelId="{97FB1AE1-5E24-46A9-9838-6D93B78E00D4}" type="presParOf" srcId="{6A40D26E-CF59-44AA-96B1-876E48B0BD91}" destId="{58859C35-7388-490C-9CBE-8DC6BE227783}" srcOrd="1" destOrd="0" presId="urn:microsoft.com/office/officeart/2005/8/layout/lProcess2"/>
    <dgm:cxn modelId="{87EFD196-C7A5-4BBD-8317-EC1984D705B0}" type="presParOf" srcId="{6A40D26E-CF59-44AA-96B1-876E48B0BD91}" destId="{374A9ADF-468E-46FC-9C72-15EA9E45D047}" srcOrd="2" destOrd="0" presId="urn:microsoft.com/office/officeart/2005/8/layout/lProcess2"/>
    <dgm:cxn modelId="{A7A290AA-CC6D-4879-A661-95B433423D99}" type="presParOf" srcId="{374A9ADF-468E-46FC-9C72-15EA9E45D047}" destId="{9834F909-0078-4F31-BC30-5594FFDDCAFD}" srcOrd="0" destOrd="0" presId="urn:microsoft.com/office/officeart/2005/8/layout/lProcess2"/>
    <dgm:cxn modelId="{2D3895EA-5F9A-4781-B163-E5D901C6AF8A}" type="presParOf" srcId="{9834F909-0078-4F31-BC30-5594FFDDCAFD}" destId="{F07C1C19-40C5-46A2-BF25-F8FEC70AFE67}" srcOrd="0" destOrd="0" presId="urn:microsoft.com/office/officeart/2005/8/layout/lProcess2"/>
    <dgm:cxn modelId="{58ACB15A-9C90-43E1-B4FC-72EA46084CEC}" type="presParOf" srcId="{9834F909-0078-4F31-BC30-5594FFDDCAFD}" destId="{B6D915BB-FF5D-4309-9413-C33273C81377}" srcOrd="1" destOrd="0" presId="urn:microsoft.com/office/officeart/2005/8/layout/lProcess2"/>
    <dgm:cxn modelId="{380A2C93-C476-4462-824E-B96075299164}" type="presParOf" srcId="{9834F909-0078-4F31-BC30-5594FFDDCAFD}" destId="{9E00E54E-11A2-415C-8DC3-5C70E51FC83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0B42B-A381-46E1-A1A2-F19152031F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36154-B4AD-4513-901F-B34326AEA9BB}">
      <dgm:prSet phldrT="[Text]"/>
      <dgm:spPr/>
      <dgm:t>
        <a:bodyPr/>
        <a:lstStyle/>
        <a:p>
          <a:r>
            <a:rPr lang="en-US" dirty="0"/>
            <a:t>VESC</a:t>
          </a:r>
        </a:p>
      </dgm:t>
    </dgm:pt>
    <dgm:pt modelId="{24E64865-817F-4658-B776-7ADC26F20767}" type="parTrans" cxnId="{2DBB693F-2B33-4692-8369-D26E24817161}">
      <dgm:prSet/>
      <dgm:spPr/>
      <dgm:t>
        <a:bodyPr/>
        <a:lstStyle/>
        <a:p>
          <a:endParaRPr lang="en-US"/>
        </a:p>
      </dgm:t>
    </dgm:pt>
    <dgm:pt modelId="{8F0755D8-D1D6-4C4D-9CD5-8A5B7690DB77}" type="sibTrans" cxnId="{2DBB693F-2B33-4692-8369-D26E24817161}">
      <dgm:prSet/>
      <dgm:spPr/>
      <dgm:t>
        <a:bodyPr/>
        <a:lstStyle/>
        <a:p>
          <a:endParaRPr lang="en-US"/>
        </a:p>
      </dgm:t>
    </dgm:pt>
    <dgm:pt modelId="{33AE3DF8-EAB3-4427-B206-E0C07F978AE8}">
      <dgm:prSet phldrT="[Text]"/>
      <dgm:spPr/>
      <dgm:t>
        <a:bodyPr/>
        <a:lstStyle/>
        <a:p>
          <a:r>
            <a:rPr lang="en-US" dirty="0"/>
            <a:t>Firmware</a:t>
          </a:r>
        </a:p>
      </dgm:t>
    </dgm:pt>
    <dgm:pt modelId="{4DA68967-DEEF-415D-ADE9-0359DBA806A0}" type="parTrans" cxnId="{B02FA2CA-0AC8-40F5-87EC-4E6117CE1756}">
      <dgm:prSet/>
      <dgm:spPr/>
      <dgm:t>
        <a:bodyPr/>
        <a:lstStyle/>
        <a:p>
          <a:endParaRPr lang="en-US"/>
        </a:p>
      </dgm:t>
    </dgm:pt>
    <dgm:pt modelId="{27D529FC-450B-41A2-B8DD-5687FD2CAE06}" type="sibTrans" cxnId="{B02FA2CA-0AC8-40F5-87EC-4E6117CE1756}">
      <dgm:prSet/>
      <dgm:spPr/>
      <dgm:t>
        <a:bodyPr/>
        <a:lstStyle/>
        <a:p>
          <a:endParaRPr lang="en-US"/>
        </a:p>
      </dgm:t>
    </dgm:pt>
    <dgm:pt modelId="{0BC4122C-12EE-4D2F-8E5E-A9EE86AF84CF}">
      <dgm:prSet phldrT="[Text]"/>
      <dgm:spPr/>
      <dgm:t>
        <a:bodyPr/>
        <a:lstStyle/>
        <a:p>
          <a:r>
            <a:rPr lang="en-US" dirty="0"/>
            <a:t>Serial Comm.</a:t>
          </a:r>
        </a:p>
      </dgm:t>
    </dgm:pt>
    <dgm:pt modelId="{72C4BC53-AC02-4154-A131-944DC55AE5F9}" type="parTrans" cxnId="{0C524AA1-BEF3-43E3-8766-03D7578BFFB0}">
      <dgm:prSet/>
      <dgm:spPr/>
      <dgm:t>
        <a:bodyPr/>
        <a:lstStyle/>
        <a:p>
          <a:endParaRPr lang="en-US"/>
        </a:p>
      </dgm:t>
    </dgm:pt>
    <dgm:pt modelId="{85D14639-DCA8-42BF-9978-98FAE527DDA9}" type="sibTrans" cxnId="{0C524AA1-BEF3-43E3-8766-03D7578BFFB0}">
      <dgm:prSet/>
      <dgm:spPr/>
      <dgm:t>
        <a:bodyPr/>
        <a:lstStyle/>
        <a:p>
          <a:endParaRPr lang="en-US"/>
        </a:p>
      </dgm:t>
    </dgm:pt>
    <dgm:pt modelId="{2F4584FF-F0C0-4AF4-A8E9-1167891973F3}">
      <dgm:prSet phldrT="[Text]"/>
      <dgm:spPr/>
      <dgm:t>
        <a:bodyPr/>
        <a:lstStyle/>
        <a:p>
          <a:r>
            <a:rPr lang="en-US" dirty="0"/>
            <a:t>Lidar</a:t>
          </a:r>
        </a:p>
      </dgm:t>
    </dgm:pt>
    <dgm:pt modelId="{57F52F0F-4DF5-407F-801F-993C0EAF498B}" type="parTrans" cxnId="{4BFC3B03-722D-4FF5-A768-FDF0EC7712C6}">
      <dgm:prSet/>
      <dgm:spPr/>
      <dgm:t>
        <a:bodyPr/>
        <a:lstStyle/>
        <a:p>
          <a:endParaRPr lang="en-US"/>
        </a:p>
      </dgm:t>
    </dgm:pt>
    <dgm:pt modelId="{86AC03B5-711A-4252-8A4F-78CBECF87F84}" type="sibTrans" cxnId="{4BFC3B03-722D-4FF5-A768-FDF0EC7712C6}">
      <dgm:prSet/>
      <dgm:spPr/>
      <dgm:t>
        <a:bodyPr/>
        <a:lstStyle/>
        <a:p>
          <a:endParaRPr lang="en-US"/>
        </a:p>
      </dgm:t>
    </dgm:pt>
    <dgm:pt modelId="{71C84792-C43C-4C2A-B22D-DE0C072A8F5B}">
      <dgm:prSet phldrT="[Text]"/>
      <dgm:spPr/>
      <dgm:t>
        <a:bodyPr/>
        <a:lstStyle/>
        <a:p>
          <a:r>
            <a:rPr lang="en-US" dirty="0"/>
            <a:t>Network Connect</a:t>
          </a:r>
        </a:p>
      </dgm:t>
    </dgm:pt>
    <dgm:pt modelId="{4BA28230-4F5C-4E2D-BD86-DC66F7D06612}" type="parTrans" cxnId="{A981BC91-16AB-460C-9E2C-768ACBD8EA30}">
      <dgm:prSet/>
      <dgm:spPr/>
      <dgm:t>
        <a:bodyPr/>
        <a:lstStyle/>
        <a:p>
          <a:endParaRPr lang="en-US"/>
        </a:p>
      </dgm:t>
    </dgm:pt>
    <dgm:pt modelId="{ABDF91C3-C4B8-44F7-A1DA-4CEC0A43F9E1}" type="sibTrans" cxnId="{A981BC91-16AB-460C-9E2C-768ACBD8EA30}">
      <dgm:prSet/>
      <dgm:spPr/>
      <dgm:t>
        <a:bodyPr/>
        <a:lstStyle/>
        <a:p>
          <a:endParaRPr lang="en-US"/>
        </a:p>
      </dgm:t>
    </dgm:pt>
    <dgm:pt modelId="{13B885F7-B976-4D99-817D-3FD82BCB7DDA}">
      <dgm:prSet phldrT="[Text]"/>
      <dgm:spPr/>
      <dgm:t>
        <a:bodyPr/>
        <a:lstStyle/>
        <a:p>
          <a:r>
            <a:rPr lang="en-US" dirty="0"/>
            <a:t>Observe Data</a:t>
          </a:r>
        </a:p>
      </dgm:t>
    </dgm:pt>
    <dgm:pt modelId="{CCE07864-2D71-44CC-B679-567C19F5C09B}" type="parTrans" cxnId="{5DD35D47-F636-4F40-98F8-F57D5B7CB841}">
      <dgm:prSet/>
      <dgm:spPr/>
      <dgm:t>
        <a:bodyPr/>
        <a:lstStyle/>
        <a:p>
          <a:endParaRPr lang="en-US"/>
        </a:p>
      </dgm:t>
    </dgm:pt>
    <dgm:pt modelId="{D7E5F7CC-3057-46FE-9E6B-6B8B6EE39FA7}" type="sibTrans" cxnId="{5DD35D47-F636-4F40-98F8-F57D5B7CB841}">
      <dgm:prSet/>
      <dgm:spPr/>
      <dgm:t>
        <a:bodyPr/>
        <a:lstStyle/>
        <a:p>
          <a:endParaRPr lang="en-US"/>
        </a:p>
      </dgm:t>
    </dgm:pt>
    <dgm:pt modelId="{600380A8-6228-4B3C-9A43-87855FB5D441}">
      <dgm:prSet phldrT="[Text]"/>
      <dgm:spPr/>
      <dgm:t>
        <a:bodyPr/>
        <a:lstStyle/>
        <a:p>
          <a:r>
            <a:rPr lang="en-US" dirty="0"/>
            <a:t>Setup</a:t>
          </a:r>
        </a:p>
      </dgm:t>
    </dgm:pt>
    <dgm:pt modelId="{3FB97F3F-6AEA-4F2D-804C-B34F9A180C7B}" type="parTrans" cxnId="{1B354EA4-AD6C-4234-AFEB-E38CC3DC471E}">
      <dgm:prSet/>
      <dgm:spPr/>
      <dgm:t>
        <a:bodyPr/>
        <a:lstStyle/>
        <a:p>
          <a:endParaRPr lang="en-US"/>
        </a:p>
      </dgm:t>
    </dgm:pt>
    <dgm:pt modelId="{186EFB3C-A276-4F6C-A59A-5A0E4C128FCF}" type="sibTrans" cxnId="{1B354EA4-AD6C-4234-AFEB-E38CC3DC471E}">
      <dgm:prSet/>
      <dgm:spPr/>
      <dgm:t>
        <a:bodyPr/>
        <a:lstStyle/>
        <a:p>
          <a:endParaRPr lang="en-US"/>
        </a:p>
      </dgm:t>
    </dgm:pt>
    <dgm:pt modelId="{2482C768-B075-48AC-B386-0AEB274AF307}">
      <dgm:prSet phldrT="[Text]"/>
      <dgm:spPr/>
      <dgm:t>
        <a:bodyPr/>
        <a:lstStyle/>
        <a:p>
          <a:r>
            <a:rPr lang="en-US" dirty="0"/>
            <a:t>Launch Files</a:t>
          </a:r>
        </a:p>
      </dgm:t>
    </dgm:pt>
    <dgm:pt modelId="{1D2B6455-1F6D-43D1-BC34-3843EF09DB74}" type="parTrans" cxnId="{1824113F-1B14-4CC8-90AD-B4721A73AD8F}">
      <dgm:prSet/>
      <dgm:spPr/>
      <dgm:t>
        <a:bodyPr/>
        <a:lstStyle/>
        <a:p>
          <a:endParaRPr lang="en-US"/>
        </a:p>
      </dgm:t>
    </dgm:pt>
    <dgm:pt modelId="{90804CFA-7DE4-4A6B-89C7-32B2CDDFA325}" type="sibTrans" cxnId="{1824113F-1B14-4CC8-90AD-B4721A73AD8F}">
      <dgm:prSet/>
      <dgm:spPr/>
      <dgm:t>
        <a:bodyPr/>
        <a:lstStyle/>
        <a:p>
          <a:endParaRPr lang="en-US"/>
        </a:p>
      </dgm:t>
    </dgm:pt>
    <dgm:pt modelId="{8AFD178D-ABD9-430E-9EF3-C4B1F85A2132}">
      <dgm:prSet phldrT="[Text]"/>
      <dgm:spPr/>
      <dgm:t>
        <a:bodyPr/>
        <a:lstStyle/>
        <a:p>
          <a:r>
            <a:rPr lang="en-US" dirty="0"/>
            <a:t>Motor Tuning</a:t>
          </a:r>
        </a:p>
      </dgm:t>
    </dgm:pt>
    <dgm:pt modelId="{506DCD11-AF89-45F0-BDE4-08205ABCFA5A}" type="parTrans" cxnId="{A8507022-EF51-4989-A317-0A59778FB01E}">
      <dgm:prSet/>
      <dgm:spPr/>
      <dgm:t>
        <a:bodyPr/>
        <a:lstStyle/>
        <a:p>
          <a:endParaRPr lang="en-US"/>
        </a:p>
      </dgm:t>
    </dgm:pt>
    <dgm:pt modelId="{C4F8E565-53D2-4AA7-B17B-D377A94FA6BD}" type="sibTrans" cxnId="{A8507022-EF51-4989-A317-0A59778FB01E}">
      <dgm:prSet/>
      <dgm:spPr/>
      <dgm:t>
        <a:bodyPr/>
        <a:lstStyle/>
        <a:p>
          <a:endParaRPr lang="en-US"/>
        </a:p>
      </dgm:t>
    </dgm:pt>
    <dgm:pt modelId="{B150BB56-83CA-4AE9-8B8E-FB087C4079A2}">
      <dgm:prSet phldrT="[Text]"/>
      <dgm:spPr/>
      <dgm:t>
        <a:bodyPr/>
        <a:lstStyle/>
        <a:p>
          <a:r>
            <a:rPr lang="en-US" dirty="0"/>
            <a:t>Keyboard Control</a:t>
          </a:r>
        </a:p>
      </dgm:t>
    </dgm:pt>
    <dgm:pt modelId="{4EFEC9D5-5315-468F-A549-57F3B836DF39}" type="parTrans" cxnId="{1E3F859A-8F29-44A7-A577-599C8F578CEE}">
      <dgm:prSet/>
      <dgm:spPr/>
      <dgm:t>
        <a:bodyPr/>
        <a:lstStyle/>
        <a:p>
          <a:endParaRPr lang="en-US"/>
        </a:p>
      </dgm:t>
    </dgm:pt>
    <dgm:pt modelId="{56230D6C-BACD-4D21-B7E3-E984FCCA6189}" type="sibTrans" cxnId="{1E3F859A-8F29-44A7-A577-599C8F578CEE}">
      <dgm:prSet/>
      <dgm:spPr/>
      <dgm:t>
        <a:bodyPr/>
        <a:lstStyle/>
        <a:p>
          <a:endParaRPr lang="en-US"/>
        </a:p>
      </dgm:t>
    </dgm:pt>
    <dgm:pt modelId="{32381EA2-1C42-409F-9C35-761882394816}">
      <dgm:prSet phldrT="[Text]"/>
      <dgm:spPr/>
      <dgm:t>
        <a:bodyPr/>
        <a:lstStyle/>
        <a:p>
          <a:r>
            <a:rPr lang="en-US" dirty="0"/>
            <a:t>ROS</a:t>
          </a:r>
        </a:p>
      </dgm:t>
    </dgm:pt>
    <dgm:pt modelId="{2F4B99F3-4E82-41C3-8595-94ED6081444B}" type="parTrans" cxnId="{029C0483-E168-495F-B617-4FB57664E31E}">
      <dgm:prSet/>
      <dgm:spPr/>
      <dgm:t>
        <a:bodyPr/>
        <a:lstStyle/>
        <a:p>
          <a:endParaRPr lang="en-US"/>
        </a:p>
      </dgm:t>
    </dgm:pt>
    <dgm:pt modelId="{A7F4EBD9-4098-4655-A9E0-8D927F3AF155}" type="sibTrans" cxnId="{029C0483-E168-495F-B617-4FB57664E31E}">
      <dgm:prSet/>
      <dgm:spPr/>
      <dgm:t>
        <a:bodyPr/>
        <a:lstStyle/>
        <a:p>
          <a:endParaRPr lang="en-US"/>
        </a:p>
      </dgm:t>
    </dgm:pt>
    <dgm:pt modelId="{E2A9AD85-0165-4963-B12B-89B25399CD80}">
      <dgm:prSet phldrT="[Text]"/>
      <dgm:spPr/>
      <dgm:t>
        <a:bodyPr/>
        <a:lstStyle/>
        <a:p>
          <a:r>
            <a:rPr lang="en-US" dirty="0"/>
            <a:t>SSH Comm.</a:t>
          </a:r>
        </a:p>
      </dgm:t>
    </dgm:pt>
    <dgm:pt modelId="{1F1EE848-1265-4002-ADB1-F11CD6646F33}" type="parTrans" cxnId="{B1EBB107-BEF2-4E2E-AB0A-BF0C9FD78246}">
      <dgm:prSet/>
      <dgm:spPr/>
      <dgm:t>
        <a:bodyPr/>
        <a:lstStyle/>
        <a:p>
          <a:endParaRPr lang="en-US"/>
        </a:p>
      </dgm:t>
    </dgm:pt>
    <dgm:pt modelId="{7B337F6F-4CC5-4B9C-BD36-48D0F6FA7C7C}" type="sibTrans" cxnId="{B1EBB107-BEF2-4E2E-AB0A-BF0C9FD78246}">
      <dgm:prSet/>
      <dgm:spPr/>
      <dgm:t>
        <a:bodyPr/>
        <a:lstStyle/>
        <a:p>
          <a:endParaRPr lang="en-US"/>
        </a:p>
      </dgm:t>
    </dgm:pt>
    <dgm:pt modelId="{548ECB0B-BF95-4D20-BC8A-C6A27005627D}">
      <dgm:prSet phldrT="[Text]"/>
      <dgm:spPr/>
      <dgm:t>
        <a:bodyPr/>
        <a:lstStyle/>
        <a:p>
          <a:r>
            <a:rPr lang="en-US" dirty="0"/>
            <a:t>Directories</a:t>
          </a:r>
        </a:p>
      </dgm:t>
    </dgm:pt>
    <dgm:pt modelId="{8C078AC2-2810-4A2F-8103-2842184C860D}" type="parTrans" cxnId="{EB49DD75-79B0-45C4-B6AF-259ABB7FE1B7}">
      <dgm:prSet/>
      <dgm:spPr/>
      <dgm:t>
        <a:bodyPr/>
        <a:lstStyle/>
        <a:p>
          <a:endParaRPr lang="en-US"/>
        </a:p>
      </dgm:t>
    </dgm:pt>
    <dgm:pt modelId="{4B2A8A38-E63B-40B0-80B2-2E030F810294}" type="sibTrans" cxnId="{EB49DD75-79B0-45C4-B6AF-259ABB7FE1B7}">
      <dgm:prSet/>
      <dgm:spPr/>
      <dgm:t>
        <a:bodyPr/>
        <a:lstStyle/>
        <a:p>
          <a:endParaRPr lang="en-US"/>
        </a:p>
      </dgm:t>
    </dgm:pt>
    <dgm:pt modelId="{0AFF8585-2B2B-4408-A6F5-3C6A88DE7977}">
      <dgm:prSet phldrT="[Text]"/>
      <dgm:spPr/>
      <dgm:t>
        <a:bodyPr/>
        <a:lstStyle/>
        <a:p>
          <a:r>
            <a:rPr lang="en-US" dirty="0"/>
            <a:t>Packages</a:t>
          </a:r>
        </a:p>
      </dgm:t>
    </dgm:pt>
    <dgm:pt modelId="{374DAF20-DDC2-46FC-9372-BC9DB725D75F}" type="parTrans" cxnId="{FC2E3E68-55EF-4200-AC01-89DA9061181E}">
      <dgm:prSet/>
      <dgm:spPr/>
      <dgm:t>
        <a:bodyPr/>
        <a:lstStyle/>
        <a:p>
          <a:endParaRPr lang="en-US"/>
        </a:p>
      </dgm:t>
    </dgm:pt>
    <dgm:pt modelId="{B906D28F-56DE-4DD9-8BC1-59C5F864EEB4}" type="sibTrans" cxnId="{FC2E3E68-55EF-4200-AC01-89DA9061181E}">
      <dgm:prSet/>
      <dgm:spPr/>
      <dgm:t>
        <a:bodyPr/>
        <a:lstStyle/>
        <a:p>
          <a:endParaRPr lang="en-US"/>
        </a:p>
      </dgm:t>
    </dgm:pt>
    <dgm:pt modelId="{22D3F041-2746-4B77-A17C-ABB9D2656A6D}">
      <dgm:prSet phldrT="[Text]"/>
      <dgm:spPr/>
      <dgm:t>
        <a:bodyPr/>
        <a:lstStyle/>
        <a:p>
          <a:r>
            <a:rPr lang="en-US" dirty="0"/>
            <a:t>Jetson Setup</a:t>
          </a:r>
        </a:p>
      </dgm:t>
    </dgm:pt>
    <dgm:pt modelId="{99F5C48E-AF96-40F7-A1E1-4EE94D1C5C42}" type="parTrans" cxnId="{5F3EEA8C-D929-4FBB-A79A-F29669212EB8}">
      <dgm:prSet/>
      <dgm:spPr/>
      <dgm:t>
        <a:bodyPr/>
        <a:lstStyle/>
        <a:p>
          <a:endParaRPr lang="en-US"/>
        </a:p>
      </dgm:t>
    </dgm:pt>
    <dgm:pt modelId="{BF005973-E55B-4B13-BC0A-56E5E46A0E6B}" type="sibTrans" cxnId="{5F3EEA8C-D929-4FBB-A79A-F29669212EB8}">
      <dgm:prSet/>
      <dgm:spPr/>
      <dgm:t>
        <a:bodyPr/>
        <a:lstStyle/>
        <a:p>
          <a:endParaRPr lang="en-US"/>
        </a:p>
      </dgm:t>
    </dgm:pt>
    <dgm:pt modelId="{7ADC7D5B-A0DD-4596-8DF4-FAE08F193928}">
      <dgm:prSet phldrT="[Text]"/>
      <dgm:spPr/>
      <dgm:t>
        <a:bodyPr/>
        <a:lstStyle/>
        <a:p>
          <a:r>
            <a:rPr lang="en-US" dirty="0"/>
            <a:t>Nodes/Topics</a:t>
          </a:r>
        </a:p>
      </dgm:t>
    </dgm:pt>
    <dgm:pt modelId="{394539CE-8945-491A-9402-6BC8D8E34CD6}" type="parTrans" cxnId="{32E494FD-91B1-4617-8B3E-0579F4B93DCC}">
      <dgm:prSet/>
      <dgm:spPr/>
      <dgm:t>
        <a:bodyPr/>
        <a:lstStyle/>
        <a:p>
          <a:endParaRPr lang="en-US"/>
        </a:p>
      </dgm:t>
    </dgm:pt>
    <dgm:pt modelId="{C7B61B43-D678-4DFC-A3D6-0AD583EC1029}" type="sibTrans" cxnId="{32E494FD-91B1-4617-8B3E-0579F4B93DCC}">
      <dgm:prSet/>
      <dgm:spPr/>
      <dgm:t>
        <a:bodyPr/>
        <a:lstStyle/>
        <a:p>
          <a:endParaRPr lang="en-US"/>
        </a:p>
      </dgm:t>
    </dgm:pt>
    <dgm:pt modelId="{15F715D9-B2EE-47C8-B630-FCE81E055CC4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FED3D8DD-0271-4AA5-8AB5-558EA5CBC2C6}" type="parTrans" cxnId="{F27AC842-A469-4C87-BD43-6B7D29620BE9}">
      <dgm:prSet/>
      <dgm:spPr/>
      <dgm:t>
        <a:bodyPr/>
        <a:lstStyle/>
        <a:p>
          <a:endParaRPr lang="en-US"/>
        </a:p>
      </dgm:t>
    </dgm:pt>
    <dgm:pt modelId="{6D3CF0E1-85DA-429A-A6F3-E80425051D64}" type="sibTrans" cxnId="{F27AC842-A469-4C87-BD43-6B7D29620BE9}">
      <dgm:prSet/>
      <dgm:spPr/>
      <dgm:t>
        <a:bodyPr/>
        <a:lstStyle/>
        <a:p>
          <a:endParaRPr lang="en-US"/>
        </a:p>
      </dgm:t>
    </dgm:pt>
    <dgm:pt modelId="{2457591B-53E4-4785-99A5-F4FEDBB44491}">
      <dgm:prSet phldrT="[Text]"/>
      <dgm:spPr/>
      <dgm:t>
        <a:bodyPr/>
        <a:lstStyle/>
        <a:p>
          <a:r>
            <a:rPr lang="en-US" dirty="0"/>
            <a:t>Drivers?</a:t>
          </a:r>
        </a:p>
      </dgm:t>
    </dgm:pt>
    <dgm:pt modelId="{66DA8C38-58D7-4461-BDE1-D4B9DE0DFD57}" type="parTrans" cxnId="{0F54882B-0DC3-400B-A4D3-3AA465A7A6FA}">
      <dgm:prSet/>
      <dgm:spPr/>
      <dgm:t>
        <a:bodyPr/>
        <a:lstStyle/>
        <a:p>
          <a:endParaRPr lang="en-US"/>
        </a:p>
      </dgm:t>
    </dgm:pt>
    <dgm:pt modelId="{2020A2D3-3B66-4BA5-901E-0FBFCB59EAEC}" type="sibTrans" cxnId="{0F54882B-0DC3-400B-A4D3-3AA465A7A6FA}">
      <dgm:prSet/>
      <dgm:spPr/>
      <dgm:t>
        <a:bodyPr/>
        <a:lstStyle/>
        <a:p>
          <a:endParaRPr lang="en-US"/>
        </a:p>
      </dgm:t>
    </dgm:pt>
    <dgm:pt modelId="{CA22E5B5-8A40-442D-8718-B59A6A8BF948}">
      <dgm:prSet phldrT="[Text]"/>
      <dgm:spPr/>
      <dgm:t>
        <a:bodyPr/>
        <a:lstStyle/>
        <a:p>
          <a:r>
            <a:rPr lang="en-US" dirty="0"/>
            <a:t>Run ROS Node</a:t>
          </a:r>
        </a:p>
      </dgm:t>
    </dgm:pt>
    <dgm:pt modelId="{D05ECAD0-FA0A-4855-B483-B3016367CCBF}" type="parTrans" cxnId="{EB453F02-7897-41A1-8A3F-1FD33C844768}">
      <dgm:prSet/>
      <dgm:spPr/>
      <dgm:t>
        <a:bodyPr/>
        <a:lstStyle/>
        <a:p>
          <a:endParaRPr lang="en-US"/>
        </a:p>
      </dgm:t>
    </dgm:pt>
    <dgm:pt modelId="{B5E8DF47-D7C0-4363-97B6-80F064787454}" type="sibTrans" cxnId="{EB453F02-7897-41A1-8A3F-1FD33C844768}">
      <dgm:prSet/>
      <dgm:spPr/>
      <dgm:t>
        <a:bodyPr/>
        <a:lstStyle/>
        <a:p>
          <a:endParaRPr lang="en-US"/>
        </a:p>
      </dgm:t>
    </dgm:pt>
    <dgm:pt modelId="{0DE71147-C79A-4C27-8AB1-5D6267D26963}" type="pres">
      <dgm:prSet presAssocID="{FA70B42B-A381-46E1-A1A2-F19152031FFD}" presName="theList" presStyleCnt="0">
        <dgm:presLayoutVars>
          <dgm:dir/>
          <dgm:animLvl val="lvl"/>
          <dgm:resizeHandles val="exact"/>
        </dgm:presLayoutVars>
      </dgm:prSet>
      <dgm:spPr/>
    </dgm:pt>
    <dgm:pt modelId="{9790BB28-E3A1-43D7-9F33-5E3FCD0B43A6}" type="pres">
      <dgm:prSet presAssocID="{E3C36154-B4AD-4513-901F-B34326AEA9BB}" presName="compNode" presStyleCnt="0"/>
      <dgm:spPr/>
    </dgm:pt>
    <dgm:pt modelId="{9F187B84-59F9-40B9-BE0F-D7E94E36CD2F}" type="pres">
      <dgm:prSet presAssocID="{E3C36154-B4AD-4513-901F-B34326AEA9BB}" presName="aNode" presStyleLbl="bgShp" presStyleIdx="0" presStyleCnt="4"/>
      <dgm:spPr/>
    </dgm:pt>
    <dgm:pt modelId="{515A15B3-3252-4961-BEC8-80DDDA89C8FE}" type="pres">
      <dgm:prSet presAssocID="{E3C36154-B4AD-4513-901F-B34326AEA9BB}" presName="textNode" presStyleLbl="bgShp" presStyleIdx="0" presStyleCnt="4"/>
      <dgm:spPr/>
    </dgm:pt>
    <dgm:pt modelId="{19506F3D-A620-4D13-9B30-24039D4C436B}" type="pres">
      <dgm:prSet presAssocID="{E3C36154-B4AD-4513-901F-B34326AEA9BB}" presName="compChildNode" presStyleCnt="0"/>
      <dgm:spPr/>
    </dgm:pt>
    <dgm:pt modelId="{6514D8EB-E2CA-4F77-ABC4-C9532DE3278E}" type="pres">
      <dgm:prSet presAssocID="{E3C36154-B4AD-4513-901F-B34326AEA9BB}" presName="theInnerList" presStyleCnt="0"/>
      <dgm:spPr/>
    </dgm:pt>
    <dgm:pt modelId="{9E4F4D94-36B8-4E29-9273-2B1E4AD08DEA}" type="pres">
      <dgm:prSet presAssocID="{33AE3DF8-EAB3-4427-B206-E0C07F978AE8}" presName="childNode" presStyleLbl="node1" presStyleIdx="0" presStyleCnt="15">
        <dgm:presLayoutVars>
          <dgm:bulletEnabled val="1"/>
        </dgm:presLayoutVars>
      </dgm:prSet>
      <dgm:spPr/>
    </dgm:pt>
    <dgm:pt modelId="{C987A024-F22A-4FFC-8612-E4418AD3402A}" type="pres">
      <dgm:prSet presAssocID="{33AE3DF8-EAB3-4427-B206-E0C07F978AE8}" presName="aSpace2" presStyleCnt="0"/>
      <dgm:spPr/>
    </dgm:pt>
    <dgm:pt modelId="{88D05559-E3FE-49DF-B439-66C14764CA55}" type="pres">
      <dgm:prSet presAssocID="{8AFD178D-ABD9-430E-9EF3-C4B1F85A2132}" presName="childNode" presStyleLbl="node1" presStyleIdx="1" presStyleCnt="15">
        <dgm:presLayoutVars>
          <dgm:bulletEnabled val="1"/>
        </dgm:presLayoutVars>
      </dgm:prSet>
      <dgm:spPr/>
    </dgm:pt>
    <dgm:pt modelId="{015593AB-6C4D-4E7D-A4C1-8BEB63B10B41}" type="pres">
      <dgm:prSet presAssocID="{8AFD178D-ABD9-430E-9EF3-C4B1F85A2132}" presName="aSpace2" presStyleCnt="0"/>
      <dgm:spPr/>
    </dgm:pt>
    <dgm:pt modelId="{F9F42A29-95AB-4824-9BDD-56EB0F9DB4B8}" type="pres">
      <dgm:prSet presAssocID="{0BC4122C-12EE-4D2F-8E5E-A9EE86AF84CF}" presName="childNode" presStyleLbl="node1" presStyleIdx="2" presStyleCnt="15">
        <dgm:presLayoutVars>
          <dgm:bulletEnabled val="1"/>
        </dgm:presLayoutVars>
      </dgm:prSet>
      <dgm:spPr/>
    </dgm:pt>
    <dgm:pt modelId="{7775B677-3DFE-4AF2-B827-64329890D84E}" type="pres">
      <dgm:prSet presAssocID="{0BC4122C-12EE-4D2F-8E5E-A9EE86AF84CF}" presName="aSpace2" presStyleCnt="0"/>
      <dgm:spPr/>
    </dgm:pt>
    <dgm:pt modelId="{5AB0182B-4591-42A6-A73E-6B1159D3B832}" type="pres">
      <dgm:prSet presAssocID="{B150BB56-83CA-4AE9-8B8E-FB087C4079A2}" presName="childNode" presStyleLbl="node1" presStyleIdx="3" presStyleCnt="15">
        <dgm:presLayoutVars>
          <dgm:bulletEnabled val="1"/>
        </dgm:presLayoutVars>
      </dgm:prSet>
      <dgm:spPr/>
    </dgm:pt>
    <dgm:pt modelId="{5849AA7D-EBB7-4CDB-9F7D-4D36E146AB8F}" type="pres">
      <dgm:prSet presAssocID="{E3C36154-B4AD-4513-901F-B34326AEA9BB}" presName="aSpace" presStyleCnt="0"/>
      <dgm:spPr/>
    </dgm:pt>
    <dgm:pt modelId="{40A6195E-9740-43C8-8599-17506D43E1BA}" type="pres">
      <dgm:prSet presAssocID="{2F4584FF-F0C0-4AF4-A8E9-1167891973F3}" presName="compNode" presStyleCnt="0"/>
      <dgm:spPr/>
    </dgm:pt>
    <dgm:pt modelId="{78E95A25-DE7C-42A0-8351-AD5F81934BE1}" type="pres">
      <dgm:prSet presAssocID="{2F4584FF-F0C0-4AF4-A8E9-1167891973F3}" presName="aNode" presStyleLbl="bgShp" presStyleIdx="1" presStyleCnt="4"/>
      <dgm:spPr/>
    </dgm:pt>
    <dgm:pt modelId="{FBAFA500-A800-4879-98A3-2781060E12DA}" type="pres">
      <dgm:prSet presAssocID="{2F4584FF-F0C0-4AF4-A8E9-1167891973F3}" presName="textNode" presStyleLbl="bgShp" presStyleIdx="1" presStyleCnt="4"/>
      <dgm:spPr/>
    </dgm:pt>
    <dgm:pt modelId="{E336F421-9853-4A57-AB9C-EC0CD30D4AFD}" type="pres">
      <dgm:prSet presAssocID="{2F4584FF-F0C0-4AF4-A8E9-1167891973F3}" presName="compChildNode" presStyleCnt="0"/>
      <dgm:spPr/>
    </dgm:pt>
    <dgm:pt modelId="{AE1EDE99-CCC3-4197-85D0-FB0555C00315}" type="pres">
      <dgm:prSet presAssocID="{2F4584FF-F0C0-4AF4-A8E9-1167891973F3}" presName="theInnerList" presStyleCnt="0"/>
      <dgm:spPr/>
    </dgm:pt>
    <dgm:pt modelId="{A9439361-8939-4748-8041-2328AB037BBA}" type="pres">
      <dgm:prSet presAssocID="{71C84792-C43C-4C2A-B22D-DE0C072A8F5B}" presName="childNode" presStyleLbl="node1" presStyleIdx="4" presStyleCnt="15">
        <dgm:presLayoutVars>
          <dgm:bulletEnabled val="1"/>
        </dgm:presLayoutVars>
      </dgm:prSet>
      <dgm:spPr/>
    </dgm:pt>
    <dgm:pt modelId="{278ED411-CB35-475E-A0F3-C47EA62D31B6}" type="pres">
      <dgm:prSet presAssocID="{71C84792-C43C-4C2A-B22D-DE0C072A8F5B}" presName="aSpace2" presStyleCnt="0"/>
      <dgm:spPr/>
    </dgm:pt>
    <dgm:pt modelId="{C67D0DBF-AD01-4F6D-9A4F-71E39D54064D}" type="pres">
      <dgm:prSet presAssocID="{CA22E5B5-8A40-442D-8718-B59A6A8BF948}" presName="childNode" presStyleLbl="node1" presStyleIdx="5" presStyleCnt="15">
        <dgm:presLayoutVars>
          <dgm:bulletEnabled val="1"/>
        </dgm:presLayoutVars>
      </dgm:prSet>
      <dgm:spPr/>
    </dgm:pt>
    <dgm:pt modelId="{F8440637-D707-41B2-9543-0586E57F7F38}" type="pres">
      <dgm:prSet presAssocID="{CA22E5B5-8A40-442D-8718-B59A6A8BF948}" presName="aSpace2" presStyleCnt="0"/>
      <dgm:spPr/>
    </dgm:pt>
    <dgm:pt modelId="{DF21E278-916C-4360-AB2B-0E428403DFF4}" type="pres">
      <dgm:prSet presAssocID="{13B885F7-B976-4D99-817D-3FD82BCB7DDA}" presName="childNode" presStyleLbl="node1" presStyleIdx="6" presStyleCnt="15">
        <dgm:presLayoutVars>
          <dgm:bulletEnabled val="1"/>
        </dgm:presLayoutVars>
      </dgm:prSet>
      <dgm:spPr/>
    </dgm:pt>
    <dgm:pt modelId="{8DA8C5B2-06D4-45A7-A955-E348F3529A53}" type="pres">
      <dgm:prSet presAssocID="{2F4584FF-F0C0-4AF4-A8E9-1167891973F3}" presName="aSpace" presStyleCnt="0"/>
      <dgm:spPr/>
    </dgm:pt>
    <dgm:pt modelId="{862F426C-038C-44D4-B84C-A21C806ADCFB}" type="pres">
      <dgm:prSet presAssocID="{600380A8-6228-4B3C-9A43-87855FB5D441}" presName="compNode" presStyleCnt="0"/>
      <dgm:spPr/>
    </dgm:pt>
    <dgm:pt modelId="{DF6331AF-35C4-42DD-B5B6-2982D191D4D7}" type="pres">
      <dgm:prSet presAssocID="{600380A8-6228-4B3C-9A43-87855FB5D441}" presName="aNode" presStyleLbl="bgShp" presStyleIdx="2" presStyleCnt="4"/>
      <dgm:spPr/>
    </dgm:pt>
    <dgm:pt modelId="{12E11E6E-EFE1-4019-B177-533A4D94C661}" type="pres">
      <dgm:prSet presAssocID="{600380A8-6228-4B3C-9A43-87855FB5D441}" presName="textNode" presStyleLbl="bgShp" presStyleIdx="2" presStyleCnt="4"/>
      <dgm:spPr/>
    </dgm:pt>
    <dgm:pt modelId="{055E5DDE-FD36-4DD8-8C08-DF36694387AD}" type="pres">
      <dgm:prSet presAssocID="{600380A8-6228-4B3C-9A43-87855FB5D441}" presName="compChildNode" presStyleCnt="0"/>
      <dgm:spPr/>
    </dgm:pt>
    <dgm:pt modelId="{1DB71987-D3D6-44AD-8E5C-460322162EE3}" type="pres">
      <dgm:prSet presAssocID="{600380A8-6228-4B3C-9A43-87855FB5D441}" presName="theInnerList" presStyleCnt="0"/>
      <dgm:spPr/>
    </dgm:pt>
    <dgm:pt modelId="{BA8C44E8-11F9-487E-AD21-A4AAC1FB3AB8}" type="pres">
      <dgm:prSet presAssocID="{22D3F041-2746-4B77-A17C-ABB9D2656A6D}" presName="childNode" presStyleLbl="node1" presStyleIdx="7" presStyleCnt="15">
        <dgm:presLayoutVars>
          <dgm:bulletEnabled val="1"/>
        </dgm:presLayoutVars>
      </dgm:prSet>
      <dgm:spPr/>
    </dgm:pt>
    <dgm:pt modelId="{62DC6F37-8722-42B5-9D52-3EFFCB2ECA3B}" type="pres">
      <dgm:prSet presAssocID="{22D3F041-2746-4B77-A17C-ABB9D2656A6D}" presName="aSpace2" presStyleCnt="0"/>
      <dgm:spPr/>
    </dgm:pt>
    <dgm:pt modelId="{7C607410-232D-4117-865D-6EEF34E2A21B}" type="pres">
      <dgm:prSet presAssocID="{E2A9AD85-0165-4963-B12B-89B25399CD80}" presName="childNode" presStyleLbl="node1" presStyleIdx="8" presStyleCnt="15">
        <dgm:presLayoutVars>
          <dgm:bulletEnabled val="1"/>
        </dgm:presLayoutVars>
      </dgm:prSet>
      <dgm:spPr/>
    </dgm:pt>
    <dgm:pt modelId="{EE62F6C8-6E9B-4848-8FAE-1946A1F8445C}" type="pres">
      <dgm:prSet presAssocID="{E2A9AD85-0165-4963-B12B-89B25399CD80}" presName="aSpace2" presStyleCnt="0"/>
      <dgm:spPr/>
    </dgm:pt>
    <dgm:pt modelId="{936EDD44-BF3D-4C36-9307-7919FE911EC3}" type="pres">
      <dgm:prSet presAssocID="{548ECB0B-BF95-4D20-BC8A-C6A27005627D}" presName="childNode" presStyleLbl="node1" presStyleIdx="9" presStyleCnt="15">
        <dgm:presLayoutVars>
          <dgm:bulletEnabled val="1"/>
        </dgm:presLayoutVars>
      </dgm:prSet>
      <dgm:spPr/>
    </dgm:pt>
    <dgm:pt modelId="{CB591D38-14FB-48E3-8972-BE43FEEEFB99}" type="pres">
      <dgm:prSet presAssocID="{548ECB0B-BF95-4D20-BC8A-C6A27005627D}" presName="aSpace2" presStyleCnt="0"/>
      <dgm:spPr/>
    </dgm:pt>
    <dgm:pt modelId="{E6DB1C03-33A1-42C9-A606-C5BACA5FCAC1}" type="pres">
      <dgm:prSet presAssocID="{0AFF8585-2B2B-4408-A6F5-3C6A88DE7977}" presName="childNode" presStyleLbl="node1" presStyleIdx="10" presStyleCnt="15">
        <dgm:presLayoutVars>
          <dgm:bulletEnabled val="1"/>
        </dgm:presLayoutVars>
      </dgm:prSet>
      <dgm:spPr/>
    </dgm:pt>
    <dgm:pt modelId="{39BA6E4D-2909-493C-ADC0-D5761FA68262}" type="pres">
      <dgm:prSet presAssocID="{600380A8-6228-4B3C-9A43-87855FB5D441}" presName="aSpace" presStyleCnt="0"/>
      <dgm:spPr/>
    </dgm:pt>
    <dgm:pt modelId="{709E1048-E674-448E-BACF-08D808CB1C94}" type="pres">
      <dgm:prSet presAssocID="{32381EA2-1C42-409F-9C35-761882394816}" presName="compNode" presStyleCnt="0"/>
      <dgm:spPr/>
    </dgm:pt>
    <dgm:pt modelId="{743DD792-95C3-4B1C-90B7-0420988022BC}" type="pres">
      <dgm:prSet presAssocID="{32381EA2-1C42-409F-9C35-761882394816}" presName="aNode" presStyleLbl="bgShp" presStyleIdx="3" presStyleCnt="4"/>
      <dgm:spPr/>
    </dgm:pt>
    <dgm:pt modelId="{4A48FCB5-05EF-4F2E-A747-D87512E610AD}" type="pres">
      <dgm:prSet presAssocID="{32381EA2-1C42-409F-9C35-761882394816}" presName="textNode" presStyleLbl="bgShp" presStyleIdx="3" presStyleCnt="4"/>
      <dgm:spPr/>
    </dgm:pt>
    <dgm:pt modelId="{BF5B6083-D49E-4676-9BFA-9EB731F67A09}" type="pres">
      <dgm:prSet presAssocID="{32381EA2-1C42-409F-9C35-761882394816}" presName="compChildNode" presStyleCnt="0"/>
      <dgm:spPr/>
    </dgm:pt>
    <dgm:pt modelId="{9D449F19-A231-4BBB-8DC9-B3AA8100F968}" type="pres">
      <dgm:prSet presAssocID="{32381EA2-1C42-409F-9C35-761882394816}" presName="theInnerList" presStyleCnt="0"/>
      <dgm:spPr/>
    </dgm:pt>
    <dgm:pt modelId="{33691169-9FF0-4007-97A9-543BD8774FF7}" type="pres">
      <dgm:prSet presAssocID="{7ADC7D5B-A0DD-4596-8DF4-FAE08F193928}" presName="childNode" presStyleLbl="node1" presStyleIdx="11" presStyleCnt="15">
        <dgm:presLayoutVars>
          <dgm:bulletEnabled val="1"/>
        </dgm:presLayoutVars>
      </dgm:prSet>
      <dgm:spPr/>
    </dgm:pt>
    <dgm:pt modelId="{2D9C67FF-FFB9-4B45-A23A-2905D7AE4796}" type="pres">
      <dgm:prSet presAssocID="{7ADC7D5B-A0DD-4596-8DF4-FAE08F193928}" presName="aSpace2" presStyleCnt="0"/>
      <dgm:spPr/>
    </dgm:pt>
    <dgm:pt modelId="{92EB978D-DF05-4465-8781-B32A4FA5D85F}" type="pres">
      <dgm:prSet presAssocID="{2482C768-B075-48AC-B386-0AEB274AF307}" presName="childNode" presStyleLbl="node1" presStyleIdx="12" presStyleCnt="15">
        <dgm:presLayoutVars>
          <dgm:bulletEnabled val="1"/>
        </dgm:presLayoutVars>
      </dgm:prSet>
      <dgm:spPr/>
    </dgm:pt>
    <dgm:pt modelId="{C22D94AD-DEFD-4B90-87B8-E374D89103BB}" type="pres">
      <dgm:prSet presAssocID="{2482C768-B075-48AC-B386-0AEB274AF307}" presName="aSpace2" presStyleCnt="0"/>
      <dgm:spPr/>
    </dgm:pt>
    <dgm:pt modelId="{A63C091E-3952-4D26-A659-911D676B4C90}" type="pres">
      <dgm:prSet presAssocID="{2457591B-53E4-4785-99A5-F4FEDBB44491}" presName="childNode" presStyleLbl="node1" presStyleIdx="13" presStyleCnt="15">
        <dgm:presLayoutVars>
          <dgm:bulletEnabled val="1"/>
        </dgm:presLayoutVars>
      </dgm:prSet>
      <dgm:spPr/>
    </dgm:pt>
    <dgm:pt modelId="{7B63A987-4C90-47A1-A6E3-B31290885A12}" type="pres">
      <dgm:prSet presAssocID="{2457591B-53E4-4785-99A5-F4FEDBB44491}" presName="aSpace2" presStyleCnt="0"/>
      <dgm:spPr/>
    </dgm:pt>
    <dgm:pt modelId="{98757330-3FF9-41E5-AFA4-DAD4D656784B}" type="pres">
      <dgm:prSet presAssocID="{15F715D9-B2EE-47C8-B630-FCE81E055CC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B453F02-7897-41A1-8A3F-1FD33C844768}" srcId="{2F4584FF-F0C0-4AF4-A8E9-1167891973F3}" destId="{CA22E5B5-8A40-442D-8718-B59A6A8BF948}" srcOrd="1" destOrd="0" parTransId="{D05ECAD0-FA0A-4855-B483-B3016367CCBF}" sibTransId="{B5E8DF47-D7C0-4363-97B6-80F064787454}"/>
    <dgm:cxn modelId="{79D17002-1DD3-4226-8DFE-100E11176CC0}" type="presOf" srcId="{8AFD178D-ABD9-430E-9EF3-C4B1F85A2132}" destId="{88D05559-E3FE-49DF-B439-66C14764CA55}" srcOrd="0" destOrd="0" presId="urn:microsoft.com/office/officeart/2005/8/layout/lProcess2"/>
    <dgm:cxn modelId="{4BFC3B03-722D-4FF5-A768-FDF0EC7712C6}" srcId="{FA70B42B-A381-46E1-A1A2-F19152031FFD}" destId="{2F4584FF-F0C0-4AF4-A8E9-1167891973F3}" srcOrd="1" destOrd="0" parTransId="{57F52F0F-4DF5-407F-801F-993C0EAF498B}" sibTransId="{86AC03B5-711A-4252-8A4F-78CBECF87F84}"/>
    <dgm:cxn modelId="{580AC103-55F5-45E7-9095-109B4489FFC0}" type="presOf" srcId="{E2A9AD85-0165-4963-B12B-89B25399CD80}" destId="{7C607410-232D-4117-865D-6EEF34E2A21B}" srcOrd="0" destOrd="0" presId="urn:microsoft.com/office/officeart/2005/8/layout/lProcess2"/>
    <dgm:cxn modelId="{B1EBB107-BEF2-4E2E-AB0A-BF0C9FD78246}" srcId="{600380A8-6228-4B3C-9A43-87855FB5D441}" destId="{E2A9AD85-0165-4963-B12B-89B25399CD80}" srcOrd="1" destOrd="0" parTransId="{1F1EE848-1265-4002-ADB1-F11CD6646F33}" sibTransId="{7B337F6F-4CC5-4B9C-BD36-48D0F6FA7C7C}"/>
    <dgm:cxn modelId="{D1FD3013-5A2E-4924-9D29-8D1F8971EE9B}" type="presOf" srcId="{548ECB0B-BF95-4D20-BC8A-C6A27005627D}" destId="{936EDD44-BF3D-4C36-9307-7919FE911EC3}" srcOrd="0" destOrd="0" presId="urn:microsoft.com/office/officeart/2005/8/layout/lProcess2"/>
    <dgm:cxn modelId="{7757B319-A79F-4B94-9826-9A8C06067D5D}" type="presOf" srcId="{2457591B-53E4-4785-99A5-F4FEDBB44491}" destId="{A63C091E-3952-4D26-A659-911D676B4C90}" srcOrd="0" destOrd="0" presId="urn:microsoft.com/office/officeart/2005/8/layout/lProcess2"/>
    <dgm:cxn modelId="{A8507022-EF51-4989-A317-0A59778FB01E}" srcId="{E3C36154-B4AD-4513-901F-B34326AEA9BB}" destId="{8AFD178D-ABD9-430E-9EF3-C4B1F85A2132}" srcOrd="1" destOrd="0" parTransId="{506DCD11-AF89-45F0-BDE4-08205ABCFA5A}" sibTransId="{C4F8E565-53D2-4AA7-B17B-D377A94FA6BD}"/>
    <dgm:cxn modelId="{C4EAFB24-BAC8-4483-8548-F9E224183B18}" type="presOf" srcId="{0BC4122C-12EE-4D2F-8E5E-A9EE86AF84CF}" destId="{F9F42A29-95AB-4824-9BDD-56EB0F9DB4B8}" srcOrd="0" destOrd="0" presId="urn:microsoft.com/office/officeart/2005/8/layout/lProcess2"/>
    <dgm:cxn modelId="{0F54882B-0DC3-400B-A4D3-3AA465A7A6FA}" srcId="{32381EA2-1C42-409F-9C35-761882394816}" destId="{2457591B-53E4-4785-99A5-F4FEDBB44491}" srcOrd="2" destOrd="0" parTransId="{66DA8C38-58D7-4461-BDE1-D4B9DE0DFD57}" sibTransId="{2020A2D3-3B66-4BA5-901E-0FBFCB59EAEC}"/>
    <dgm:cxn modelId="{268D513A-BBF7-4BE5-BD36-5FB90649C4AF}" type="presOf" srcId="{15F715D9-B2EE-47C8-B630-FCE81E055CC4}" destId="{98757330-3FF9-41E5-AFA4-DAD4D656784B}" srcOrd="0" destOrd="0" presId="urn:microsoft.com/office/officeart/2005/8/layout/lProcess2"/>
    <dgm:cxn modelId="{1824113F-1B14-4CC8-90AD-B4721A73AD8F}" srcId="{32381EA2-1C42-409F-9C35-761882394816}" destId="{2482C768-B075-48AC-B386-0AEB274AF307}" srcOrd="1" destOrd="0" parTransId="{1D2B6455-1F6D-43D1-BC34-3843EF09DB74}" sibTransId="{90804CFA-7DE4-4A6B-89C7-32B2CDDFA325}"/>
    <dgm:cxn modelId="{71DB403F-6B7C-4A43-B99B-69B1F6E28FA0}" type="presOf" srcId="{2F4584FF-F0C0-4AF4-A8E9-1167891973F3}" destId="{FBAFA500-A800-4879-98A3-2781060E12DA}" srcOrd="1" destOrd="0" presId="urn:microsoft.com/office/officeart/2005/8/layout/lProcess2"/>
    <dgm:cxn modelId="{2DBB693F-2B33-4692-8369-D26E24817161}" srcId="{FA70B42B-A381-46E1-A1A2-F19152031FFD}" destId="{E3C36154-B4AD-4513-901F-B34326AEA9BB}" srcOrd="0" destOrd="0" parTransId="{24E64865-817F-4658-B776-7ADC26F20767}" sibTransId="{8F0755D8-D1D6-4C4D-9CD5-8A5B7690DB77}"/>
    <dgm:cxn modelId="{F27AC842-A469-4C87-BD43-6B7D29620BE9}" srcId="{32381EA2-1C42-409F-9C35-761882394816}" destId="{15F715D9-B2EE-47C8-B630-FCE81E055CC4}" srcOrd="3" destOrd="0" parTransId="{FED3D8DD-0271-4AA5-8AB5-558EA5CBC2C6}" sibTransId="{6D3CF0E1-85DA-429A-A6F3-E80425051D64}"/>
    <dgm:cxn modelId="{15677D44-495F-4FB5-8B6F-1122A01A4DE2}" type="presOf" srcId="{33AE3DF8-EAB3-4427-B206-E0C07F978AE8}" destId="{9E4F4D94-36B8-4E29-9273-2B1E4AD08DEA}" srcOrd="0" destOrd="0" presId="urn:microsoft.com/office/officeart/2005/8/layout/lProcess2"/>
    <dgm:cxn modelId="{5DD35D47-F636-4F40-98F8-F57D5B7CB841}" srcId="{2F4584FF-F0C0-4AF4-A8E9-1167891973F3}" destId="{13B885F7-B976-4D99-817D-3FD82BCB7DDA}" srcOrd="2" destOrd="0" parTransId="{CCE07864-2D71-44CC-B679-567C19F5C09B}" sibTransId="{D7E5F7CC-3057-46FE-9E6B-6B8B6EE39FA7}"/>
    <dgm:cxn modelId="{BC94EE47-5BE9-469F-BE1B-BF9CBF7B203F}" type="presOf" srcId="{32381EA2-1C42-409F-9C35-761882394816}" destId="{743DD792-95C3-4B1C-90B7-0420988022BC}" srcOrd="0" destOrd="0" presId="urn:microsoft.com/office/officeart/2005/8/layout/lProcess2"/>
    <dgm:cxn modelId="{FC2E3E68-55EF-4200-AC01-89DA9061181E}" srcId="{600380A8-6228-4B3C-9A43-87855FB5D441}" destId="{0AFF8585-2B2B-4408-A6F5-3C6A88DE7977}" srcOrd="3" destOrd="0" parTransId="{374DAF20-DDC2-46FC-9372-BC9DB725D75F}" sibTransId="{B906D28F-56DE-4DD9-8BC1-59C5F864EEB4}"/>
    <dgm:cxn modelId="{859AAB6A-E0AC-40E6-A78E-A0B871649A83}" type="presOf" srcId="{0AFF8585-2B2B-4408-A6F5-3C6A88DE7977}" destId="{E6DB1C03-33A1-42C9-A606-C5BACA5FCAC1}" srcOrd="0" destOrd="0" presId="urn:microsoft.com/office/officeart/2005/8/layout/lProcess2"/>
    <dgm:cxn modelId="{CBD6866D-3A8D-44A6-B11C-5F79AFC378BD}" type="presOf" srcId="{FA70B42B-A381-46E1-A1A2-F19152031FFD}" destId="{0DE71147-C79A-4C27-8AB1-5D6267D26963}" srcOrd="0" destOrd="0" presId="urn:microsoft.com/office/officeart/2005/8/layout/lProcess2"/>
    <dgm:cxn modelId="{EB49DD75-79B0-45C4-B6AF-259ABB7FE1B7}" srcId="{600380A8-6228-4B3C-9A43-87855FB5D441}" destId="{548ECB0B-BF95-4D20-BC8A-C6A27005627D}" srcOrd="2" destOrd="0" parTransId="{8C078AC2-2810-4A2F-8103-2842184C860D}" sibTransId="{4B2A8A38-E63B-40B0-80B2-2E030F810294}"/>
    <dgm:cxn modelId="{029C0483-E168-495F-B617-4FB57664E31E}" srcId="{FA70B42B-A381-46E1-A1A2-F19152031FFD}" destId="{32381EA2-1C42-409F-9C35-761882394816}" srcOrd="3" destOrd="0" parTransId="{2F4B99F3-4E82-41C3-8595-94ED6081444B}" sibTransId="{A7F4EBD9-4098-4655-A9E0-8D927F3AF155}"/>
    <dgm:cxn modelId="{D34BDA87-563F-4A97-9F95-10BDEAC69C75}" type="presOf" srcId="{CA22E5B5-8A40-442D-8718-B59A6A8BF948}" destId="{C67D0DBF-AD01-4F6D-9A4F-71E39D54064D}" srcOrd="0" destOrd="0" presId="urn:microsoft.com/office/officeart/2005/8/layout/lProcess2"/>
    <dgm:cxn modelId="{5F3EEA8C-D929-4FBB-A79A-F29669212EB8}" srcId="{600380A8-6228-4B3C-9A43-87855FB5D441}" destId="{22D3F041-2746-4B77-A17C-ABB9D2656A6D}" srcOrd="0" destOrd="0" parTransId="{99F5C48E-AF96-40F7-A1E1-4EE94D1C5C42}" sibTransId="{BF005973-E55B-4B13-BC0A-56E5E46A0E6B}"/>
    <dgm:cxn modelId="{A981BC91-16AB-460C-9E2C-768ACBD8EA30}" srcId="{2F4584FF-F0C0-4AF4-A8E9-1167891973F3}" destId="{71C84792-C43C-4C2A-B22D-DE0C072A8F5B}" srcOrd="0" destOrd="0" parTransId="{4BA28230-4F5C-4E2D-BD86-DC66F7D06612}" sibTransId="{ABDF91C3-C4B8-44F7-A1DA-4CEC0A43F9E1}"/>
    <dgm:cxn modelId="{1E3F859A-8F29-44A7-A577-599C8F578CEE}" srcId="{E3C36154-B4AD-4513-901F-B34326AEA9BB}" destId="{B150BB56-83CA-4AE9-8B8E-FB087C4079A2}" srcOrd="3" destOrd="0" parTransId="{4EFEC9D5-5315-468F-A549-57F3B836DF39}" sibTransId="{56230D6C-BACD-4D21-B7E3-E984FCCA6189}"/>
    <dgm:cxn modelId="{3C35309D-251D-4BE8-A6FD-BCF7F9EA5EA7}" type="presOf" srcId="{2F4584FF-F0C0-4AF4-A8E9-1167891973F3}" destId="{78E95A25-DE7C-42A0-8351-AD5F81934BE1}" srcOrd="0" destOrd="0" presId="urn:microsoft.com/office/officeart/2005/8/layout/lProcess2"/>
    <dgm:cxn modelId="{0C524AA1-BEF3-43E3-8766-03D7578BFFB0}" srcId="{E3C36154-B4AD-4513-901F-B34326AEA9BB}" destId="{0BC4122C-12EE-4D2F-8E5E-A9EE86AF84CF}" srcOrd="2" destOrd="0" parTransId="{72C4BC53-AC02-4154-A131-944DC55AE5F9}" sibTransId="{85D14639-DCA8-42BF-9978-98FAE527DDA9}"/>
    <dgm:cxn modelId="{E7B7F4A2-804F-4179-B0B5-1DA911AEC6F3}" type="presOf" srcId="{2482C768-B075-48AC-B386-0AEB274AF307}" destId="{92EB978D-DF05-4465-8781-B32A4FA5D85F}" srcOrd="0" destOrd="0" presId="urn:microsoft.com/office/officeart/2005/8/layout/lProcess2"/>
    <dgm:cxn modelId="{1B354EA4-AD6C-4234-AFEB-E38CC3DC471E}" srcId="{FA70B42B-A381-46E1-A1A2-F19152031FFD}" destId="{600380A8-6228-4B3C-9A43-87855FB5D441}" srcOrd="2" destOrd="0" parTransId="{3FB97F3F-6AEA-4F2D-804C-B34F9A180C7B}" sibTransId="{186EFB3C-A276-4F6C-A59A-5A0E4C128FCF}"/>
    <dgm:cxn modelId="{10E16FB4-C45D-4398-A0D4-5E544859F713}" type="presOf" srcId="{B150BB56-83CA-4AE9-8B8E-FB087C4079A2}" destId="{5AB0182B-4591-42A6-A73E-6B1159D3B832}" srcOrd="0" destOrd="0" presId="urn:microsoft.com/office/officeart/2005/8/layout/lProcess2"/>
    <dgm:cxn modelId="{E71CADC7-6484-484A-B8C0-59C0C1F81443}" type="presOf" srcId="{22D3F041-2746-4B77-A17C-ABB9D2656A6D}" destId="{BA8C44E8-11F9-487E-AD21-A4AAC1FB3AB8}" srcOrd="0" destOrd="0" presId="urn:microsoft.com/office/officeart/2005/8/layout/lProcess2"/>
    <dgm:cxn modelId="{B02FA2CA-0AC8-40F5-87EC-4E6117CE1756}" srcId="{E3C36154-B4AD-4513-901F-B34326AEA9BB}" destId="{33AE3DF8-EAB3-4427-B206-E0C07F978AE8}" srcOrd="0" destOrd="0" parTransId="{4DA68967-DEEF-415D-ADE9-0359DBA806A0}" sibTransId="{27D529FC-450B-41A2-B8DD-5687FD2CAE06}"/>
    <dgm:cxn modelId="{5DA853E7-F1E9-469B-AA23-F0A45B5CBD5A}" type="presOf" srcId="{600380A8-6228-4B3C-9A43-87855FB5D441}" destId="{DF6331AF-35C4-42DD-B5B6-2982D191D4D7}" srcOrd="0" destOrd="0" presId="urn:microsoft.com/office/officeart/2005/8/layout/lProcess2"/>
    <dgm:cxn modelId="{987CA9E8-0E15-4E52-AC7B-6FB15E8A96C7}" type="presOf" srcId="{E3C36154-B4AD-4513-901F-B34326AEA9BB}" destId="{515A15B3-3252-4961-BEC8-80DDDA89C8FE}" srcOrd="1" destOrd="0" presId="urn:microsoft.com/office/officeart/2005/8/layout/lProcess2"/>
    <dgm:cxn modelId="{4B7754ED-A7D1-4C80-B003-68ABB011223B}" type="presOf" srcId="{600380A8-6228-4B3C-9A43-87855FB5D441}" destId="{12E11E6E-EFE1-4019-B177-533A4D94C661}" srcOrd="1" destOrd="0" presId="urn:microsoft.com/office/officeart/2005/8/layout/lProcess2"/>
    <dgm:cxn modelId="{306210F2-C67F-4A20-A4A5-52CDFBB866C1}" type="presOf" srcId="{32381EA2-1C42-409F-9C35-761882394816}" destId="{4A48FCB5-05EF-4F2E-A747-D87512E610AD}" srcOrd="1" destOrd="0" presId="urn:microsoft.com/office/officeart/2005/8/layout/lProcess2"/>
    <dgm:cxn modelId="{014AC8F2-F497-44D6-81DB-CB5942B21E0F}" type="presOf" srcId="{7ADC7D5B-A0DD-4596-8DF4-FAE08F193928}" destId="{33691169-9FF0-4007-97A9-543BD8774FF7}" srcOrd="0" destOrd="0" presId="urn:microsoft.com/office/officeart/2005/8/layout/lProcess2"/>
    <dgm:cxn modelId="{19D4D7F2-3532-4400-8D65-7FE4139664D1}" type="presOf" srcId="{13B885F7-B976-4D99-817D-3FD82BCB7DDA}" destId="{DF21E278-916C-4360-AB2B-0E428403DFF4}" srcOrd="0" destOrd="0" presId="urn:microsoft.com/office/officeart/2005/8/layout/lProcess2"/>
    <dgm:cxn modelId="{C0C2DFF6-8AE8-4EB4-95D5-55A724BBB84B}" type="presOf" srcId="{71C84792-C43C-4C2A-B22D-DE0C072A8F5B}" destId="{A9439361-8939-4748-8041-2328AB037BBA}" srcOrd="0" destOrd="0" presId="urn:microsoft.com/office/officeart/2005/8/layout/lProcess2"/>
    <dgm:cxn modelId="{986B90FD-619D-4C1C-9FE9-CF2988F2A848}" type="presOf" srcId="{E3C36154-B4AD-4513-901F-B34326AEA9BB}" destId="{9F187B84-59F9-40B9-BE0F-D7E94E36CD2F}" srcOrd="0" destOrd="0" presId="urn:microsoft.com/office/officeart/2005/8/layout/lProcess2"/>
    <dgm:cxn modelId="{32E494FD-91B1-4617-8B3E-0579F4B93DCC}" srcId="{32381EA2-1C42-409F-9C35-761882394816}" destId="{7ADC7D5B-A0DD-4596-8DF4-FAE08F193928}" srcOrd="0" destOrd="0" parTransId="{394539CE-8945-491A-9402-6BC8D8E34CD6}" sibTransId="{C7B61B43-D678-4DFC-A3D6-0AD583EC1029}"/>
    <dgm:cxn modelId="{87354A60-5DE5-49C3-8920-09A34077F8C0}" type="presParOf" srcId="{0DE71147-C79A-4C27-8AB1-5D6267D26963}" destId="{9790BB28-E3A1-43D7-9F33-5E3FCD0B43A6}" srcOrd="0" destOrd="0" presId="urn:microsoft.com/office/officeart/2005/8/layout/lProcess2"/>
    <dgm:cxn modelId="{1EC35E2B-67EE-49CD-8CEF-9B38A8DFEB23}" type="presParOf" srcId="{9790BB28-E3A1-43D7-9F33-5E3FCD0B43A6}" destId="{9F187B84-59F9-40B9-BE0F-D7E94E36CD2F}" srcOrd="0" destOrd="0" presId="urn:microsoft.com/office/officeart/2005/8/layout/lProcess2"/>
    <dgm:cxn modelId="{8CEE9D64-3220-42C3-957B-99C06C50DF16}" type="presParOf" srcId="{9790BB28-E3A1-43D7-9F33-5E3FCD0B43A6}" destId="{515A15B3-3252-4961-BEC8-80DDDA89C8FE}" srcOrd="1" destOrd="0" presId="urn:microsoft.com/office/officeart/2005/8/layout/lProcess2"/>
    <dgm:cxn modelId="{A10BF47F-8116-4F2D-86AC-BE958C6EF5F7}" type="presParOf" srcId="{9790BB28-E3A1-43D7-9F33-5E3FCD0B43A6}" destId="{19506F3D-A620-4D13-9B30-24039D4C436B}" srcOrd="2" destOrd="0" presId="urn:microsoft.com/office/officeart/2005/8/layout/lProcess2"/>
    <dgm:cxn modelId="{5EA38A3C-93D7-4AEC-91E6-6C295ABFCF82}" type="presParOf" srcId="{19506F3D-A620-4D13-9B30-24039D4C436B}" destId="{6514D8EB-E2CA-4F77-ABC4-C9532DE3278E}" srcOrd="0" destOrd="0" presId="urn:microsoft.com/office/officeart/2005/8/layout/lProcess2"/>
    <dgm:cxn modelId="{BF810FB4-0B99-460B-ACED-0E0EA4526AB1}" type="presParOf" srcId="{6514D8EB-E2CA-4F77-ABC4-C9532DE3278E}" destId="{9E4F4D94-36B8-4E29-9273-2B1E4AD08DEA}" srcOrd="0" destOrd="0" presId="urn:microsoft.com/office/officeart/2005/8/layout/lProcess2"/>
    <dgm:cxn modelId="{7EE7A5FA-9336-43D9-8D31-9EAF6A412990}" type="presParOf" srcId="{6514D8EB-E2CA-4F77-ABC4-C9532DE3278E}" destId="{C987A024-F22A-4FFC-8612-E4418AD3402A}" srcOrd="1" destOrd="0" presId="urn:microsoft.com/office/officeart/2005/8/layout/lProcess2"/>
    <dgm:cxn modelId="{1830BE21-E7C2-429F-A544-67177AB170D8}" type="presParOf" srcId="{6514D8EB-E2CA-4F77-ABC4-C9532DE3278E}" destId="{88D05559-E3FE-49DF-B439-66C14764CA55}" srcOrd="2" destOrd="0" presId="urn:microsoft.com/office/officeart/2005/8/layout/lProcess2"/>
    <dgm:cxn modelId="{0517FDD6-870D-4BAC-A863-B612DDBEA211}" type="presParOf" srcId="{6514D8EB-E2CA-4F77-ABC4-C9532DE3278E}" destId="{015593AB-6C4D-4E7D-A4C1-8BEB63B10B41}" srcOrd="3" destOrd="0" presId="urn:microsoft.com/office/officeart/2005/8/layout/lProcess2"/>
    <dgm:cxn modelId="{EE91B98F-1623-4B55-84F7-45A3C03D02AA}" type="presParOf" srcId="{6514D8EB-E2CA-4F77-ABC4-C9532DE3278E}" destId="{F9F42A29-95AB-4824-9BDD-56EB0F9DB4B8}" srcOrd="4" destOrd="0" presId="urn:microsoft.com/office/officeart/2005/8/layout/lProcess2"/>
    <dgm:cxn modelId="{2CF857F9-8557-4246-B031-0B23DD642A49}" type="presParOf" srcId="{6514D8EB-E2CA-4F77-ABC4-C9532DE3278E}" destId="{7775B677-3DFE-4AF2-B827-64329890D84E}" srcOrd="5" destOrd="0" presId="urn:microsoft.com/office/officeart/2005/8/layout/lProcess2"/>
    <dgm:cxn modelId="{E2030321-E807-416C-9643-0A5213DCAB23}" type="presParOf" srcId="{6514D8EB-E2CA-4F77-ABC4-C9532DE3278E}" destId="{5AB0182B-4591-42A6-A73E-6B1159D3B832}" srcOrd="6" destOrd="0" presId="urn:microsoft.com/office/officeart/2005/8/layout/lProcess2"/>
    <dgm:cxn modelId="{87558081-BB13-4AD4-9318-2A01AB760301}" type="presParOf" srcId="{0DE71147-C79A-4C27-8AB1-5D6267D26963}" destId="{5849AA7D-EBB7-4CDB-9F7D-4D36E146AB8F}" srcOrd="1" destOrd="0" presId="urn:microsoft.com/office/officeart/2005/8/layout/lProcess2"/>
    <dgm:cxn modelId="{CC9C5C59-AF46-484E-911C-7BF75E566717}" type="presParOf" srcId="{0DE71147-C79A-4C27-8AB1-5D6267D26963}" destId="{40A6195E-9740-43C8-8599-17506D43E1BA}" srcOrd="2" destOrd="0" presId="urn:microsoft.com/office/officeart/2005/8/layout/lProcess2"/>
    <dgm:cxn modelId="{8C7313F0-EE1C-4DB5-ADFA-C6703B9F18E1}" type="presParOf" srcId="{40A6195E-9740-43C8-8599-17506D43E1BA}" destId="{78E95A25-DE7C-42A0-8351-AD5F81934BE1}" srcOrd="0" destOrd="0" presId="urn:microsoft.com/office/officeart/2005/8/layout/lProcess2"/>
    <dgm:cxn modelId="{40021236-CB8E-4068-8CA1-7CE86EABF33C}" type="presParOf" srcId="{40A6195E-9740-43C8-8599-17506D43E1BA}" destId="{FBAFA500-A800-4879-98A3-2781060E12DA}" srcOrd="1" destOrd="0" presId="urn:microsoft.com/office/officeart/2005/8/layout/lProcess2"/>
    <dgm:cxn modelId="{1F848FF0-3F03-4856-8919-B3CD5D3EC94C}" type="presParOf" srcId="{40A6195E-9740-43C8-8599-17506D43E1BA}" destId="{E336F421-9853-4A57-AB9C-EC0CD30D4AFD}" srcOrd="2" destOrd="0" presId="urn:microsoft.com/office/officeart/2005/8/layout/lProcess2"/>
    <dgm:cxn modelId="{EC8D7FB5-845D-4704-A46E-33CDECBBE324}" type="presParOf" srcId="{E336F421-9853-4A57-AB9C-EC0CD30D4AFD}" destId="{AE1EDE99-CCC3-4197-85D0-FB0555C00315}" srcOrd="0" destOrd="0" presId="urn:microsoft.com/office/officeart/2005/8/layout/lProcess2"/>
    <dgm:cxn modelId="{2EFCC9C0-6262-4F9B-8DAF-1C0901274CAD}" type="presParOf" srcId="{AE1EDE99-CCC3-4197-85D0-FB0555C00315}" destId="{A9439361-8939-4748-8041-2328AB037BBA}" srcOrd="0" destOrd="0" presId="urn:microsoft.com/office/officeart/2005/8/layout/lProcess2"/>
    <dgm:cxn modelId="{0978826B-6C2C-4D30-8C85-FADBB7A166EE}" type="presParOf" srcId="{AE1EDE99-CCC3-4197-85D0-FB0555C00315}" destId="{278ED411-CB35-475E-A0F3-C47EA62D31B6}" srcOrd="1" destOrd="0" presId="urn:microsoft.com/office/officeart/2005/8/layout/lProcess2"/>
    <dgm:cxn modelId="{049EC76E-4B39-41EB-B442-124E46412DF2}" type="presParOf" srcId="{AE1EDE99-CCC3-4197-85D0-FB0555C00315}" destId="{C67D0DBF-AD01-4F6D-9A4F-71E39D54064D}" srcOrd="2" destOrd="0" presId="urn:microsoft.com/office/officeart/2005/8/layout/lProcess2"/>
    <dgm:cxn modelId="{8429545F-0867-4241-9660-3DF06924A3A6}" type="presParOf" srcId="{AE1EDE99-CCC3-4197-85D0-FB0555C00315}" destId="{F8440637-D707-41B2-9543-0586E57F7F38}" srcOrd="3" destOrd="0" presId="urn:microsoft.com/office/officeart/2005/8/layout/lProcess2"/>
    <dgm:cxn modelId="{8030C802-EE1D-4EFE-AB3C-391C67816C03}" type="presParOf" srcId="{AE1EDE99-CCC3-4197-85D0-FB0555C00315}" destId="{DF21E278-916C-4360-AB2B-0E428403DFF4}" srcOrd="4" destOrd="0" presId="urn:microsoft.com/office/officeart/2005/8/layout/lProcess2"/>
    <dgm:cxn modelId="{7348022A-F01C-412F-AD76-ED2CE18ACC58}" type="presParOf" srcId="{0DE71147-C79A-4C27-8AB1-5D6267D26963}" destId="{8DA8C5B2-06D4-45A7-A955-E348F3529A53}" srcOrd="3" destOrd="0" presId="urn:microsoft.com/office/officeart/2005/8/layout/lProcess2"/>
    <dgm:cxn modelId="{FC020EE6-8F9C-48CD-AD65-42D61239F45E}" type="presParOf" srcId="{0DE71147-C79A-4C27-8AB1-5D6267D26963}" destId="{862F426C-038C-44D4-B84C-A21C806ADCFB}" srcOrd="4" destOrd="0" presId="urn:microsoft.com/office/officeart/2005/8/layout/lProcess2"/>
    <dgm:cxn modelId="{FC299843-C86B-46F2-92D6-F352B5F3A559}" type="presParOf" srcId="{862F426C-038C-44D4-B84C-A21C806ADCFB}" destId="{DF6331AF-35C4-42DD-B5B6-2982D191D4D7}" srcOrd="0" destOrd="0" presId="urn:microsoft.com/office/officeart/2005/8/layout/lProcess2"/>
    <dgm:cxn modelId="{3F4607E9-FC3D-4D67-9126-2CF027D30006}" type="presParOf" srcId="{862F426C-038C-44D4-B84C-A21C806ADCFB}" destId="{12E11E6E-EFE1-4019-B177-533A4D94C661}" srcOrd="1" destOrd="0" presId="urn:microsoft.com/office/officeart/2005/8/layout/lProcess2"/>
    <dgm:cxn modelId="{9361A1D4-4F4F-43B6-80F2-F6D18A4E4984}" type="presParOf" srcId="{862F426C-038C-44D4-B84C-A21C806ADCFB}" destId="{055E5DDE-FD36-4DD8-8C08-DF36694387AD}" srcOrd="2" destOrd="0" presId="urn:microsoft.com/office/officeart/2005/8/layout/lProcess2"/>
    <dgm:cxn modelId="{E77BF578-FA15-4FD4-9A0C-750608DFA493}" type="presParOf" srcId="{055E5DDE-FD36-4DD8-8C08-DF36694387AD}" destId="{1DB71987-D3D6-44AD-8E5C-460322162EE3}" srcOrd="0" destOrd="0" presId="urn:microsoft.com/office/officeart/2005/8/layout/lProcess2"/>
    <dgm:cxn modelId="{4E4F4E98-3C4A-45B3-AD31-6582B9A55960}" type="presParOf" srcId="{1DB71987-D3D6-44AD-8E5C-460322162EE3}" destId="{BA8C44E8-11F9-487E-AD21-A4AAC1FB3AB8}" srcOrd="0" destOrd="0" presId="urn:microsoft.com/office/officeart/2005/8/layout/lProcess2"/>
    <dgm:cxn modelId="{7DDF90FD-95AE-4610-8DA3-C04E032A5503}" type="presParOf" srcId="{1DB71987-D3D6-44AD-8E5C-460322162EE3}" destId="{62DC6F37-8722-42B5-9D52-3EFFCB2ECA3B}" srcOrd="1" destOrd="0" presId="urn:microsoft.com/office/officeart/2005/8/layout/lProcess2"/>
    <dgm:cxn modelId="{436113F3-C348-4BDD-A660-316692B241F3}" type="presParOf" srcId="{1DB71987-D3D6-44AD-8E5C-460322162EE3}" destId="{7C607410-232D-4117-865D-6EEF34E2A21B}" srcOrd="2" destOrd="0" presId="urn:microsoft.com/office/officeart/2005/8/layout/lProcess2"/>
    <dgm:cxn modelId="{E8850E3A-2030-4C79-B739-0BBF3FC87A07}" type="presParOf" srcId="{1DB71987-D3D6-44AD-8E5C-460322162EE3}" destId="{EE62F6C8-6E9B-4848-8FAE-1946A1F8445C}" srcOrd="3" destOrd="0" presId="urn:microsoft.com/office/officeart/2005/8/layout/lProcess2"/>
    <dgm:cxn modelId="{A44242BA-43F0-4F9E-96DB-E2D073897C18}" type="presParOf" srcId="{1DB71987-D3D6-44AD-8E5C-460322162EE3}" destId="{936EDD44-BF3D-4C36-9307-7919FE911EC3}" srcOrd="4" destOrd="0" presId="urn:microsoft.com/office/officeart/2005/8/layout/lProcess2"/>
    <dgm:cxn modelId="{63112599-6232-459F-A243-4EB7A6ECF853}" type="presParOf" srcId="{1DB71987-D3D6-44AD-8E5C-460322162EE3}" destId="{CB591D38-14FB-48E3-8972-BE43FEEEFB99}" srcOrd="5" destOrd="0" presId="urn:microsoft.com/office/officeart/2005/8/layout/lProcess2"/>
    <dgm:cxn modelId="{4B46FCBB-6773-41DB-8FF1-AC45FC3EB415}" type="presParOf" srcId="{1DB71987-D3D6-44AD-8E5C-460322162EE3}" destId="{E6DB1C03-33A1-42C9-A606-C5BACA5FCAC1}" srcOrd="6" destOrd="0" presId="urn:microsoft.com/office/officeart/2005/8/layout/lProcess2"/>
    <dgm:cxn modelId="{C483A234-7D7B-4C4B-9011-88A4E27D240C}" type="presParOf" srcId="{0DE71147-C79A-4C27-8AB1-5D6267D26963}" destId="{39BA6E4D-2909-493C-ADC0-D5761FA68262}" srcOrd="5" destOrd="0" presId="urn:microsoft.com/office/officeart/2005/8/layout/lProcess2"/>
    <dgm:cxn modelId="{37BC3969-84B8-4C4B-B237-7C2AAAB05625}" type="presParOf" srcId="{0DE71147-C79A-4C27-8AB1-5D6267D26963}" destId="{709E1048-E674-448E-BACF-08D808CB1C94}" srcOrd="6" destOrd="0" presId="urn:microsoft.com/office/officeart/2005/8/layout/lProcess2"/>
    <dgm:cxn modelId="{067ACF02-2D19-4C2D-9224-8205E0C4EC00}" type="presParOf" srcId="{709E1048-E674-448E-BACF-08D808CB1C94}" destId="{743DD792-95C3-4B1C-90B7-0420988022BC}" srcOrd="0" destOrd="0" presId="urn:microsoft.com/office/officeart/2005/8/layout/lProcess2"/>
    <dgm:cxn modelId="{C1AE0287-D959-4D16-93AD-BE83C678FDC6}" type="presParOf" srcId="{709E1048-E674-448E-BACF-08D808CB1C94}" destId="{4A48FCB5-05EF-4F2E-A747-D87512E610AD}" srcOrd="1" destOrd="0" presId="urn:microsoft.com/office/officeart/2005/8/layout/lProcess2"/>
    <dgm:cxn modelId="{F7078530-2188-4623-B568-B92A0C70C5B5}" type="presParOf" srcId="{709E1048-E674-448E-BACF-08D808CB1C94}" destId="{BF5B6083-D49E-4676-9BFA-9EB731F67A09}" srcOrd="2" destOrd="0" presId="urn:microsoft.com/office/officeart/2005/8/layout/lProcess2"/>
    <dgm:cxn modelId="{2669A0DE-4D74-4094-B634-15FC0B5FCC6E}" type="presParOf" srcId="{BF5B6083-D49E-4676-9BFA-9EB731F67A09}" destId="{9D449F19-A231-4BBB-8DC9-B3AA8100F968}" srcOrd="0" destOrd="0" presId="urn:microsoft.com/office/officeart/2005/8/layout/lProcess2"/>
    <dgm:cxn modelId="{1FD4A7A4-E7D8-404F-A317-BD212ED6CCBF}" type="presParOf" srcId="{9D449F19-A231-4BBB-8DC9-B3AA8100F968}" destId="{33691169-9FF0-4007-97A9-543BD8774FF7}" srcOrd="0" destOrd="0" presId="urn:microsoft.com/office/officeart/2005/8/layout/lProcess2"/>
    <dgm:cxn modelId="{721A03E8-3B05-4959-A01B-729FB711A2B4}" type="presParOf" srcId="{9D449F19-A231-4BBB-8DC9-B3AA8100F968}" destId="{2D9C67FF-FFB9-4B45-A23A-2905D7AE4796}" srcOrd="1" destOrd="0" presId="urn:microsoft.com/office/officeart/2005/8/layout/lProcess2"/>
    <dgm:cxn modelId="{049CEA6F-4159-42E2-AB17-05FB5CA3DC35}" type="presParOf" srcId="{9D449F19-A231-4BBB-8DC9-B3AA8100F968}" destId="{92EB978D-DF05-4465-8781-B32A4FA5D85F}" srcOrd="2" destOrd="0" presId="urn:microsoft.com/office/officeart/2005/8/layout/lProcess2"/>
    <dgm:cxn modelId="{302D68C6-EF16-4B90-A553-1AEEBA76C34A}" type="presParOf" srcId="{9D449F19-A231-4BBB-8DC9-B3AA8100F968}" destId="{C22D94AD-DEFD-4B90-87B8-E374D89103BB}" srcOrd="3" destOrd="0" presId="urn:microsoft.com/office/officeart/2005/8/layout/lProcess2"/>
    <dgm:cxn modelId="{37494029-19E6-4C77-ACFA-F64B673A060F}" type="presParOf" srcId="{9D449F19-A231-4BBB-8DC9-B3AA8100F968}" destId="{A63C091E-3952-4D26-A659-911D676B4C90}" srcOrd="4" destOrd="0" presId="urn:microsoft.com/office/officeart/2005/8/layout/lProcess2"/>
    <dgm:cxn modelId="{3978C230-CFAD-46C8-AE1D-8CA323B2EC0D}" type="presParOf" srcId="{9D449F19-A231-4BBB-8DC9-B3AA8100F968}" destId="{7B63A987-4C90-47A1-A6E3-B31290885A12}" srcOrd="5" destOrd="0" presId="urn:microsoft.com/office/officeart/2005/8/layout/lProcess2"/>
    <dgm:cxn modelId="{F456887C-35D1-443C-B686-02B430B49900}" type="presParOf" srcId="{9D449F19-A231-4BBB-8DC9-B3AA8100F968}" destId="{98757330-3FF9-41E5-AFA4-DAD4D656784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C43CA5-2310-471D-A60B-C40FADB47A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F4B43-012C-49C7-86C3-1F376EE04660}">
      <dgm:prSet phldrT="[Text]"/>
      <dgm:spPr/>
      <dgm:t>
        <a:bodyPr/>
        <a:lstStyle/>
        <a:p>
          <a:r>
            <a:rPr lang="en-US" dirty="0"/>
            <a:t>Launch Files</a:t>
          </a:r>
        </a:p>
      </dgm:t>
    </dgm:pt>
    <dgm:pt modelId="{D95D3DE6-7149-4810-9D5E-7843F8E52405}" type="parTrans" cxnId="{6889D525-19CA-4966-8D56-570DB240E3AD}">
      <dgm:prSet/>
      <dgm:spPr/>
      <dgm:t>
        <a:bodyPr/>
        <a:lstStyle/>
        <a:p>
          <a:endParaRPr lang="en-US"/>
        </a:p>
      </dgm:t>
    </dgm:pt>
    <dgm:pt modelId="{653F56A1-2BF5-498B-82F9-7804E99996E3}" type="sibTrans" cxnId="{6889D525-19CA-4966-8D56-570DB240E3AD}">
      <dgm:prSet/>
      <dgm:spPr/>
      <dgm:t>
        <a:bodyPr/>
        <a:lstStyle/>
        <a:p>
          <a:endParaRPr lang="en-US"/>
        </a:p>
      </dgm:t>
    </dgm:pt>
    <dgm:pt modelId="{425B9094-C644-4C84-B7DB-59454AC2B23A}">
      <dgm:prSet phldrT="[Text]"/>
      <dgm:spPr/>
      <dgm:t>
        <a:bodyPr/>
        <a:lstStyle/>
        <a:p>
          <a:r>
            <a:rPr lang="en-US" dirty="0"/>
            <a:t>Publishing and subscribing</a:t>
          </a:r>
        </a:p>
      </dgm:t>
    </dgm:pt>
    <dgm:pt modelId="{A91E117D-5694-4F5E-BA5E-8C23D7367A24}" type="parTrans" cxnId="{98B42A3A-64EF-4225-8ED5-8B9A2B08739A}">
      <dgm:prSet/>
      <dgm:spPr/>
      <dgm:t>
        <a:bodyPr/>
        <a:lstStyle/>
        <a:p>
          <a:endParaRPr lang="en-US"/>
        </a:p>
      </dgm:t>
    </dgm:pt>
    <dgm:pt modelId="{96F6D97F-EA12-464B-BFAF-361C2B9435B0}" type="sibTrans" cxnId="{98B42A3A-64EF-4225-8ED5-8B9A2B08739A}">
      <dgm:prSet/>
      <dgm:spPr/>
      <dgm:t>
        <a:bodyPr/>
        <a:lstStyle/>
        <a:p>
          <a:endParaRPr lang="en-US"/>
        </a:p>
      </dgm:t>
    </dgm:pt>
    <dgm:pt modelId="{B6BD15C5-63C4-4C7B-A6E0-2034238B2C7A}">
      <dgm:prSet phldrT="[Text]"/>
      <dgm:spPr/>
      <dgm:t>
        <a:bodyPr/>
        <a:lstStyle/>
        <a:p>
          <a:r>
            <a:rPr lang="en-US" dirty="0"/>
            <a:t>Basic actions (turn, accelerate, laser scan, compute odometry…)</a:t>
          </a:r>
        </a:p>
      </dgm:t>
    </dgm:pt>
    <dgm:pt modelId="{02F2EF98-C714-4807-9B41-13C6E0B05ECB}" type="parTrans" cxnId="{7912538D-B966-4FB4-81DC-5D0B4B01A84C}">
      <dgm:prSet/>
      <dgm:spPr/>
      <dgm:t>
        <a:bodyPr/>
        <a:lstStyle/>
        <a:p>
          <a:endParaRPr lang="en-US"/>
        </a:p>
      </dgm:t>
    </dgm:pt>
    <dgm:pt modelId="{96BB8064-79F2-46A8-BC09-8F62F1BBF238}" type="sibTrans" cxnId="{7912538D-B966-4FB4-81DC-5D0B4B01A84C}">
      <dgm:prSet/>
      <dgm:spPr/>
      <dgm:t>
        <a:bodyPr/>
        <a:lstStyle/>
        <a:p>
          <a:endParaRPr lang="en-US"/>
        </a:p>
      </dgm:t>
    </dgm:pt>
    <dgm:pt modelId="{07CC0A05-9231-4C50-8424-24A7F99ECBC5}">
      <dgm:prSet phldrT="[Text]"/>
      <dgm:spPr/>
      <dgm:t>
        <a:bodyPr/>
        <a:lstStyle/>
        <a:p>
          <a:r>
            <a:rPr lang="en-US" dirty="0"/>
            <a:t>Directory and package setup</a:t>
          </a:r>
        </a:p>
      </dgm:t>
    </dgm:pt>
    <dgm:pt modelId="{0BB5DB6D-F92F-4B8D-A443-1F81DF334B43}" type="parTrans" cxnId="{4CD50EDF-8DB3-48AA-B445-77F4B6678A7D}">
      <dgm:prSet/>
      <dgm:spPr/>
      <dgm:t>
        <a:bodyPr/>
        <a:lstStyle/>
        <a:p>
          <a:endParaRPr lang="en-US"/>
        </a:p>
      </dgm:t>
    </dgm:pt>
    <dgm:pt modelId="{D0F77630-6B7F-4A23-8748-1B4BDD7909EE}" type="sibTrans" cxnId="{4CD50EDF-8DB3-48AA-B445-77F4B6678A7D}">
      <dgm:prSet/>
      <dgm:spPr/>
      <dgm:t>
        <a:bodyPr/>
        <a:lstStyle/>
        <a:p>
          <a:endParaRPr lang="en-US"/>
        </a:p>
      </dgm:t>
    </dgm:pt>
    <dgm:pt modelId="{37B00B87-0373-4328-9B84-49F54EF497AD}">
      <dgm:prSet phldrT="[Text]"/>
      <dgm:spPr/>
      <dgm:t>
        <a:bodyPr/>
        <a:lstStyle/>
        <a:p>
          <a:r>
            <a:rPr lang="en-US" dirty="0"/>
            <a:t>Initiate necessary files (nodes, drivers, other launch files….)</a:t>
          </a:r>
        </a:p>
      </dgm:t>
    </dgm:pt>
    <dgm:pt modelId="{66590A05-8F48-497B-9A28-FD58C8D6EA1A}" type="parTrans" cxnId="{EE4C4736-69F2-4F50-877E-BF4015053F42}">
      <dgm:prSet/>
      <dgm:spPr/>
      <dgm:t>
        <a:bodyPr/>
        <a:lstStyle/>
        <a:p>
          <a:endParaRPr lang="en-US"/>
        </a:p>
      </dgm:t>
    </dgm:pt>
    <dgm:pt modelId="{8ECCC7A8-4654-40D8-BE69-7875D0F921E8}" type="sibTrans" cxnId="{EE4C4736-69F2-4F50-877E-BF4015053F42}">
      <dgm:prSet/>
      <dgm:spPr/>
      <dgm:t>
        <a:bodyPr/>
        <a:lstStyle/>
        <a:p>
          <a:endParaRPr lang="en-US"/>
        </a:p>
      </dgm:t>
    </dgm:pt>
    <dgm:pt modelId="{4D0E062E-C222-4914-8B82-54C563079259}">
      <dgm:prSet phldrT="[Text]"/>
      <dgm:spPr/>
      <dgm:t>
        <a:bodyPr/>
        <a:lstStyle/>
        <a:p>
          <a:r>
            <a:rPr lang="en-US" dirty="0"/>
            <a:t>Format communications across topics</a:t>
          </a:r>
        </a:p>
      </dgm:t>
    </dgm:pt>
    <dgm:pt modelId="{9F39F4D7-3FA0-4EB8-AE85-9A6337B3717A}" type="parTrans" cxnId="{B1647D4D-A848-438B-B02B-BAFF5A34CA10}">
      <dgm:prSet/>
      <dgm:spPr/>
      <dgm:t>
        <a:bodyPr/>
        <a:lstStyle/>
        <a:p>
          <a:endParaRPr lang="en-US"/>
        </a:p>
      </dgm:t>
    </dgm:pt>
    <dgm:pt modelId="{D4CE9347-3CB6-4AB6-AC33-FF0DD9F1085E}" type="sibTrans" cxnId="{B1647D4D-A848-438B-B02B-BAFF5A34CA10}">
      <dgm:prSet/>
      <dgm:spPr/>
      <dgm:t>
        <a:bodyPr/>
        <a:lstStyle/>
        <a:p>
          <a:endParaRPr lang="en-US"/>
        </a:p>
      </dgm:t>
    </dgm:pt>
    <dgm:pt modelId="{80FCA714-BE20-4F7F-AC4C-AA1669B0AD64}">
      <dgm:prSet phldrT="[Text]"/>
      <dgm:spPr/>
      <dgm:t>
        <a:bodyPr/>
        <a:lstStyle/>
        <a:p>
          <a:r>
            <a:rPr lang="en-US" dirty="0"/>
            <a:t>Node Files - Python</a:t>
          </a:r>
        </a:p>
      </dgm:t>
    </dgm:pt>
    <dgm:pt modelId="{09C9AC1E-355B-458A-AB35-41B7ACE49A96}" type="parTrans" cxnId="{3A49A95E-AF7A-4A56-B959-46C35971913A}">
      <dgm:prSet/>
      <dgm:spPr/>
      <dgm:t>
        <a:bodyPr/>
        <a:lstStyle/>
        <a:p>
          <a:endParaRPr lang="en-US"/>
        </a:p>
      </dgm:t>
    </dgm:pt>
    <dgm:pt modelId="{45BDDE5B-5A33-4B66-B1CB-CC8E262DD682}" type="sibTrans" cxnId="{3A49A95E-AF7A-4A56-B959-46C35971913A}">
      <dgm:prSet/>
      <dgm:spPr/>
      <dgm:t>
        <a:bodyPr/>
        <a:lstStyle/>
        <a:p>
          <a:endParaRPr lang="en-US"/>
        </a:p>
      </dgm:t>
    </dgm:pt>
    <dgm:pt modelId="{32562C8A-7640-43B8-8307-D42BD7A3B74F}">
      <dgm:prSet phldrT="[Text]"/>
      <dgm:spPr/>
      <dgm:t>
        <a:bodyPr/>
        <a:lstStyle/>
        <a:p>
          <a:r>
            <a:rPr lang="en-US" dirty="0"/>
            <a:t>Keyboard Control </a:t>
          </a:r>
        </a:p>
      </dgm:t>
    </dgm:pt>
    <dgm:pt modelId="{3B52CAE0-9E6E-4CB3-BB40-35AF731B532B}" type="parTrans" cxnId="{76422E3B-1AD7-411E-A2B8-B554B0016A48}">
      <dgm:prSet/>
      <dgm:spPr/>
      <dgm:t>
        <a:bodyPr/>
        <a:lstStyle/>
        <a:p>
          <a:endParaRPr lang="en-US"/>
        </a:p>
      </dgm:t>
    </dgm:pt>
    <dgm:pt modelId="{A72BA3B0-86DE-4835-A5C5-486A429C33B3}" type="sibTrans" cxnId="{76422E3B-1AD7-411E-A2B8-B554B0016A48}">
      <dgm:prSet/>
      <dgm:spPr/>
      <dgm:t>
        <a:bodyPr/>
        <a:lstStyle/>
        <a:p>
          <a:endParaRPr lang="en-US"/>
        </a:p>
      </dgm:t>
    </dgm:pt>
    <dgm:pt modelId="{52E1BC2C-30AD-499F-B594-875F1B837BCC}">
      <dgm:prSet phldrT="[Text]"/>
      <dgm:spPr/>
      <dgm:t>
        <a:bodyPr/>
        <a:lstStyle/>
        <a:p>
          <a:r>
            <a:rPr lang="en-US" dirty="0"/>
            <a:t>Reliable and expected operation</a:t>
          </a:r>
        </a:p>
      </dgm:t>
    </dgm:pt>
    <dgm:pt modelId="{019B0FA6-B672-41F1-AA87-E0340C835375}" type="parTrans" cxnId="{3BDF7670-6F0F-44B5-A9A5-5DB43AC7CD05}">
      <dgm:prSet/>
      <dgm:spPr/>
      <dgm:t>
        <a:bodyPr/>
        <a:lstStyle/>
        <a:p>
          <a:endParaRPr lang="en-US"/>
        </a:p>
      </dgm:t>
    </dgm:pt>
    <dgm:pt modelId="{4DC2AB0C-2A64-4BBA-86EC-A3A312921989}" type="sibTrans" cxnId="{3BDF7670-6F0F-44B5-A9A5-5DB43AC7CD05}">
      <dgm:prSet/>
      <dgm:spPr/>
      <dgm:t>
        <a:bodyPr/>
        <a:lstStyle/>
        <a:p>
          <a:endParaRPr lang="en-US"/>
        </a:p>
      </dgm:t>
    </dgm:pt>
    <dgm:pt modelId="{0DE00C0B-42E3-46CD-BC4E-F359AF8688F3}">
      <dgm:prSet phldrT="[Text]"/>
      <dgm:spPr/>
      <dgm:t>
        <a:bodyPr/>
        <a:lstStyle/>
        <a:p>
          <a:r>
            <a:rPr lang="en-US" dirty="0"/>
            <a:t>Tuning parameters (motor rpm, turn rates….)</a:t>
          </a:r>
        </a:p>
      </dgm:t>
    </dgm:pt>
    <dgm:pt modelId="{1319B890-19F0-4DDC-8060-3DDAF60AAD4D}" type="parTrans" cxnId="{67FDBBA4-DFCA-4A3C-A709-16C13EB17F50}">
      <dgm:prSet/>
      <dgm:spPr/>
      <dgm:t>
        <a:bodyPr/>
        <a:lstStyle/>
        <a:p>
          <a:endParaRPr lang="en-US"/>
        </a:p>
      </dgm:t>
    </dgm:pt>
    <dgm:pt modelId="{AE7B0C5B-183A-4557-9A68-D7AA88FF42C6}" type="sibTrans" cxnId="{67FDBBA4-DFCA-4A3C-A709-16C13EB17F50}">
      <dgm:prSet/>
      <dgm:spPr/>
      <dgm:t>
        <a:bodyPr/>
        <a:lstStyle/>
        <a:p>
          <a:endParaRPr lang="en-US"/>
        </a:p>
      </dgm:t>
    </dgm:pt>
    <dgm:pt modelId="{F196ADB1-5397-47B7-9E30-97922A8D1D10}">
      <dgm:prSet phldrT="[Text]"/>
      <dgm:spPr/>
      <dgm:t>
        <a:bodyPr/>
        <a:lstStyle/>
        <a:p>
          <a:r>
            <a:rPr lang="en-US" dirty="0"/>
            <a:t>SSH Functionality</a:t>
          </a:r>
        </a:p>
      </dgm:t>
    </dgm:pt>
    <dgm:pt modelId="{3EDB6EDF-B711-4E66-933D-2D2FBF0B9173}" type="parTrans" cxnId="{E7B26A46-3390-4647-BDE8-E3EB1DD281A5}">
      <dgm:prSet/>
      <dgm:spPr/>
      <dgm:t>
        <a:bodyPr/>
        <a:lstStyle/>
        <a:p>
          <a:endParaRPr lang="en-US"/>
        </a:p>
      </dgm:t>
    </dgm:pt>
    <dgm:pt modelId="{C38BC4FF-A2EA-4380-B0A4-2C5066156F91}" type="sibTrans" cxnId="{E7B26A46-3390-4647-BDE8-E3EB1DD281A5}">
      <dgm:prSet/>
      <dgm:spPr/>
      <dgm:t>
        <a:bodyPr/>
        <a:lstStyle/>
        <a:p>
          <a:endParaRPr lang="en-US"/>
        </a:p>
      </dgm:t>
    </dgm:pt>
    <dgm:pt modelId="{6191A2A3-B634-48AE-AFE9-61AB2567EA44}">
      <dgm:prSet phldrT="[Text]"/>
      <dgm:spPr/>
      <dgm:t>
        <a:bodyPr/>
        <a:lstStyle/>
        <a:p>
          <a:r>
            <a:rPr lang="en-US" dirty="0"/>
            <a:t>Vehicle Tuning</a:t>
          </a:r>
        </a:p>
      </dgm:t>
    </dgm:pt>
    <dgm:pt modelId="{30FE60FF-4B9A-48D0-803F-23758C8656A3}" type="parTrans" cxnId="{7D5F7390-4044-40E7-AA15-EFBB10556095}">
      <dgm:prSet/>
      <dgm:spPr/>
      <dgm:t>
        <a:bodyPr/>
        <a:lstStyle/>
        <a:p>
          <a:endParaRPr lang="en-US"/>
        </a:p>
      </dgm:t>
    </dgm:pt>
    <dgm:pt modelId="{300A7FB0-615B-4E26-A858-4E0A4437E65D}" type="sibTrans" cxnId="{7D5F7390-4044-40E7-AA15-EFBB10556095}">
      <dgm:prSet/>
      <dgm:spPr/>
      <dgm:t>
        <a:bodyPr/>
        <a:lstStyle/>
        <a:p>
          <a:endParaRPr lang="en-US"/>
        </a:p>
      </dgm:t>
    </dgm:pt>
    <dgm:pt modelId="{1CF62105-210E-4592-8B08-4AB744126463}" type="pres">
      <dgm:prSet presAssocID="{9FC43CA5-2310-471D-A60B-C40FADB47A70}" presName="linear" presStyleCnt="0">
        <dgm:presLayoutVars>
          <dgm:dir/>
          <dgm:animLvl val="lvl"/>
          <dgm:resizeHandles val="exact"/>
        </dgm:presLayoutVars>
      </dgm:prSet>
      <dgm:spPr/>
    </dgm:pt>
    <dgm:pt modelId="{06F2EA5F-6295-46E6-B34A-A66DFDD4B655}" type="pres">
      <dgm:prSet presAssocID="{80FCA714-BE20-4F7F-AC4C-AA1669B0AD64}" presName="parentLin" presStyleCnt="0"/>
      <dgm:spPr/>
    </dgm:pt>
    <dgm:pt modelId="{6EFAB41E-2226-4CC7-994A-CD22D1B06265}" type="pres">
      <dgm:prSet presAssocID="{80FCA714-BE20-4F7F-AC4C-AA1669B0AD64}" presName="parentLeftMargin" presStyleLbl="node1" presStyleIdx="0" presStyleCnt="3"/>
      <dgm:spPr/>
    </dgm:pt>
    <dgm:pt modelId="{9FDE938A-EBCE-4605-A771-121F266BB344}" type="pres">
      <dgm:prSet presAssocID="{80FCA714-BE20-4F7F-AC4C-AA1669B0AD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A030F1-05AB-4FBF-98CA-559F58FEBE55}" type="pres">
      <dgm:prSet presAssocID="{80FCA714-BE20-4F7F-AC4C-AA1669B0AD64}" presName="negativeSpace" presStyleCnt="0"/>
      <dgm:spPr/>
    </dgm:pt>
    <dgm:pt modelId="{FB05AF98-1D45-466D-A91C-73293EB63BA6}" type="pres">
      <dgm:prSet presAssocID="{80FCA714-BE20-4F7F-AC4C-AA1669B0AD64}" presName="childText" presStyleLbl="conFgAcc1" presStyleIdx="0" presStyleCnt="3">
        <dgm:presLayoutVars>
          <dgm:bulletEnabled val="1"/>
        </dgm:presLayoutVars>
      </dgm:prSet>
      <dgm:spPr/>
    </dgm:pt>
    <dgm:pt modelId="{BD2AE15D-FC9A-4EED-B5BE-E853B5213BD2}" type="pres">
      <dgm:prSet presAssocID="{45BDDE5B-5A33-4B66-B1CB-CC8E262DD682}" presName="spaceBetweenRectangles" presStyleCnt="0"/>
      <dgm:spPr/>
    </dgm:pt>
    <dgm:pt modelId="{2EEC4CF7-CE97-4F74-BE0B-B88B0E2C4EFF}" type="pres">
      <dgm:prSet presAssocID="{99FF4B43-012C-49C7-86C3-1F376EE04660}" presName="parentLin" presStyleCnt="0"/>
      <dgm:spPr/>
    </dgm:pt>
    <dgm:pt modelId="{925A5A7B-E78D-4642-BFAB-9B75B2DEEA98}" type="pres">
      <dgm:prSet presAssocID="{99FF4B43-012C-49C7-86C3-1F376EE04660}" presName="parentLeftMargin" presStyleLbl="node1" presStyleIdx="0" presStyleCnt="3"/>
      <dgm:spPr/>
    </dgm:pt>
    <dgm:pt modelId="{AB683731-9368-42EF-B435-08022FA72D3C}" type="pres">
      <dgm:prSet presAssocID="{99FF4B43-012C-49C7-86C3-1F376EE046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E2C609-F270-4CC1-8BA6-61F83C9970C5}" type="pres">
      <dgm:prSet presAssocID="{99FF4B43-012C-49C7-86C3-1F376EE04660}" presName="negativeSpace" presStyleCnt="0"/>
      <dgm:spPr/>
    </dgm:pt>
    <dgm:pt modelId="{8F2D86F4-D317-4174-9A59-39DEAA4AA736}" type="pres">
      <dgm:prSet presAssocID="{99FF4B43-012C-49C7-86C3-1F376EE04660}" presName="childText" presStyleLbl="conFgAcc1" presStyleIdx="1" presStyleCnt="3">
        <dgm:presLayoutVars>
          <dgm:bulletEnabled val="1"/>
        </dgm:presLayoutVars>
      </dgm:prSet>
      <dgm:spPr/>
    </dgm:pt>
    <dgm:pt modelId="{E2AFE823-7DDE-447B-A1E9-4E5F931FAC46}" type="pres">
      <dgm:prSet presAssocID="{653F56A1-2BF5-498B-82F9-7804E99996E3}" presName="spaceBetweenRectangles" presStyleCnt="0"/>
      <dgm:spPr/>
    </dgm:pt>
    <dgm:pt modelId="{9E39739C-82FE-49DA-8728-AE4122FAC5C0}" type="pres">
      <dgm:prSet presAssocID="{32562C8A-7640-43B8-8307-D42BD7A3B74F}" presName="parentLin" presStyleCnt="0"/>
      <dgm:spPr/>
    </dgm:pt>
    <dgm:pt modelId="{8D7DF775-0CED-4A50-BD6E-62FBB5954C48}" type="pres">
      <dgm:prSet presAssocID="{32562C8A-7640-43B8-8307-D42BD7A3B74F}" presName="parentLeftMargin" presStyleLbl="node1" presStyleIdx="1" presStyleCnt="3"/>
      <dgm:spPr/>
    </dgm:pt>
    <dgm:pt modelId="{30E27C71-9984-4C25-9D73-739763D80BD5}" type="pres">
      <dgm:prSet presAssocID="{32562C8A-7640-43B8-8307-D42BD7A3B7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B096F6-AFAF-45E5-8C04-2A3161986962}" type="pres">
      <dgm:prSet presAssocID="{32562C8A-7640-43B8-8307-D42BD7A3B74F}" presName="negativeSpace" presStyleCnt="0"/>
      <dgm:spPr/>
    </dgm:pt>
    <dgm:pt modelId="{7B039529-A41F-4C5E-B976-99211F80A5E8}" type="pres">
      <dgm:prSet presAssocID="{32562C8A-7640-43B8-8307-D42BD7A3B7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832F11-CD76-4A86-8D8A-32F36BBA33F5}" type="presOf" srcId="{4D0E062E-C222-4914-8B82-54C563079259}" destId="{FB05AF98-1D45-466D-A91C-73293EB63BA6}" srcOrd="0" destOrd="0" presId="urn:microsoft.com/office/officeart/2005/8/layout/list1"/>
    <dgm:cxn modelId="{2C808313-0D76-4445-B270-DCEC6E3AC49B}" type="presOf" srcId="{99FF4B43-012C-49C7-86C3-1F376EE04660}" destId="{AB683731-9368-42EF-B435-08022FA72D3C}" srcOrd="1" destOrd="0" presId="urn:microsoft.com/office/officeart/2005/8/layout/list1"/>
    <dgm:cxn modelId="{66E86416-7A3B-4895-BAE6-6F9899B6ABBC}" type="presOf" srcId="{0DE00C0B-42E3-46CD-BC4E-F359AF8688F3}" destId="{FB05AF98-1D45-466D-A91C-73293EB63BA6}" srcOrd="0" destOrd="3" presId="urn:microsoft.com/office/officeart/2005/8/layout/list1"/>
    <dgm:cxn modelId="{6889D525-19CA-4966-8D56-570DB240E3AD}" srcId="{9FC43CA5-2310-471D-A60B-C40FADB47A70}" destId="{99FF4B43-012C-49C7-86C3-1F376EE04660}" srcOrd="1" destOrd="0" parTransId="{D95D3DE6-7149-4810-9D5E-7843F8E52405}" sibTransId="{653F56A1-2BF5-498B-82F9-7804E99996E3}"/>
    <dgm:cxn modelId="{18722E30-5CFA-460D-86A5-0F6E3B821024}" type="presOf" srcId="{32562C8A-7640-43B8-8307-D42BD7A3B74F}" destId="{8D7DF775-0CED-4A50-BD6E-62FBB5954C48}" srcOrd="0" destOrd="0" presId="urn:microsoft.com/office/officeart/2005/8/layout/list1"/>
    <dgm:cxn modelId="{EE4C4736-69F2-4F50-877E-BF4015053F42}" srcId="{99FF4B43-012C-49C7-86C3-1F376EE04660}" destId="{37B00B87-0373-4328-9B84-49F54EF497AD}" srcOrd="1" destOrd="0" parTransId="{66590A05-8F48-497B-9A28-FD58C8D6EA1A}" sibTransId="{8ECCC7A8-4654-40D8-BE69-7875D0F921E8}"/>
    <dgm:cxn modelId="{98B42A3A-64EF-4225-8ED5-8B9A2B08739A}" srcId="{80FCA714-BE20-4F7F-AC4C-AA1669B0AD64}" destId="{425B9094-C644-4C84-B7DB-59454AC2B23A}" srcOrd="1" destOrd="0" parTransId="{A91E117D-5694-4F5E-BA5E-8C23D7367A24}" sibTransId="{96F6D97F-EA12-464B-BFAF-361C2B9435B0}"/>
    <dgm:cxn modelId="{76422E3B-1AD7-411E-A2B8-B554B0016A48}" srcId="{9FC43CA5-2310-471D-A60B-C40FADB47A70}" destId="{32562C8A-7640-43B8-8307-D42BD7A3B74F}" srcOrd="2" destOrd="0" parTransId="{3B52CAE0-9E6E-4CB3-BB40-35AF731B532B}" sibTransId="{A72BA3B0-86DE-4835-A5C5-486A429C33B3}"/>
    <dgm:cxn modelId="{3A49A95E-AF7A-4A56-B959-46C35971913A}" srcId="{9FC43CA5-2310-471D-A60B-C40FADB47A70}" destId="{80FCA714-BE20-4F7F-AC4C-AA1669B0AD64}" srcOrd="0" destOrd="0" parTransId="{09C9AC1E-355B-458A-AB35-41B7ACE49A96}" sibTransId="{45BDDE5B-5A33-4B66-B1CB-CC8E262DD682}"/>
    <dgm:cxn modelId="{E7B26A46-3390-4647-BDE8-E3EB1DD281A5}" srcId="{32562C8A-7640-43B8-8307-D42BD7A3B74F}" destId="{F196ADB1-5397-47B7-9E30-97922A8D1D10}" srcOrd="1" destOrd="0" parTransId="{3EDB6EDF-B711-4E66-933D-2D2FBF0B9173}" sibTransId="{C38BC4FF-A2EA-4380-B0A4-2C5066156F91}"/>
    <dgm:cxn modelId="{B1647D4D-A848-438B-B02B-BAFF5A34CA10}" srcId="{80FCA714-BE20-4F7F-AC4C-AA1669B0AD64}" destId="{4D0E062E-C222-4914-8B82-54C563079259}" srcOrd="0" destOrd="0" parTransId="{9F39F4D7-3FA0-4EB8-AE85-9A6337B3717A}" sibTransId="{D4CE9347-3CB6-4AB6-AC33-FF0DD9F1085E}"/>
    <dgm:cxn modelId="{E367D16D-13D7-4F98-8282-630C16BE06FA}" type="presOf" srcId="{99FF4B43-012C-49C7-86C3-1F376EE04660}" destId="{925A5A7B-E78D-4642-BFAB-9B75B2DEEA98}" srcOrd="0" destOrd="0" presId="urn:microsoft.com/office/officeart/2005/8/layout/list1"/>
    <dgm:cxn modelId="{1361A74E-4425-4F6A-B7FB-526D8E5202D7}" type="presOf" srcId="{07CC0A05-9231-4C50-8424-24A7F99ECBC5}" destId="{8F2D86F4-D317-4174-9A59-39DEAA4AA736}" srcOrd="0" destOrd="0" presId="urn:microsoft.com/office/officeart/2005/8/layout/list1"/>
    <dgm:cxn modelId="{3BDF7670-6F0F-44B5-A9A5-5DB43AC7CD05}" srcId="{32562C8A-7640-43B8-8307-D42BD7A3B74F}" destId="{52E1BC2C-30AD-499F-B594-875F1B837BCC}" srcOrd="0" destOrd="0" parTransId="{019B0FA6-B672-41F1-AA87-E0340C835375}" sibTransId="{4DC2AB0C-2A64-4BBA-86EC-A3A312921989}"/>
    <dgm:cxn modelId="{096E8474-9327-4ED0-B77B-32303D3D0916}" type="presOf" srcId="{F196ADB1-5397-47B7-9E30-97922A8D1D10}" destId="{7B039529-A41F-4C5E-B976-99211F80A5E8}" srcOrd="0" destOrd="1" presId="urn:microsoft.com/office/officeart/2005/8/layout/list1"/>
    <dgm:cxn modelId="{F1113A8C-A342-4699-859B-D7B915CBBF03}" type="presOf" srcId="{32562C8A-7640-43B8-8307-D42BD7A3B74F}" destId="{30E27C71-9984-4C25-9D73-739763D80BD5}" srcOrd="1" destOrd="0" presId="urn:microsoft.com/office/officeart/2005/8/layout/list1"/>
    <dgm:cxn modelId="{7912538D-B966-4FB4-81DC-5D0B4B01A84C}" srcId="{80FCA714-BE20-4F7F-AC4C-AA1669B0AD64}" destId="{B6BD15C5-63C4-4C7B-A6E0-2034238B2C7A}" srcOrd="2" destOrd="0" parTransId="{02F2EF98-C714-4807-9B41-13C6E0B05ECB}" sibTransId="{96BB8064-79F2-46A8-BC09-8F62F1BBF238}"/>
    <dgm:cxn modelId="{7D5F7390-4044-40E7-AA15-EFBB10556095}" srcId="{32562C8A-7640-43B8-8307-D42BD7A3B74F}" destId="{6191A2A3-B634-48AE-AFE9-61AB2567EA44}" srcOrd="2" destOrd="0" parTransId="{30FE60FF-4B9A-48D0-803F-23758C8656A3}" sibTransId="{300A7FB0-615B-4E26-A858-4E0A4437E65D}"/>
    <dgm:cxn modelId="{D304DA9F-8144-43B0-86DC-028CA468069D}" type="presOf" srcId="{80FCA714-BE20-4F7F-AC4C-AA1669B0AD64}" destId="{9FDE938A-EBCE-4605-A771-121F266BB344}" srcOrd="1" destOrd="0" presId="urn:microsoft.com/office/officeart/2005/8/layout/list1"/>
    <dgm:cxn modelId="{67FDBBA4-DFCA-4A3C-A709-16C13EB17F50}" srcId="{80FCA714-BE20-4F7F-AC4C-AA1669B0AD64}" destId="{0DE00C0B-42E3-46CD-BC4E-F359AF8688F3}" srcOrd="3" destOrd="0" parTransId="{1319B890-19F0-4DDC-8060-3DDAF60AAD4D}" sibTransId="{AE7B0C5B-183A-4557-9A68-D7AA88FF42C6}"/>
    <dgm:cxn modelId="{F47682A8-2D5C-4B0D-9E9D-3E5D0766B1DA}" type="presOf" srcId="{6191A2A3-B634-48AE-AFE9-61AB2567EA44}" destId="{7B039529-A41F-4C5E-B976-99211F80A5E8}" srcOrd="0" destOrd="2" presId="urn:microsoft.com/office/officeart/2005/8/layout/list1"/>
    <dgm:cxn modelId="{FC5B1FB8-39B0-4C30-BABE-93175AB2AD16}" type="presOf" srcId="{B6BD15C5-63C4-4C7B-A6E0-2034238B2C7A}" destId="{FB05AF98-1D45-466D-A91C-73293EB63BA6}" srcOrd="0" destOrd="2" presId="urn:microsoft.com/office/officeart/2005/8/layout/list1"/>
    <dgm:cxn modelId="{E94DF4C2-4CDA-4BAC-AD00-1912A7F03320}" type="presOf" srcId="{425B9094-C644-4C84-B7DB-59454AC2B23A}" destId="{FB05AF98-1D45-466D-A91C-73293EB63BA6}" srcOrd="0" destOrd="1" presId="urn:microsoft.com/office/officeart/2005/8/layout/list1"/>
    <dgm:cxn modelId="{55B0FBC9-2005-43EF-8493-88ABD381BD33}" type="presOf" srcId="{80FCA714-BE20-4F7F-AC4C-AA1669B0AD64}" destId="{6EFAB41E-2226-4CC7-994A-CD22D1B06265}" srcOrd="0" destOrd="0" presId="urn:microsoft.com/office/officeart/2005/8/layout/list1"/>
    <dgm:cxn modelId="{ABA94FD9-5057-465C-B862-7F1E5BD215ED}" type="presOf" srcId="{9FC43CA5-2310-471D-A60B-C40FADB47A70}" destId="{1CF62105-210E-4592-8B08-4AB744126463}" srcOrd="0" destOrd="0" presId="urn:microsoft.com/office/officeart/2005/8/layout/list1"/>
    <dgm:cxn modelId="{51079AD9-3530-466A-8E56-A27C144CA7B4}" type="presOf" srcId="{52E1BC2C-30AD-499F-B594-875F1B837BCC}" destId="{7B039529-A41F-4C5E-B976-99211F80A5E8}" srcOrd="0" destOrd="0" presId="urn:microsoft.com/office/officeart/2005/8/layout/list1"/>
    <dgm:cxn modelId="{060B05DF-2A15-4F82-A525-661BFF447E26}" type="presOf" srcId="{37B00B87-0373-4328-9B84-49F54EF497AD}" destId="{8F2D86F4-D317-4174-9A59-39DEAA4AA736}" srcOrd="0" destOrd="1" presId="urn:microsoft.com/office/officeart/2005/8/layout/list1"/>
    <dgm:cxn modelId="{4CD50EDF-8DB3-48AA-B445-77F4B6678A7D}" srcId="{99FF4B43-012C-49C7-86C3-1F376EE04660}" destId="{07CC0A05-9231-4C50-8424-24A7F99ECBC5}" srcOrd="0" destOrd="0" parTransId="{0BB5DB6D-F92F-4B8D-A443-1F81DF334B43}" sibTransId="{D0F77630-6B7F-4A23-8748-1B4BDD7909EE}"/>
    <dgm:cxn modelId="{667B1CEA-783F-41A0-AFB9-76D42913B271}" type="presParOf" srcId="{1CF62105-210E-4592-8B08-4AB744126463}" destId="{06F2EA5F-6295-46E6-B34A-A66DFDD4B655}" srcOrd="0" destOrd="0" presId="urn:microsoft.com/office/officeart/2005/8/layout/list1"/>
    <dgm:cxn modelId="{0AB89682-29AB-4CF5-BF2E-C23F9DAFFD3D}" type="presParOf" srcId="{06F2EA5F-6295-46E6-B34A-A66DFDD4B655}" destId="{6EFAB41E-2226-4CC7-994A-CD22D1B06265}" srcOrd="0" destOrd="0" presId="urn:microsoft.com/office/officeart/2005/8/layout/list1"/>
    <dgm:cxn modelId="{56EBE5DB-AA08-4138-A405-C7A17F71E90B}" type="presParOf" srcId="{06F2EA5F-6295-46E6-B34A-A66DFDD4B655}" destId="{9FDE938A-EBCE-4605-A771-121F266BB344}" srcOrd="1" destOrd="0" presId="urn:microsoft.com/office/officeart/2005/8/layout/list1"/>
    <dgm:cxn modelId="{0BDFE133-3D26-4629-A82D-A8AC71D28950}" type="presParOf" srcId="{1CF62105-210E-4592-8B08-4AB744126463}" destId="{DFA030F1-05AB-4FBF-98CA-559F58FEBE55}" srcOrd="1" destOrd="0" presId="urn:microsoft.com/office/officeart/2005/8/layout/list1"/>
    <dgm:cxn modelId="{BD53EA30-CFC4-478F-8B26-43FA9E31C153}" type="presParOf" srcId="{1CF62105-210E-4592-8B08-4AB744126463}" destId="{FB05AF98-1D45-466D-A91C-73293EB63BA6}" srcOrd="2" destOrd="0" presId="urn:microsoft.com/office/officeart/2005/8/layout/list1"/>
    <dgm:cxn modelId="{5F502F35-771D-4D05-BF5C-91F53E6E9721}" type="presParOf" srcId="{1CF62105-210E-4592-8B08-4AB744126463}" destId="{BD2AE15D-FC9A-4EED-B5BE-E853B5213BD2}" srcOrd="3" destOrd="0" presId="urn:microsoft.com/office/officeart/2005/8/layout/list1"/>
    <dgm:cxn modelId="{BBCC512D-E5BA-40E0-B6EF-79EA617CBE94}" type="presParOf" srcId="{1CF62105-210E-4592-8B08-4AB744126463}" destId="{2EEC4CF7-CE97-4F74-BE0B-B88B0E2C4EFF}" srcOrd="4" destOrd="0" presId="urn:microsoft.com/office/officeart/2005/8/layout/list1"/>
    <dgm:cxn modelId="{F9F16E63-5273-4D5F-A8F6-BF84484C0373}" type="presParOf" srcId="{2EEC4CF7-CE97-4F74-BE0B-B88B0E2C4EFF}" destId="{925A5A7B-E78D-4642-BFAB-9B75B2DEEA98}" srcOrd="0" destOrd="0" presId="urn:microsoft.com/office/officeart/2005/8/layout/list1"/>
    <dgm:cxn modelId="{DEFC623F-9B65-477F-AC21-81FA664FA7E3}" type="presParOf" srcId="{2EEC4CF7-CE97-4F74-BE0B-B88B0E2C4EFF}" destId="{AB683731-9368-42EF-B435-08022FA72D3C}" srcOrd="1" destOrd="0" presId="urn:microsoft.com/office/officeart/2005/8/layout/list1"/>
    <dgm:cxn modelId="{A6E9C97C-5486-4215-9D67-55B972FB949E}" type="presParOf" srcId="{1CF62105-210E-4592-8B08-4AB744126463}" destId="{A9E2C609-F270-4CC1-8BA6-61F83C9970C5}" srcOrd="5" destOrd="0" presId="urn:microsoft.com/office/officeart/2005/8/layout/list1"/>
    <dgm:cxn modelId="{972FC6DD-B349-4B05-9AC7-2F6A293A41E6}" type="presParOf" srcId="{1CF62105-210E-4592-8B08-4AB744126463}" destId="{8F2D86F4-D317-4174-9A59-39DEAA4AA736}" srcOrd="6" destOrd="0" presId="urn:microsoft.com/office/officeart/2005/8/layout/list1"/>
    <dgm:cxn modelId="{B48E6667-BA41-4BEE-8FB6-96C04B78B57B}" type="presParOf" srcId="{1CF62105-210E-4592-8B08-4AB744126463}" destId="{E2AFE823-7DDE-447B-A1E9-4E5F931FAC46}" srcOrd="7" destOrd="0" presId="urn:microsoft.com/office/officeart/2005/8/layout/list1"/>
    <dgm:cxn modelId="{36A05B9F-6690-4A23-8C68-3B2255A3DDCE}" type="presParOf" srcId="{1CF62105-210E-4592-8B08-4AB744126463}" destId="{9E39739C-82FE-49DA-8728-AE4122FAC5C0}" srcOrd="8" destOrd="0" presId="urn:microsoft.com/office/officeart/2005/8/layout/list1"/>
    <dgm:cxn modelId="{C5A376C0-C886-4B55-90E7-7173F34C4088}" type="presParOf" srcId="{9E39739C-82FE-49DA-8728-AE4122FAC5C0}" destId="{8D7DF775-0CED-4A50-BD6E-62FBB5954C48}" srcOrd="0" destOrd="0" presId="urn:microsoft.com/office/officeart/2005/8/layout/list1"/>
    <dgm:cxn modelId="{CA6C00AB-D01B-476D-92AE-8F521C1EB331}" type="presParOf" srcId="{9E39739C-82FE-49DA-8728-AE4122FAC5C0}" destId="{30E27C71-9984-4C25-9D73-739763D80BD5}" srcOrd="1" destOrd="0" presId="urn:microsoft.com/office/officeart/2005/8/layout/list1"/>
    <dgm:cxn modelId="{012F9142-27EF-4691-96C8-A76A6323FB62}" type="presParOf" srcId="{1CF62105-210E-4592-8B08-4AB744126463}" destId="{4CB096F6-AFAF-45E5-8C04-2A3161986962}" srcOrd="9" destOrd="0" presId="urn:microsoft.com/office/officeart/2005/8/layout/list1"/>
    <dgm:cxn modelId="{0C575345-394F-4535-A96D-706249F9580A}" type="presParOf" srcId="{1CF62105-210E-4592-8B08-4AB744126463}" destId="{7B039529-A41F-4C5E-B976-99211F80A5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65AECF-C605-464A-B31F-3DE77F9A4F9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4C12D4-7868-4EEE-9760-BE7CC7F63D71}">
      <dgm:prSet phldrT="[Text]"/>
      <dgm:spPr/>
      <dgm:t>
        <a:bodyPr/>
        <a:lstStyle/>
        <a:p>
          <a:r>
            <a:rPr lang="en-US" dirty="0"/>
            <a:t>Algorithms and Research</a:t>
          </a:r>
        </a:p>
      </dgm:t>
    </dgm:pt>
    <dgm:pt modelId="{D4A3574F-9F76-4CD9-9F2F-E35C94B42E98}" type="parTrans" cxnId="{C93997AA-3EBA-4456-BF75-357491F8635B}">
      <dgm:prSet/>
      <dgm:spPr/>
      <dgm:t>
        <a:bodyPr/>
        <a:lstStyle/>
        <a:p>
          <a:endParaRPr lang="en-US"/>
        </a:p>
      </dgm:t>
    </dgm:pt>
    <dgm:pt modelId="{C15E387B-0414-447A-AE51-1365329EC66F}" type="sibTrans" cxnId="{C93997AA-3EBA-4456-BF75-357491F8635B}">
      <dgm:prSet/>
      <dgm:spPr/>
      <dgm:t>
        <a:bodyPr/>
        <a:lstStyle/>
        <a:p>
          <a:endParaRPr lang="en-US"/>
        </a:p>
      </dgm:t>
    </dgm:pt>
    <dgm:pt modelId="{1FD24B2B-2CD5-4F52-B142-D309E046E89B}">
      <dgm:prSet phldrT="[Text]"/>
      <dgm:spPr/>
      <dgm:t>
        <a:bodyPr/>
        <a:lstStyle/>
        <a:p>
          <a:r>
            <a:rPr lang="en-US" dirty="0"/>
            <a:t>Localization</a:t>
          </a:r>
        </a:p>
      </dgm:t>
    </dgm:pt>
    <dgm:pt modelId="{394A5F8D-B476-4EC5-ADFD-1D57A76469A0}" type="parTrans" cxnId="{6887C219-8B14-44E6-A51A-36757385C31D}">
      <dgm:prSet/>
      <dgm:spPr/>
      <dgm:t>
        <a:bodyPr/>
        <a:lstStyle/>
        <a:p>
          <a:endParaRPr lang="en-US"/>
        </a:p>
      </dgm:t>
    </dgm:pt>
    <dgm:pt modelId="{98E89B82-83CC-4E7F-B381-03EEAC67BD3B}" type="sibTrans" cxnId="{6887C219-8B14-44E6-A51A-36757385C31D}">
      <dgm:prSet/>
      <dgm:spPr/>
      <dgm:t>
        <a:bodyPr/>
        <a:lstStyle/>
        <a:p>
          <a:endParaRPr lang="en-US"/>
        </a:p>
      </dgm:t>
    </dgm:pt>
    <dgm:pt modelId="{DA6E94EB-E9B1-489C-BC62-388DDD7E7F67}">
      <dgm:prSet phldrT="[Text]"/>
      <dgm:spPr/>
      <dgm:t>
        <a:bodyPr/>
        <a:lstStyle/>
        <a:p>
          <a:r>
            <a:rPr lang="en-US" dirty="0"/>
            <a:t>Mapping</a:t>
          </a:r>
        </a:p>
      </dgm:t>
    </dgm:pt>
    <dgm:pt modelId="{BD848B61-ED6F-4D12-8712-22AF531A1EC8}" type="parTrans" cxnId="{CDD38060-B87C-4CB4-BA2C-9F0E6C0AFD3D}">
      <dgm:prSet/>
      <dgm:spPr/>
      <dgm:t>
        <a:bodyPr/>
        <a:lstStyle/>
        <a:p>
          <a:endParaRPr lang="en-US"/>
        </a:p>
      </dgm:t>
    </dgm:pt>
    <dgm:pt modelId="{E9771994-171F-4A9F-8C39-AC1D5C89FC4F}" type="sibTrans" cxnId="{CDD38060-B87C-4CB4-BA2C-9F0E6C0AFD3D}">
      <dgm:prSet/>
      <dgm:spPr/>
      <dgm:t>
        <a:bodyPr/>
        <a:lstStyle/>
        <a:p>
          <a:endParaRPr lang="en-US"/>
        </a:p>
      </dgm:t>
    </dgm:pt>
    <dgm:pt modelId="{DAA2FC44-12D9-4968-B28D-7FD44F238B60}">
      <dgm:prSet phldrT="[Text]"/>
      <dgm:spPr/>
      <dgm:t>
        <a:bodyPr/>
        <a:lstStyle/>
        <a:p>
          <a:r>
            <a:rPr lang="en-US" dirty="0"/>
            <a:t>Path Planning</a:t>
          </a:r>
        </a:p>
      </dgm:t>
    </dgm:pt>
    <dgm:pt modelId="{5177D420-033D-473F-85A9-ED443EB8676D}" type="parTrans" cxnId="{245ED837-8E8E-4F1A-AB38-FFF1A00655CE}">
      <dgm:prSet/>
      <dgm:spPr/>
      <dgm:t>
        <a:bodyPr/>
        <a:lstStyle/>
        <a:p>
          <a:endParaRPr lang="en-US"/>
        </a:p>
      </dgm:t>
    </dgm:pt>
    <dgm:pt modelId="{70F63EB5-A998-4895-A956-AD257906816E}" type="sibTrans" cxnId="{245ED837-8E8E-4F1A-AB38-FFF1A00655CE}">
      <dgm:prSet/>
      <dgm:spPr/>
      <dgm:t>
        <a:bodyPr/>
        <a:lstStyle/>
        <a:p>
          <a:endParaRPr lang="en-US"/>
        </a:p>
      </dgm:t>
    </dgm:pt>
    <dgm:pt modelId="{C5E7EB4E-AB24-4043-965D-236E557E67B8}">
      <dgm:prSet phldrT="[Text]"/>
      <dgm:spPr/>
      <dgm:t>
        <a:bodyPr/>
        <a:lstStyle/>
        <a:p>
          <a:r>
            <a:rPr lang="en-US" dirty="0"/>
            <a:t>Control Systems</a:t>
          </a:r>
        </a:p>
      </dgm:t>
    </dgm:pt>
    <dgm:pt modelId="{389C9915-6DC2-4D15-AE47-FECDDC353F5E}" type="parTrans" cxnId="{CD4149EE-22AE-4057-92B0-FF80F895F17B}">
      <dgm:prSet/>
      <dgm:spPr/>
      <dgm:t>
        <a:bodyPr/>
        <a:lstStyle/>
        <a:p>
          <a:endParaRPr lang="en-US"/>
        </a:p>
      </dgm:t>
    </dgm:pt>
    <dgm:pt modelId="{D2190B29-49C0-4499-80C4-F8791D832EE0}" type="sibTrans" cxnId="{CD4149EE-22AE-4057-92B0-FF80F895F17B}">
      <dgm:prSet/>
      <dgm:spPr/>
      <dgm:t>
        <a:bodyPr/>
        <a:lstStyle/>
        <a:p>
          <a:endParaRPr lang="en-US"/>
        </a:p>
      </dgm:t>
    </dgm:pt>
    <dgm:pt modelId="{F7453E7A-E60C-4803-BC62-0ADF84EC24AD}" type="pres">
      <dgm:prSet presAssocID="{E465AECF-C605-464A-B31F-3DE77F9A4F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3CB8C-CB8E-43BE-8B41-0FAAF3DC126D}" type="pres">
      <dgm:prSet presAssocID="{AB4C12D4-7868-4EEE-9760-BE7CC7F63D71}" presName="vertOne" presStyleCnt="0"/>
      <dgm:spPr/>
    </dgm:pt>
    <dgm:pt modelId="{E5DE18BC-A010-4C41-B399-149D4B2F046B}" type="pres">
      <dgm:prSet presAssocID="{AB4C12D4-7868-4EEE-9760-BE7CC7F63D71}" presName="txOne" presStyleLbl="node0" presStyleIdx="0" presStyleCnt="1">
        <dgm:presLayoutVars>
          <dgm:chPref val="3"/>
        </dgm:presLayoutVars>
      </dgm:prSet>
      <dgm:spPr/>
    </dgm:pt>
    <dgm:pt modelId="{E6472DDE-BD61-4A5F-AFA4-3B427581CD10}" type="pres">
      <dgm:prSet presAssocID="{AB4C12D4-7868-4EEE-9760-BE7CC7F63D71}" presName="parTransOne" presStyleCnt="0"/>
      <dgm:spPr/>
    </dgm:pt>
    <dgm:pt modelId="{DA1CF01E-3857-4331-B5A8-68B291218AEC}" type="pres">
      <dgm:prSet presAssocID="{AB4C12D4-7868-4EEE-9760-BE7CC7F63D71}" presName="horzOne" presStyleCnt="0"/>
      <dgm:spPr/>
    </dgm:pt>
    <dgm:pt modelId="{66272BFF-CAAB-497B-A471-5A4079456AC4}" type="pres">
      <dgm:prSet presAssocID="{1FD24B2B-2CD5-4F52-B142-D309E046E89B}" presName="vertTwo" presStyleCnt="0"/>
      <dgm:spPr/>
    </dgm:pt>
    <dgm:pt modelId="{70759F2E-A4BD-4B91-847C-1FD46A1C2FD3}" type="pres">
      <dgm:prSet presAssocID="{1FD24B2B-2CD5-4F52-B142-D309E046E89B}" presName="txTwo" presStyleLbl="node2" presStyleIdx="0" presStyleCnt="4">
        <dgm:presLayoutVars>
          <dgm:chPref val="3"/>
        </dgm:presLayoutVars>
      </dgm:prSet>
      <dgm:spPr/>
    </dgm:pt>
    <dgm:pt modelId="{28433778-7CB0-4A0E-907B-8A51B35F16F9}" type="pres">
      <dgm:prSet presAssocID="{1FD24B2B-2CD5-4F52-B142-D309E046E89B}" presName="horzTwo" presStyleCnt="0"/>
      <dgm:spPr/>
    </dgm:pt>
    <dgm:pt modelId="{5E097BCD-DF07-4D99-A1BA-D96008683631}" type="pres">
      <dgm:prSet presAssocID="{98E89B82-83CC-4E7F-B381-03EEAC67BD3B}" presName="sibSpaceTwo" presStyleCnt="0"/>
      <dgm:spPr/>
    </dgm:pt>
    <dgm:pt modelId="{7F6FBB26-11EB-4514-BD5E-D9915F0A9335}" type="pres">
      <dgm:prSet presAssocID="{DA6E94EB-E9B1-489C-BC62-388DDD7E7F67}" presName="vertTwo" presStyleCnt="0"/>
      <dgm:spPr/>
    </dgm:pt>
    <dgm:pt modelId="{239AD607-C14B-4848-A4C2-CB0B12043463}" type="pres">
      <dgm:prSet presAssocID="{DA6E94EB-E9B1-489C-BC62-388DDD7E7F67}" presName="txTwo" presStyleLbl="node2" presStyleIdx="1" presStyleCnt="4">
        <dgm:presLayoutVars>
          <dgm:chPref val="3"/>
        </dgm:presLayoutVars>
      </dgm:prSet>
      <dgm:spPr/>
    </dgm:pt>
    <dgm:pt modelId="{85C14789-0977-427E-BF41-4405DCDB7360}" type="pres">
      <dgm:prSet presAssocID="{DA6E94EB-E9B1-489C-BC62-388DDD7E7F67}" presName="horzTwo" presStyleCnt="0"/>
      <dgm:spPr/>
    </dgm:pt>
    <dgm:pt modelId="{A946889F-6EC8-4260-8B37-DF70CF2510D2}" type="pres">
      <dgm:prSet presAssocID="{E9771994-171F-4A9F-8C39-AC1D5C89FC4F}" presName="sibSpaceTwo" presStyleCnt="0"/>
      <dgm:spPr/>
    </dgm:pt>
    <dgm:pt modelId="{EB8BFAFC-5B0A-49FE-AF62-6F8AC0CC4B7E}" type="pres">
      <dgm:prSet presAssocID="{DAA2FC44-12D9-4968-B28D-7FD44F238B60}" presName="vertTwo" presStyleCnt="0"/>
      <dgm:spPr/>
    </dgm:pt>
    <dgm:pt modelId="{9B7B9B4B-A92D-409C-9985-E47477343486}" type="pres">
      <dgm:prSet presAssocID="{DAA2FC44-12D9-4968-B28D-7FD44F238B60}" presName="txTwo" presStyleLbl="node2" presStyleIdx="2" presStyleCnt="4">
        <dgm:presLayoutVars>
          <dgm:chPref val="3"/>
        </dgm:presLayoutVars>
      </dgm:prSet>
      <dgm:spPr/>
    </dgm:pt>
    <dgm:pt modelId="{DA3F7345-8185-4A06-94DB-FEE92BBB8BD0}" type="pres">
      <dgm:prSet presAssocID="{DAA2FC44-12D9-4968-B28D-7FD44F238B60}" presName="horzTwo" presStyleCnt="0"/>
      <dgm:spPr/>
    </dgm:pt>
    <dgm:pt modelId="{13DC2E01-89CB-4554-BC1C-0EB7F20815C6}" type="pres">
      <dgm:prSet presAssocID="{70F63EB5-A998-4895-A956-AD257906816E}" presName="sibSpaceTwo" presStyleCnt="0"/>
      <dgm:spPr/>
    </dgm:pt>
    <dgm:pt modelId="{59FE63B9-8C50-4160-BEA1-B8851A0341EE}" type="pres">
      <dgm:prSet presAssocID="{C5E7EB4E-AB24-4043-965D-236E557E67B8}" presName="vertTwo" presStyleCnt="0"/>
      <dgm:spPr/>
    </dgm:pt>
    <dgm:pt modelId="{65E6F4A6-8447-4E9E-A932-3D5FA994D473}" type="pres">
      <dgm:prSet presAssocID="{C5E7EB4E-AB24-4043-965D-236E557E67B8}" presName="txTwo" presStyleLbl="node2" presStyleIdx="3" presStyleCnt="4">
        <dgm:presLayoutVars>
          <dgm:chPref val="3"/>
        </dgm:presLayoutVars>
      </dgm:prSet>
      <dgm:spPr/>
    </dgm:pt>
    <dgm:pt modelId="{90F34449-69F2-480D-847D-C2B26FC3332B}" type="pres">
      <dgm:prSet presAssocID="{C5E7EB4E-AB24-4043-965D-236E557E67B8}" presName="horzTwo" presStyleCnt="0"/>
      <dgm:spPr/>
    </dgm:pt>
  </dgm:ptLst>
  <dgm:cxnLst>
    <dgm:cxn modelId="{6655ED01-0C70-43A6-9287-5126DDADBDBC}" type="presOf" srcId="{DA6E94EB-E9B1-489C-BC62-388DDD7E7F67}" destId="{239AD607-C14B-4848-A4C2-CB0B12043463}" srcOrd="0" destOrd="0" presId="urn:microsoft.com/office/officeart/2005/8/layout/hierarchy4"/>
    <dgm:cxn modelId="{6887C219-8B14-44E6-A51A-36757385C31D}" srcId="{AB4C12D4-7868-4EEE-9760-BE7CC7F63D71}" destId="{1FD24B2B-2CD5-4F52-B142-D309E046E89B}" srcOrd="0" destOrd="0" parTransId="{394A5F8D-B476-4EC5-ADFD-1D57A76469A0}" sibTransId="{98E89B82-83CC-4E7F-B381-03EEAC67BD3B}"/>
    <dgm:cxn modelId="{2CC06E1D-7F02-4849-9F6E-66E943513C5A}" type="presOf" srcId="{AB4C12D4-7868-4EEE-9760-BE7CC7F63D71}" destId="{E5DE18BC-A010-4C41-B399-149D4B2F046B}" srcOrd="0" destOrd="0" presId="urn:microsoft.com/office/officeart/2005/8/layout/hierarchy4"/>
    <dgm:cxn modelId="{245ED837-8E8E-4F1A-AB38-FFF1A00655CE}" srcId="{AB4C12D4-7868-4EEE-9760-BE7CC7F63D71}" destId="{DAA2FC44-12D9-4968-B28D-7FD44F238B60}" srcOrd="2" destOrd="0" parTransId="{5177D420-033D-473F-85A9-ED443EB8676D}" sibTransId="{70F63EB5-A998-4895-A956-AD257906816E}"/>
    <dgm:cxn modelId="{CDD38060-B87C-4CB4-BA2C-9F0E6C0AFD3D}" srcId="{AB4C12D4-7868-4EEE-9760-BE7CC7F63D71}" destId="{DA6E94EB-E9B1-489C-BC62-388DDD7E7F67}" srcOrd="1" destOrd="0" parTransId="{BD848B61-ED6F-4D12-8712-22AF531A1EC8}" sibTransId="{E9771994-171F-4A9F-8C39-AC1D5C89FC4F}"/>
    <dgm:cxn modelId="{1BC26070-F52D-4A8E-B774-802307E86094}" type="presOf" srcId="{DAA2FC44-12D9-4968-B28D-7FD44F238B60}" destId="{9B7B9B4B-A92D-409C-9985-E47477343486}" srcOrd="0" destOrd="0" presId="urn:microsoft.com/office/officeart/2005/8/layout/hierarchy4"/>
    <dgm:cxn modelId="{C93997AA-3EBA-4456-BF75-357491F8635B}" srcId="{E465AECF-C605-464A-B31F-3DE77F9A4F90}" destId="{AB4C12D4-7868-4EEE-9760-BE7CC7F63D71}" srcOrd="0" destOrd="0" parTransId="{D4A3574F-9F76-4CD9-9F2F-E35C94B42E98}" sibTransId="{C15E387B-0414-447A-AE51-1365329EC66F}"/>
    <dgm:cxn modelId="{57C659DF-4091-4F8E-A4EE-6BB40F974695}" type="presOf" srcId="{E465AECF-C605-464A-B31F-3DE77F9A4F90}" destId="{F7453E7A-E60C-4803-BC62-0ADF84EC24AD}" srcOrd="0" destOrd="0" presId="urn:microsoft.com/office/officeart/2005/8/layout/hierarchy4"/>
    <dgm:cxn modelId="{886D00E7-B139-4D24-A9B8-FFE4AE2844B7}" type="presOf" srcId="{C5E7EB4E-AB24-4043-965D-236E557E67B8}" destId="{65E6F4A6-8447-4E9E-A932-3D5FA994D473}" srcOrd="0" destOrd="0" presId="urn:microsoft.com/office/officeart/2005/8/layout/hierarchy4"/>
    <dgm:cxn modelId="{CD4149EE-22AE-4057-92B0-FF80F895F17B}" srcId="{AB4C12D4-7868-4EEE-9760-BE7CC7F63D71}" destId="{C5E7EB4E-AB24-4043-965D-236E557E67B8}" srcOrd="3" destOrd="0" parTransId="{389C9915-6DC2-4D15-AE47-FECDDC353F5E}" sibTransId="{D2190B29-49C0-4499-80C4-F8791D832EE0}"/>
    <dgm:cxn modelId="{B9C4B9F9-6F16-4E3B-82E3-2D0E51DADCF4}" type="presOf" srcId="{1FD24B2B-2CD5-4F52-B142-D309E046E89B}" destId="{70759F2E-A4BD-4B91-847C-1FD46A1C2FD3}" srcOrd="0" destOrd="0" presId="urn:microsoft.com/office/officeart/2005/8/layout/hierarchy4"/>
    <dgm:cxn modelId="{53B19FA0-BA31-41F8-AFF9-528C6980DEAB}" type="presParOf" srcId="{F7453E7A-E60C-4803-BC62-0ADF84EC24AD}" destId="{81B3CB8C-CB8E-43BE-8B41-0FAAF3DC126D}" srcOrd="0" destOrd="0" presId="urn:microsoft.com/office/officeart/2005/8/layout/hierarchy4"/>
    <dgm:cxn modelId="{2F05EEA8-9A91-41B3-8771-C06FEEE9EC66}" type="presParOf" srcId="{81B3CB8C-CB8E-43BE-8B41-0FAAF3DC126D}" destId="{E5DE18BC-A010-4C41-B399-149D4B2F046B}" srcOrd="0" destOrd="0" presId="urn:microsoft.com/office/officeart/2005/8/layout/hierarchy4"/>
    <dgm:cxn modelId="{71588030-7A33-49DB-A79B-A9A0171AB9B1}" type="presParOf" srcId="{81B3CB8C-CB8E-43BE-8B41-0FAAF3DC126D}" destId="{E6472DDE-BD61-4A5F-AFA4-3B427581CD10}" srcOrd="1" destOrd="0" presId="urn:microsoft.com/office/officeart/2005/8/layout/hierarchy4"/>
    <dgm:cxn modelId="{BD3BA1BB-736D-4533-8C17-50C143129509}" type="presParOf" srcId="{81B3CB8C-CB8E-43BE-8B41-0FAAF3DC126D}" destId="{DA1CF01E-3857-4331-B5A8-68B291218AEC}" srcOrd="2" destOrd="0" presId="urn:microsoft.com/office/officeart/2005/8/layout/hierarchy4"/>
    <dgm:cxn modelId="{2660C1B3-2C4D-4455-A3C6-9707547EAE89}" type="presParOf" srcId="{DA1CF01E-3857-4331-B5A8-68B291218AEC}" destId="{66272BFF-CAAB-497B-A471-5A4079456AC4}" srcOrd="0" destOrd="0" presId="urn:microsoft.com/office/officeart/2005/8/layout/hierarchy4"/>
    <dgm:cxn modelId="{4416BEB5-6A42-4D57-B787-10D1C470D09A}" type="presParOf" srcId="{66272BFF-CAAB-497B-A471-5A4079456AC4}" destId="{70759F2E-A4BD-4B91-847C-1FD46A1C2FD3}" srcOrd="0" destOrd="0" presId="urn:microsoft.com/office/officeart/2005/8/layout/hierarchy4"/>
    <dgm:cxn modelId="{BDFACB99-4C0D-4A14-8D03-EFC5E690F90F}" type="presParOf" srcId="{66272BFF-CAAB-497B-A471-5A4079456AC4}" destId="{28433778-7CB0-4A0E-907B-8A51B35F16F9}" srcOrd="1" destOrd="0" presId="urn:microsoft.com/office/officeart/2005/8/layout/hierarchy4"/>
    <dgm:cxn modelId="{FA50A58D-8D8E-45A7-A32D-1D8837F71AA3}" type="presParOf" srcId="{DA1CF01E-3857-4331-B5A8-68B291218AEC}" destId="{5E097BCD-DF07-4D99-A1BA-D96008683631}" srcOrd="1" destOrd="0" presId="urn:microsoft.com/office/officeart/2005/8/layout/hierarchy4"/>
    <dgm:cxn modelId="{BD4A6F1F-7121-441C-8DA1-3835E1AFA9D9}" type="presParOf" srcId="{DA1CF01E-3857-4331-B5A8-68B291218AEC}" destId="{7F6FBB26-11EB-4514-BD5E-D9915F0A9335}" srcOrd="2" destOrd="0" presId="urn:microsoft.com/office/officeart/2005/8/layout/hierarchy4"/>
    <dgm:cxn modelId="{E1CEAD30-94F2-41AF-BF41-544521173FF9}" type="presParOf" srcId="{7F6FBB26-11EB-4514-BD5E-D9915F0A9335}" destId="{239AD607-C14B-4848-A4C2-CB0B12043463}" srcOrd="0" destOrd="0" presId="urn:microsoft.com/office/officeart/2005/8/layout/hierarchy4"/>
    <dgm:cxn modelId="{F08C63C9-1FDD-4B1B-A532-039748A0A5AE}" type="presParOf" srcId="{7F6FBB26-11EB-4514-BD5E-D9915F0A9335}" destId="{85C14789-0977-427E-BF41-4405DCDB7360}" srcOrd="1" destOrd="0" presId="urn:microsoft.com/office/officeart/2005/8/layout/hierarchy4"/>
    <dgm:cxn modelId="{DBF3FF28-87B8-4E16-9EA8-DF7C60F1400A}" type="presParOf" srcId="{DA1CF01E-3857-4331-B5A8-68B291218AEC}" destId="{A946889F-6EC8-4260-8B37-DF70CF2510D2}" srcOrd="3" destOrd="0" presId="urn:microsoft.com/office/officeart/2005/8/layout/hierarchy4"/>
    <dgm:cxn modelId="{220C18B0-FA2B-4533-8F32-C7B280D9A4E9}" type="presParOf" srcId="{DA1CF01E-3857-4331-B5A8-68B291218AEC}" destId="{EB8BFAFC-5B0A-49FE-AF62-6F8AC0CC4B7E}" srcOrd="4" destOrd="0" presId="urn:microsoft.com/office/officeart/2005/8/layout/hierarchy4"/>
    <dgm:cxn modelId="{6B3055FC-C89B-45FA-A7D8-14921D8203AF}" type="presParOf" srcId="{EB8BFAFC-5B0A-49FE-AF62-6F8AC0CC4B7E}" destId="{9B7B9B4B-A92D-409C-9985-E47477343486}" srcOrd="0" destOrd="0" presId="urn:microsoft.com/office/officeart/2005/8/layout/hierarchy4"/>
    <dgm:cxn modelId="{3FA4C799-2622-46C4-B59B-520247948F45}" type="presParOf" srcId="{EB8BFAFC-5B0A-49FE-AF62-6F8AC0CC4B7E}" destId="{DA3F7345-8185-4A06-94DB-FEE92BBB8BD0}" srcOrd="1" destOrd="0" presId="urn:microsoft.com/office/officeart/2005/8/layout/hierarchy4"/>
    <dgm:cxn modelId="{58889F84-3051-4853-AAAC-5868E2079077}" type="presParOf" srcId="{DA1CF01E-3857-4331-B5A8-68B291218AEC}" destId="{13DC2E01-89CB-4554-BC1C-0EB7F20815C6}" srcOrd="5" destOrd="0" presId="urn:microsoft.com/office/officeart/2005/8/layout/hierarchy4"/>
    <dgm:cxn modelId="{08E74696-DA2F-4E3B-BDF9-F2EB61DEA039}" type="presParOf" srcId="{DA1CF01E-3857-4331-B5A8-68B291218AEC}" destId="{59FE63B9-8C50-4160-BEA1-B8851A0341EE}" srcOrd="6" destOrd="0" presId="urn:microsoft.com/office/officeart/2005/8/layout/hierarchy4"/>
    <dgm:cxn modelId="{F3BD5F1A-EAF0-47BB-B1CA-B15F74A96170}" type="presParOf" srcId="{59FE63B9-8C50-4160-BEA1-B8851A0341EE}" destId="{65E6F4A6-8447-4E9E-A932-3D5FA994D473}" srcOrd="0" destOrd="0" presId="urn:microsoft.com/office/officeart/2005/8/layout/hierarchy4"/>
    <dgm:cxn modelId="{EBF82326-DCD0-49B3-BB23-2CCD6F517CD0}" type="presParOf" srcId="{59FE63B9-8C50-4160-BEA1-B8851A0341EE}" destId="{90F34449-69F2-480D-847D-C2B26FC33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57D941-C68A-497B-AF21-541BEE80D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3BFECE-92CE-4FF4-BD5C-37065AD22834}">
      <dgm:prSet phldrT="[Text]"/>
      <dgm:spPr/>
      <dgm:t>
        <a:bodyPr/>
        <a:lstStyle/>
        <a:p>
          <a:r>
            <a:rPr lang="en-US" dirty="0"/>
            <a:t>Localization</a:t>
          </a:r>
        </a:p>
      </dgm:t>
    </dgm:pt>
    <dgm:pt modelId="{CD9A33F9-0DEA-4893-ADF6-75BDB5EC82E2}" type="parTrans" cxnId="{D96082DE-F154-4E4C-8EA4-E54BB1FA0FDA}">
      <dgm:prSet/>
      <dgm:spPr/>
      <dgm:t>
        <a:bodyPr/>
        <a:lstStyle/>
        <a:p>
          <a:endParaRPr lang="en-US"/>
        </a:p>
      </dgm:t>
    </dgm:pt>
    <dgm:pt modelId="{8A808595-67C7-47DA-BA6F-E1C9DB5FEDE3}" type="sibTrans" cxnId="{D96082DE-F154-4E4C-8EA4-E54BB1FA0FDA}">
      <dgm:prSet/>
      <dgm:spPr/>
      <dgm:t>
        <a:bodyPr/>
        <a:lstStyle/>
        <a:p>
          <a:endParaRPr lang="en-US"/>
        </a:p>
      </dgm:t>
    </dgm:pt>
    <dgm:pt modelId="{51DEB04B-13C4-4965-AC0C-FF62DCCDE1BF}">
      <dgm:prSet phldrT="[Text]"/>
      <dgm:spPr/>
      <dgm:t>
        <a:bodyPr/>
        <a:lstStyle/>
        <a:p>
          <a:r>
            <a:rPr lang="en-US" dirty="0"/>
            <a:t>Mapping</a:t>
          </a:r>
        </a:p>
      </dgm:t>
    </dgm:pt>
    <dgm:pt modelId="{00936C6C-F519-4663-804B-E154E07AB0A1}" type="parTrans" cxnId="{85D0D2BB-A336-4523-9BD3-27398E5B765E}">
      <dgm:prSet/>
      <dgm:spPr/>
      <dgm:t>
        <a:bodyPr/>
        <a:lstStyle/>
        <a:p>
          <a:endParaRPr lang="en-US"/>
        </a:p>
      </dgm:t>
    </dgm:pt>
    <dgm:pt modelId="{A3EF7D20-6E4B-45C3-9326-4D689B67930D}" type="sibTrans" cxnId="{85D0D2BB-A336-4523-9BD3-27398E5B765E}">
      <dgm:prSet/>
      <dgm:spPr/>
      <dgm:t>
        <a:bodyPr/>
        <a:lstStyle/>
        <a:p>
          <a:endParaRPr lang="en-US"/>
        </a:p>
      </dgm:t>
    </dgm:pt>
    <dgm:pt modelId="{EC5032FE-AC78-444D-BADF-4DFB52AE690A}">
      <dgm:prSet phldrT="[Text]"/>
      <dgm:spPr/>
      <dgm:t>
        <a:bodyPr/>
        <a:lstStyle/>
        <a:p>
          <a:r>
            <a:rPr lang="en-US" dirty="0"/>
            <a:t>Noise filtering, adaptive machine learning, sensor data fusion </a:t>
          </a:r>
        </a:p>
      </dgm:t>
    </dgm:pt>
    <dgm:pt modelId="{DAAAB79E-2D4F-41AD-941E-80DC4929A61E}" type="parTrans" cxnId="{FF0F854D-41DE-433C-95FE-5DC3E72D81CB}">
      <dgm:prSet/>
      <dgm:spPr/>
      <dgm:t>
        <a:bodyPr/>
        <a:lstStyle/>
        <a:p>
          <a:endParaRPr lang="en-US"/>
        </a:p>
      </dgm:t>
    </dgm:pt>
    <dgm:pt modelId="{B59E8AAD-4755-43E3-AD9A-6FFEE2B62B8C}" type="sibTrans" cxnId="{FF0F854D-41DE-433C-95FE-5DC3E72D81CB}">
      <dgm:prSet/>
      <dgm:spPr/>
      <dgm:t>
        <a:bodyPr/>
        <a:lstStyle/>
        <a:p>
          <a:endParaRPr lang="en-US"/>
        </a:p>
      </dgm:t>
    </dgm:pt>
    <dgm:pt modelId="{D623B04F-7078-460D-A7C8-2FE0EF168D8C}">
      <dgm:prSet phldrT="[Text]"/>
      <dgm:spPr/>
      <dgm:t>
        <a:bodyPr/>
        <a:lstStyle/>
        <a:p>
          <a:r>
            <a:rPr lang="en-US" dirty="0"/>
            <a:t>Estimation of distance traveled and current pose</a:t>
          </a:r>
        </a:p>
      </dgm:t>
    </dgm:pt>
    <dgm:pt modelId="{10E55364-5C68-4898-8F97-ECD17773AD36}" type="parTrans" cxnId="{6D37CDC0-1B8A-4454-94AF-7D14B9D43CEB}">
      <dgm:prSet/>
      <dgm:spPr/>
      <dgm:t>
        <a:bodyPr/>
        <a:lstStyle/>
        <a:p>
          <a:endParaRPr lang="en-US"/>
        </a:p>
      </dgm:t>
    </dgm:pt>
    <dgm:pt modelId="{D9EE13C2-D45E-41AF-9FEE-F91808874F44}" type="sibTrans" cxnId="{6D37CDC0-1B8A-4454-94AF-7D14B9D43CEB}">
      <dgm:prSet/>
      <dgm:spPr/>
      <dgm:t>
        <a:bodyPr/>
        <a:lstStyle/>
        <a:p>
          <a:endParaRPr lang="en-US"/>
        </a:p>
      </dgm:t>
    </dgm:pt>
    <dgm:pt modelId="{BFB7A211-9EF4-41D0-90D4-264963406521}">
      <dgm:prSet phldrT="[Text]"/>
      <dgm:spPr/>
      <dgm:t>
        <a:bodyPr/>
        <a:lstStyle/>
        <a:p>
          <a:r>
            <a:rPr lang="en-US" dirty="0"/>
            <a:t>Pattern recognition/feature extraction in surroundings</a:t>
          </a:r>
        </a:p>
      </dgm:t>
    </dgm:pt>
    <dgm:pt modelId="{23F66D03-ADC1-49E9-858C-558A6F3B7B7D}" type="parTrans" cxnId="{CC2E51ED-9533-4C6C-A296-5E5AC8FA150F}">
      <dgm:prSet/>
      <dgm:spPr/>
      <dgm:t>
        <a:bodyPr/>
        <a:lstStyle/>
        <a:p>
          <a:endParaRPr lang="en-US"/>
        </a:p>
      </dgm:t>
    </dgm:pt>
    <dgm:pt modelId="{2D94DF56-026C-4A0B-ABCF-8FCAFC2AA88B}" type="sibTrans" cxnId="{CC2E51ED-9533-4C6C-A296-5E5AC8FA150F}">
      <dgm:prSet/>
      <dgm:spPr/>
      <dgm:t>
        <a:bodyPr/>
        <a:lstStyle/>
        <a:p>
          <a:endParaRPr lang="en-US"/>
        </a:p>
      </dgm:t>
    </dgm:pt>
    <dgm:pt modelId="{FCBF72A8-05EC-4458-8680-6AE4985A47F6}">
      <dgm:prSet phldrT="[Text]"/>
      <dgm:spPr/>
      <dgm:t>
        <a:bodyPr/>
        <a:lstStyle/>
        <a:p>
          <a:r>
            <a:rPr lang="en-US" dirty="0"/>
            <a:t>Incorporate into localization with environment reference</a:t>
          </a:r>
        </a:p>
      </dgm:t>
    </dgm:pt>
    <dgm:pt modelId="{6D93AD1C-99BA-4024-82D6-5CBFB7657FC1}" type="parTrans" cxnId="{DBA2870A-5D59-47C6-AE1B-306D77AE4A84}">
      <dgm:prSet/>
      <dgm:spPr/>
      <dgm:t>
        <a:bodyPr/>
        <a:lstStyle/>
        <a:p>
          <a:endParaRPr lang="en-US"/>
        </a:p>
      </dgm:t>
    </dgm:pt>
    <dgm:pt modelId="{2F26E596-EBA0-4A12-A24D-CE16D635F6A2}" type="sibTrans" cxnId="{DBA2870A-5D59-47C6-AE1B-306D77AE4A84}">
      <dgm:prSet/>
      <dgm:spPr/>
      <dgm:t>
        <a:bodyPr/>
        <a:lstStyle/>
        <a:p>
          <a:endParaRPr lang="en-US"/>
        </a:p>
      </dgm:t>
    </dgm:pt>
    <dgm:pt modelId="{19CB3E4C-E80B-43BE-A0E1-68B343A2A705}">
      <dgm:prSet phldrT="[Text]"/>
      <dgm:spPr/>
      <dgm:t>
        <a:bodyPr/>
        <a:lstStyle/>
        <a:p>
          <a:r>
            <a:rPr lang="en-US" dirty="0"/>
            <a:t>Path Planning</a:t>
          </a:r>
        </a:p>
      </dgm:t>
    </dgm:pt>
    <dgm:pt modelId="{7AF66E57-BB1B-4382-981A-6E9D732AC94D}" type="parTrans" cxnId="{B4ED2F9B-C8E7-4258-917F-9F8E7A9DC237}">
      <dgm:prSet/>
      <dgm:spPr/>
      <dgm:t>
        <a:bodyPr/>
        <a:lstStyle/>
        <a:p>
          <a:endParaRPr lang="en-US"/>
        </a:p>
      </dgm:t>
    </dgm:pt>
    <dgm:pt modelId="{F466D442-FCC2-4C77-9EE7-4787A94DA238}" type="sibTrans" cxnId="{B4ED2F9B-C8E7-4258-917F-9F8E7A9DC237}">
      <dgm:prSet/>
      <dgm:spPr/>
      <dgm:t>
        <a:bodyPr/>
        <a:lstStyle/>
        <a:p>
          <a:endParaRPr lang="en-US"/>
        </a:p>
      </dgm:t>
    </dgm:pt>
    <dgm:pt modelId="{B244ABB7-9AB2-449C-B633-9EA55B3EE4D2}">
      <dgm:prSet phldrT="[Text]"/>
      <dgm:spPr/>
      <dgm:t>
        <a:bodyPr/>
        <a:lstStyle/>
        <a:p>
          <a:r>
            <a:rPr lang="en-US" dirty="0"/>
            <a:t>Optimize travel to waypoint locations (machine learning optimization)</a:t>
          </a:r>
        </a:p>
      </dgm:t>
    </dgm:pt>
    <dgm:pt modelId="{B33F3B5D-EB04-4EB9-98A3-642EC2B34EA7}" type="parTrans" cxnId="{6C0D66BC-C469-4F67-B1BE-A27B43599D8D}">
      <dgm:prSet/>
      <dgm:spPr/>
      <dgm:t>
        <a:bodyPr/>
        <a:lstStyle/>
        <a:p>
          <a:endParaRPr lang="en-US"/>
        </a:p>
      </dgm:t>
    </dgm:pt>
    <dgm:pt modelId="{50DF6710-0D55-4BB6-8ED4-89F36B99C1B4}" type="sibTrans" cxnId="{6C0D66BC-C469-4F67-B1BE-A27B43599D8D}">
      <dgm:prSet/>
      <dgm:spPr/>
      <dgm:t>
        <a:bodyPr/>
        <a:lstStyle/>
        <a:p>
          <a:endParaRPr lang="en-US"/>
        </a:p>
      </dgm:t>
    </dgm:pt>
    <dgm:pt modelId="{7CD5E20B-CBF8-4760-B8AB-9D7712B24BB5}">
      <dgm:prSet phldrT="[Text]"/>
      <dgm:spPr/>
      <dgm:t>
        <a:bodyPr/>
        <a:lstStyle/>
        <a:p>
          <a:r>
            <a:rPr lang="en-US" dirty="0"/>
            <a:t>Localization and mapping assistance for accurate travel </a:t>
          </a:r>
        </a:p>
      </dgm:t>
    </dgm:pt>
    <dgm:pt modelId="{174FE77F-D569-408B-A8F3-95AA80F8199E}" type="parTrans" cxnId="{32260802-1FA3-4209-AB7C-B152F93302D6}">
      <dgm:prSet/>
      <dgm:spPr/>
      <dgm:t>
        <a:bodyPr/>
        <a:lstStyle/>
        <a:p>
          <a:endParaRPr lang="en-US"/>
        </a:p>
      </dgm:t>
    </dgm:pt>
    <dgm:pt modelId="{BCB998AE-0142-456A-AA54-880A6B4F35D8}" type="sibTrans" cxnId="{32260802-1FA3-4209-AB7C-B152F93302D6}">
      <dgm:prSet/>
      <dgm:spPr/>
      <dgm:t>
        <a:bodyPr/>
        <a:lstStyle/>
        <a:p>
          <a:endParaRPr lang="en-US"/>
        </a:p>
      </dgm:t>
    </dgm:pt>
    <dgm:pt modelId="{FB19A692-28DE-4B26-A8A2-B2CEC5232FBB}">
      <dgm:prSet phldrT="[Text]"/>
      <dgm:spPr/>
      <dgm:t>
        <a:bodyPr/>
        <a:lstStyle/>
        <a:p>
          <a:r>
            <a:rPr lang="en-US" dirty="0"/>
            <a:t>Control Systems</a:t>
          </a:r>
        </a:p>
      </dgm:t>
    </dgm:pt>
    <dgm:pt modelId="{EC4384BA-772D-4D14-8DC1-88AB6E04F57E}" type="parTrans" cxnId="{013A4ED1-AABB-4B96-BB91-9676AA253014}">
      <dgm:prSet/>
      <dgm:spPr/>
      <dgm:t>
        <a:bodyPr/>
        <a:lstStyle/>
        <a:p>
          <a:endParaRPr lang="en-US"/>
        </a:p>
      </dgm:t>
    </dgm:pt>
    <dgm:pt modelId="{BF37CBE0-FBF9-4A84-88C6-2F1BFBF72C59}" type="sibTrans" cxnId="{013A4ED1-AABB-4B96-BB91-9676AA253014}">
      <dgm:prSet/>
      <dgm:spPr/>
      <dgm:t>
        <a:bodyPr/>
        <a:lstStyle/>
        <a:p>
          <a:endParaRPr lang="en-US"/>
        </a:p>
      </dgm:t>
    </dgm:pt>
    <dgm:pt modelId="{5BA414F7-6980-45F4-9A6E-30EBAF3AAB74}">
      <dgm:prSet phldrT="[Text]"/>
      <dgm:spPr/>
      <dgm:t>
        <a:bodyPr/>
        <a:lstStyle/>
        <a:p>
          <a:r>
            <a:rPr lang="en-US" dirty="0"/>
            <a:t>Adaptive signal processing , state space optimization, PID control, damping system response  etc.</a:t>
          </a:r>
        </a:p>
      </dgm:t>
    </dgm:pt>
    <dgm:pt modelId="{EA1A0C32-3BFC-4DF8-8A75-741C278A3149}" type="parTrans" cxnId="{909BD9D5-B7E1-46EE-89F8-24DD023C4552}">
      <dgm:prSet/>
      <dgm:spPr/>
      <dgm:t>
        <a:bodyPr/>
        <a:lstStyle/>
        <a:p>
          <a:endParaRPr lang="en-US"/>
        </a:p>
      </dgm:t>
    </dgm:pt>
    <dgm:pt modelId="{BC87C204-607E-4AFE-927B-539CACC1D13A}" type="sibTrans" cxnId="{909BD9D5-B7E1-46EE-89F8-24DD023C4552}">
      <dgm:prSet/>
      <dgm:spPr/>
      <dgm:t>
        <a:bodyPr/>
        <a:lstStyle/>
        <a:p>
          <a:endParaRPr lang="en-US"/>
        </a:p>
      </dgm:t>
    </dgm:pt>
    <dgm:pt modelId="{E9787CEB-DB16-4488-8334-79B4D50421DF}" type="pres">
      <dgm:prSet presAssocID="{CC57D941-C68A-497B-AF21-541BEE80DFCB}" presName="linear" presStyleCnt="0">
        <dgm:presLayoutVars>
          <dgm:dir/>
          <dgm:animLvl val="lvl"/>
          <dgm:resizeHandles val="exact"/>
        </dgm:presLayoutVars>
      </dgm:prSet>
      <dgm:spPr/>
    </dgm:pt>
    <dgm:pt modelId="{2E6FD284-BF43-4418-9E62-F54299DA1196}" type="pres">
      <dgm:prSet presAssocID="{E53BFECE-92CE-4FF4-BD5C-37065AD22834}" presName="parentLin" presStyleCnt="0"/>
      <dgm:spPr/>
    </dgm:pt>
    <dgm:pt modelId="{C7D994DE-8944-4377-A3BD-AF20542D703F}" type="pres">
      <dgm:prSet presAssocID="{E53BFECE-92CE-4FF4-BD5C-37065AD22834}" presName="parentLeftMargin" presStyleLbl="node1" presStyleIdx="0" presStyleCnt="4"/>
      <dgm:spPr/>
    </dgm:pt>
    <dgm:pt modelId="{1F33B5F7-958D-4747-835E-9FBA6B279D0D}" type="pres">
      <dgm:prSet presAssocID="{E53BFECE-92CE-4FF4-BD5C-37065AD228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5FC06C-5517-4AF0-BD94-84F5B97202AC}" type="pres">
      <dgm:prSet presAssocID="{E53BFECE-92CE-4FF4-BD5C-37065AD22834}" presName="negativeSpace" presStyleCnt="0"/>
      <dgm:spPr/>
    </dgm:pt>
    <dgm:pt modelId="{CE4768CA-6B1F-4BBE-AFF9-1C9C701843FB}" type="pres">
      <dgm:prSet presAssocID="{E53BFECE-92CE-4FF4-BD5C-37065AD22834}" presName="childText" presStyleLbl="conFgAcc1" presStyleIdx="0" presStyleCnt="4">
        <dgm:presLayoutVars>
          <dgm:bulletEnabled val="1"/>
        </dgm:presLayoutVars>
      </dgm:prSet>
      <dgm:spPr/>
    </dgm:pt>
    <dgm:pt modelId="{57150003-27D3-44BC-B5F8-F988A28DB858}" type="pres">
      <dgm:prSet presAssocID="{8A808595-67C7-47DA-BA6F-E1C9DB5FEDE3}" presName="spaceBetweenRectangles" presStyleCnt="0"/>
      <dgm:spPr/>
    </dgm:pt>
    <dgm:pt modelId="{4FD2F195-28CC-4B94-8229-545A0D8AF44E}" type="pres">
      <dgm:prSet presAssocID="{51DEB04B-13C4-4965-AC0C-FF62DCCDE1BF}" presName="parentLin" presStyleCnt="0"/>
      <dgm:spPr/>
    </dgm:pt>
    <dgm:pt modelId="{B9E367C4-A189-4D03-9B3C-841CBF461978}" type="pres">
      <dgm:prSet presAssocID="{51DEB04B-13C4-4965-AC0C-FF62DCCDE1BF}" presName="parentLeftMargin" presStyleLbl="node1" presStyleIdx="0" presStyleCnt="4"/>
      <dgm:spPr/>
    </dgm:pt>
    <dgm:pt modelId="{C1E467B9-BAF9-40C8-BE46-856E2A6200EA}" type="pres">
      <dgm:prSet presAssocID="{51DEB04B-13C4-4965-AC0C-FF62DCCDE1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C82D02-22C7-4BB8-8DBF-5BB3E7F68F9B}" type="pres">
      <dgm:prSet presAssocID="{51DEB04B-13C4-4965-AC0C-FF62DCCDE1BF}" presName="negativeSpace" presStyleCnt="0"/>
      <dgm:spPr/>
    </dgm:pt>
    <dgm:pt modelId="{3C21F419-FC04-4312-A071-2DBBE5B95327}" type="pres">
      <dgm:prSet presAssocID="{51DEB04B-13C4-4965-AC0C-FF62DCCDE1BF}" presName="childText" presStyleLbl="conFgAcc1" presStyleIdx="1" presStyleCnt="4">
        <dgm:presLayoutVars>
          <dgm:bulletEnabled val="1"/>
        </dgm:presLayoutVars>
      </dgm:prSet>
      <dgm:spPr/>
    </dgm:pt>
    <dgm:pt modelId="{467B50F0-5C38-48ED-ADF9-2D8DED8831EE}" type="pres">
      <dgm:prSet presAssocID="{A3EF7D20-6E4B-45C3-9326-4D689B67930D}" presName="spaceBetweenRectangles" presStyleCnt="0"/>
      <dgm:spPr/>
    </dgm:pt>
    <dgm:pt modelId="{77692A15-4FD6-4A55-8DD3-F962C56CF2CC}" type="pres">
      <dgm:prSet presAssocID="{19CB3E4C-E80B-43BE-A0E1-68B343A2A705}" presName="parentLin" presStyleCnt="0"/>
      <dgm:spPr/>
    </dgm:pt>
    <dgm:pt modelId="{3ADF9BE8-3E4C-466C-ACE2-88D79F7C600F}" type="pres">
      <dgm:prSet presAssocID="{19CB3E4C-E80B-43BE-A0E1-68B343A2A705}" presName="parentLeftMargin" presStyleLbl="node1" presStyleIdx="1" presStyleCnt="4"/>
      <dgm:spPr/>
    </dgm:pt>
    <dgm:pt modelId="{C7E0805D-97B5-41F7-9210-B7D3C8C8690A}" type="pres">
      <dgm:prSet presAssocID="{19CB3E4C-E80B-43BE-A0E1-68B343A2A7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45AECC-A5CA-4DC1-8715-312DC2D2A452}" type="pres">
      <dgm:prSet presAssocID="{19CB3E4C-E80B-43BE-A0E1-68B343A2A705}" presName="negativeSpace" presStyleCnt="0"/>
      <dgm:spPr/>
    </dgm:pt>
    <dgm:pt modelId="{F5F883C7-2850-482D-A881-265EA6E382C6}" type="pres">
      <dgm:prSet presAssocID="{19CB3E4C-E80B-43BE-A0E1-68B343A2A705}" presName="childText" presStyleLbl="conFgAcc1" presStyleIdx="2" presStyleCnt="4">
        <dgm:presLayoutVars>
          <dgm:bulletEnabled val="1"/>
        </dgm:presLayoutVars>
      </dgm:prSet>
      <dgm:spPr/>
    </dgm:pt>
    <dgm:pt modelId="{A99D19A3-6CE2-460D-A1F6-D66CAAD0C2F4}" type="pres">
      <dgm:prSet presAssocID="{F466D442-FCC2-4C77-9EE7-4787A94DA238}" presName="spaceBetweenRectangles" presStyleCnt="0"/>
      <dgm:spPr/>
    </dgm:pt>
    <dgm:pt modelId="{44461578-AB1F-485B-B8E1-BD12FD1AB094}" type="pres">
      <dgm:prSet presAssocID="{FB19A692-28DE-4B26-A8A2-B2CEC5232FBB}" presName="parentLin" presStyleCnt="0"/>
      <dgm:spPr/>
    </dgm:pt>
    <dgm:pt modelId="{C4B93CBC-7F6C-40B3-B5BF-F56E510EE173}" type="pres">
      <dgm:prSet presAssocID="{FB19A692-28DE-4B26-A8A2-B2CEC5232FBB}" presName="parentLeftMargin" presStyleLbl="node1" presStyleIdx="2" presStyleCnt="4"/>
      <dgm:spPr/>
    </dgm:pt>
    <dgm:pt modelId="{3EF7B552-0A2F-470C-9477-F5962F9BECD4}" type="pres">
      <dgm:prSet presAssocID="{FB19A692-28DE-4B26-A8A2-B2CEC5232F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17B8086-F35B-4E98-B583-26D9438B91C7}" type="pres">
      <dgm:prSet presAssocID="{FB19A692-28DE-4B26-A8A2-B2CEC5232FBB}" presName="negativeSpace" presStyleCnt="0"/>
      <dgm:spPr/>
    </dgm:pt>
    <dgm:pt modelId="{E5276A57-730B-42FD-82E2-93F2482C6EA5}" type="pres">
      <dgm:prSet presAssocID="{FB19A692-28DE-4B26-A8A2-B2CEC5232FB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260802-1FA3-4209-AB7C-B152F93302D6}" srcId="{19CB3E4C-E80B-43BE-A0E1-68B343A2A705}" destId="{7CD5E20B-CBF8-4760-B8AB-9D7712B24BB5}" srcOrd="1" destOrd="0" parTransId="{174FE77F-D569-408B-A8F3-95AA80F8199E}" sibTransId="{BCB998AE-0142-456A-AA54-880A6B4F35D8}"/>
    <dgm:cxn modelId="{DC004D06-70CB-442E-AF27-E62E36611732}" type="presOf" srcId="{E53BFECE-92CE-4FF4-BD5C-37065AD22834}" destId="{1F33B5F7-958D-4747-835E-9FBA6B279D0D}" srcOrd="1" destOrd="0" presId="urn:microsoft.com/office/officeart/2005/8/layout/list1"/>
    <dgm:cxn modelId="{E5078E06-F193-4BA4-AE47-55A4B5E6C54F}" type="presOf" srcId="{FB19A692-28DE-4B26-A8A2-B2CEC5232FBB}" destId="{3EF7B552-0A2F-470C-9477-F5962F9BECD4}" srcOrd="1" destOrd="0" presId="urn:microsoft.com/office/officeart/2005/8/layout/list1"/>
    <dgm:cxn modelId="{DBA2870A-5D59-47C6-AE1B-306D77AE4A84}" srcId="{51DEB04B-13C4-4965-AC0C-FF62DCCDE1BF}" destId="{FCBF72A8-05EC-4458-8680-6AE4985A47F6}" srcOrd="1" destOrd="0" parTransId="{6D93AD1C-99BA-4024-82D6-5CBFB7657FC1}" sibTransId="{2F26E596-EBA0-4A12-A24D-CE16D635F6A2}"/>
    <dgm:cxn modelId="{39A6520F-095F-4FFC-AE42-7A43F41F4508}" type="presOf" srcId="{BFB7A211-9EF4-41D0-90D4-264963406521}" destId="{3C21F419-FC04-4312-A071-2DBBE5B95327}" srcOrd="0" destOrd="0" presId="urn:microsoft.com/office/officeart/2005/8/layout/list1"/>
    <dgm:cxn modelId="{AB9DAD2C-862B-41C3-A1D3-16FDF539923E}" type="presOf" srcId="{5BA414F7-6980-45F4-9A6E-30EBAF3AAB74}" destId="{E5276A57-730B-42FD-82E2-93F2482C6EA5}" srcOrd="0" destOrd="0" presId="urn:microsoft.com/office/officeart/2005/8/layout/list1"/>
    <dgm:cxn modelId="{B0F82D5C-CADB-47DE-A2A2-70FF3F0C6A58}" type="presOf" srcId="{EC5032FE-AC78-444D-BADF-4DFB52AE690A}" destId="{CE4768CA-6B1F-4BBE-AFF9-1C9C701843FB}" srcOrd="0" destOrd="1" presId="urn:microsoft.com/office/officeart/2005/8/layout/list1"/>
    <dgm:cxn modelId="{E5502664-8253-418E-AE05-3C9EACF09CEA}" type="presOf" srcId="{CC57D941-C68A-497B-AF21-541BEE80DFCB}" destId="{E9787CEB-DB16-4488-8334-79B4D50421DF}" srcOrd="0" destOrd="0" presId="urn:microsoft.com/office/officeart/2005/8/layout/list1"/>
    <dgm:cxn modelId="{F4A6B864-FC08-413E-B179-7F5EAA940A0B}" type="presOf" srcId="{7CD5E20B-CBF8-4760-B8AB-9D7712B24BB5}" destId="{F5F883C7-2850-482D-A881-265EA6E382C6}" srcOrd="0" destOrd="1" presId="urn:microsoft.com/office/officeart/2005/8/layout/list1"/>
    <dgm:cxn modelId="{FF0F854D-41DE-433C-95FE-5DC3E72D81CB}" srcId="{E53BFECE-92CE-4FF4-BD5C-37065AD22834}" destId="{EC5032FE-AC78-444D-BADF-4DFB52AE690A}" srcOrd="1" destOrd="0" parTransId="{DAAAB79E-2D4F-41AD-941E-80DC4929A61E}" sibTransId="{B59E8AAD-4755-43E3-AD9A-6FFEE2B62B8C}"/>
    <dgm:cxn modelId="{E4E13E76-4B13-42B9-9454-B285769532B8}" type="presOf" srcId="{51DEB04B-13C4-4965-AC0C-FF62DCCDE1BF}" destId="{C1E467B9-BAF9-40C8-BE46-856E2A6200EA}" srcOrd="1" destOrd="0" presId="urn:microsoft.com/office/officeart/2005/8/layout/list1"/>
    <dgm:cxn modelId="{E6DBCB96-A21E-47BC-88F9-33FB4817E833}" type="presOf" srcId="{19CB3E4C-E80B-43BE-A0E1-68B343A2A705}" destId="{3ADF9BE8-3E4C-466C-ACE2-88D79F7C600F}" srcOrd="0" destOrd="0" presId="urn:microsoft.com/office/officeart/2005/8/layout/list1"/>
    <dgm:cxn modelId="{225D4597-03FF-4E4A-9E10-83296EC474C7}" type="presOf" srcId="{FCBF72A8-05EC-4458-8680-6AE4985A47F6}" destId="{3C21F419-FC04-4312-A071-2DBBE5B95327}" srcOrd="0" destOrd="1" presId="urn:microsoft.com/office/officeart/2005/8/layout/list1"/>
    <dgm:cxn modelId="{B4ED2F9B-C8E7-4258-917F-9F8E7A9DC237}" srcId="{CC57D941-C68A-497B-AF21-541BEE80DFCB}" destId="{19CB3E4C-E80B-43BE-A0E1-68B343A2A705}" srcOrd="2" destOrd="0" parTransId="{7AF66E57-BB1B-4382-981A-6E9D732AC94D}" sibTransId="{F466D442-FCC2-4C77-9EE7-4787A94DA238}"/>
    <dgm:cxn modelId="{85D0D2BB-A336-4523-9BD3-27398E5B765E}" srcId="{CC57D941-C68A-497B-AF21-541BEE80DFCB}" destId="{51DEB04B-13C4-4965-AC0C-FF62DCCDE1BF}" srcOrd="1" destOrd="0" parTransId="{00936C6C-F519-4663-804B-E154E07AB0A1}" sibTransId="{A3EF7D20-6E4B-45C3-9326-4D689B67930D}"/>
    <dgm:cxn modelId="{6C0D66BC-C469-4F67-B1BE-A27B43599D8D}" srcId="{19CB3E4C-E80B-43BE-A0E1-68B343A2A705}" destId="{B244ABB7-9AB2-449C-B633-9EA55B3EE4D2}" srcOrd="0" destOrd="0" parTransId="{B33F3B5D-EB04-4EB9-98A3-642EC2B34EA7}" sibTransId="{50DF6710-0D55-4BB6-8ED4-89F36B99C1B4}"/>
    <dgm:cxn modelId="{6AB711BE-4927-4FE6-B04E-71744D3AC79E}" type="presOf" srcId="{E53BFECE-92CE-4FF4-BD5C-37065AD22834}" destId="{C7D994DE-8944-4377-A3BD-AF20542D703F}" srcOrd="0" destOrd="0" presId="urn:microsoft.com/office/officeart/2005/8/layout/list1"/>
    <dgm:cxn modelId="{33A18FBE-1EB0-44F0-A7A1-270C8E5C2C05}" type="presOf" srcId="{19CB3E4C-E80B-43BE-A0E1-68B343A2A705}" destId="{C7E0805D-97B5-41F7-9210-B7D3C8C8690A}" srcOrd="1" destOrd="0" presId="urn:microsoft.com/office/officeart/2005/8/layout/list1"/>
    <dgm:cxn modelId="{BA0C39C0-82D5-465A-AA01-535332DE421E}" type="presOf" srcId="{B244ABB7-9AB2-449C-B633-9EA55B3EE4D2}" destId="{F5F883C7-2850-482D-A881-265EA6E382C6}" srcOrd="0" destOrd="0" presId="urn:microsoft.com/office/officeart/2005/8/layout/list1"/>
    <dgm:cxn modelId="{6D37CDC0-1B8A-4454-94AF-7D14B9D43CEB}" srcId="{E53BFECE-92CE-4FF4-BD5C-37065AD22834}" destId="{D623B04F-7078-460D-A7C8-2FE0EF168D8C}" srcOrd="0" destOrd="0" parTransId="{10E55364-5C68-4898-8F97-ECD17773AD36}" sibTransId="{D9EE13C2-D45E-41AF-9FEE-F91808874F44}"/>
    <dgm:cxn modelId="{013A4ED1-AABB-4B96-BB91-9676AA253014}" srcId="{CC57D941-C68A-497B-AF21-541BEE80DFCB}" destId="{FB19A692-28DE-4B26-A8A2-B2CEC5232FBB}" srcOrd="3" destOrd="0" parTransId="{EC4384BA-772D-4D14-8DC1-88AB6E04F57E}" sibTransId="{BF37CBE0-FBF9-4A84-88C6-2F1BFBF72C59}"/>
    <dgm:cxn modelId="{909BD9D5-B7E1-46EE-89F8-24DD023C4552}" srcId="{FB19A692-28DE-4B26-A8A2-B2CEC5232FBB}" destId="{5BA414F7-6980-45F4-9A6E-30EBAF3AAB74}" srcOrd="0" destOrd="0" parTransId="{EA1A0C32-3BFC-4DF8-8A75-741C278A3149}" sibTransId="{BC87C204-607E-4AFE-927B-539CACC1D13A}"/>
    <dgm:cxn modelId="{D96082DE-F154-4E4C-8EA4-E54BB1FA0FDA}" srcId="{CC57D941-C68A-497B-AF21-541BEE80DFCB}" destId="{E53BFECE-92CE-4FF4-BD5C-37065AD22834}" srcOrd="0" destOrd="0" parTransId="{CD9A33F9-0DEA-4893-ADF6-75BDB5EC82E2}" sibTransId="{8A808595-67C7-47DA-BA6F-E1C9DB5FEDE3}"/>
    <dgm:cxn modelId="{CC2E51ED-9533-4C6C-A296-5E5AC8FA150F}" srcId="{51DEB04B-13C4-4965-AC0C-FF62DCCDE1BF}" destId="{BFB7A211-9EF4-41D0-90D4-264963406521}" srcOrd="0" destOrd="0" parTransId="{23F66D03-ADC1-49E9-858C-558A6F3B7B7D}" sibTransId="{2D94DF56-026C-4A0B-ABCF-8FCAFC2AA88B}"/>
    <dgm:cxn modelId="{57960CEE-A2BA-4E9F-B6CA-308E3F3079D2}" type="presOf" srcId="{D623B04F-7078-460D-A7C8-2FE0EF168D8C}" destId="{CE4768CA-6B1F-4BBE-AFF9-1C9C701843FB}" srcOrd="0" destOrd="0" presId="urn:microsoft.com/office/officeart/2005/8/layout/list1"/>
    <dgm:cxn modelId="{03DB40EF-E115-40B6-A1B3-036228A4298B}" type="presOf" srcId="{51DEB04B-13C4-4965-AC0C-FF62DCCDE1BF}" destId="{B9E367C4-A189-4D03-9B3C-841CBF461978}" srcOrd="0" destOrd="0" presId="urn:microsoft.com/office/officeart/2005/8/layout/list1"/>
    <dgm:cxn modelId="{FB6581F0-0DF4-4B0A-98B0-38089F39B5B5}" type="presOf" srcId="{FB19A692-28DE-4B26-A8A2-B2CEC5232FBB}" destId="{C4B93CBC-7F6C-40B3-B5BF-F56E510EE173}" srcOrd="0" destOrd="0" presId="urn:microsoft.com/office/officeart/2005/8/layout/list1"/>
    <dgm:cxn modelId="{0CAD5FE5-6AF3-491D-BAF6-570E87542439}" type="presParOf" srcId="{E9787CEB-DB16-4488-8334-79B4D50421DF}" destId="{2E6FD284-BF43-4418-9E62-F54299DA1196}" srcOrd="0" destOrd="0" presId="urn:microsoft.com/office/officeart/2005/8/layout/list1"/>
    <dgm:cxn modelId="{6F5D987B-8E45-406E-8246-6911D8F3FCFD}" type="presParOf" srcId="{2E6FD284-BF43-4418-9E62-F54299DA1196}" destId="{C7D994DE-8944-4377-A3BD-AF20542D703F}" srcOrd="0" destOrd="0" presId="urn:microsoft.com/office/officeart/2005/8/layout/list1"/>
    <dgm:cxn modelId="{B747AE65-9A08-4ACA-B19C-C7C9121A4458}" type="presParOf" srcId="{2E6FD284-BF43-4418-9E62-F54299DA1196}" destId="{1F33B5F7-958D-4747-835E-9FBA6B279D0D}" srcOrd="1" destOrd="0" presId="urn:microsoft.com/office/officeart/2005/8/layout/list1"/>
    <dgm:cxn modelId="{7CE0FEE5-B356-4549-9AAE-1737F35989BB}" type="presParOf" srcId="{E9787CEB-DB16-4488-8334-79B4D50421DF}" destId="{4C5FC06C-5517-4AF0-BD94-84F5B97202AC}" srcOrd="1" destOrd="0" presId="urn:microsoft.com/office/officeart/2005/8/layout/list1"/>
    <dgm:cxn modelId="{139A0B21-A4F9-4842-8FD2-FCA4054693E7}" type="presParOf" srcId="{E9787CEB-DB16-4488-8334-79B4D50421DF}" destId="{CE4768CA-6B1F-4BBE-AFF9-1C9C701843FB}" srcOrd="2" destOrd="0" presId="urn:microsoft.com/office/officeart/2005/8/layout/list1"/>
    <dgm:cxn modelId="{AB2D0E29-1A48-4A0F-BA7C-0440214D5B57}" type="presParOf" srcId="{E9787CEB-DB16-4488-8334-79B4D50421DF}" destId="{57150003-27D3-44BC-B5F8-F988A28DB858}" srcOrd="3" destOrd="0" presId="urn:microsoft.com/office/officeart/2005/8/layout/list1"/>
    <dgm:cxn modelId="{C2659DC7-F829-4D5D-B3BD-1D03E1C749E1}" type="presParOf" srcId="{E9787CEB-DB16-4488-8334-79B4D50421DF}" destId="{4FD2F195-28CC-4B94-8229-545A0D8AF44E}" srcOrd="4" destOrd="0" presId="urn:microsoft.com/office/officeart/2005/8/layout/list1"/>
    <dgm:cxn modelId="{525A081C-EC30-4335-AA3D-A6898B42C3A0}" type="presParOf" srcId="{4FD2F195-28CC-4B94-8229-545A0D8AF44E}" destId="{B9E367C4-A189-4D03-9B3C-841CBF461978}" srcOrd="0" destOrd="0" presId="urn:microsoft.com/office/officeart/2005/8/layout/list1"/>
    <dgm:cxn modelId="{680DDEF3-C0EE-406E-B43F-E4436C8825B3}" type="presParOf" srcId="{4FD2F195-28CC-4B94-8229-545A0D8AF44E}" destId="{C1E467B9-BAF9-40C8-BE46-856E2A6200EA}" srcOrd="1" destOrd="0" presId="urn:microsoft.com/office/officeart/2005/8/layout/list1"/>
    <dgm:cxn modelId="{1D8B6583-A13D-41E6-8944-46B0F2B0EF72}" type="presParOf" srcId="{E9787CEB-DB16-4488-8334-79B4D50421DF}" destId="{C9C82D02-22C7-4BB8-8DBF-5BB3E7F68F9B}" srcOrd="5" destOrd="0" presId="urn:microsoft.com/office/officeart/2005/8/layout/list1"/>
    <dgm:cxn modelId="{805FF408-553A-4FF8-8F0B-B2B4B8D3AF40}" type="presParOf" srcId="{E9787CEB-DB16-4488-8334-79B4D50421DF}" destId="{3C21F419-FC04-4312-A071-2DBBE5B95327}" srcOrd="6" destOrd="0" presId="urn:microsoft.com/office/officeart/2005/8/layout/list1"/>
    <dgm:cxn modelId="{D9DEAEED-4D59-49A2-A696-01C83138FDC9}" type="presParOf" srcId="{E9787CEB-DB16-4488-8334-79B4D50421DF}" destId="{467B50F0-5C38-48ED-ADF9-2D8DED8831EE}" srcOrd="7" destOrd="0" presId="urn:microsoft.com/office/officeart/2005/8/layout/list1"/>
    <dgm:cxn modelId="{B48E3ECF-3DA2-417A-AF6A-177A0501097E}" type="presParOf" srcId="{E9787CEB-DB16-4488-8334-79B4D50421DF}" destId="{77692A15-4FD6-4A55-8DD3-F962C56CF2CC}" srcOrd="8" destOrd="0" presId="urn:microsoft.com/office/officeart/2005/8/layout/list1"/>
    <dgm:cxn modelId="{17B98A44-CB86-4DA4-ACC0-8E75D1066198}" type="presParOf" srcId="{77692A15-4FD6-4A55-8DD3-F962C56CF2CC}" destId="{3ADF9BE8-3E4C-466C-ACE2-88D79F7C600F}" srcOrd="0" destOrd="0" presId="urn:microsoft.com/office/officeart/2005/8/layout/list1"/>
    <dgm:cxn modelId="{DD6A186B-FCD0-4D99-8D2B-D5D4EE5D6753}" type="presParOf" srcId="{77692A15-4FD6-4A55-8DD3-F962C56CF2CC}" destId="{C7E0805D-97B5-41F7-9210-B7D3C8C8690A}" srcOrd="1" destOrd="0" presId="urn:microsoft.com/office/officeart/2005/8/layout/list1"/>
    <dgm:cxn modelId="{291B65C6-E05B-47AD-A056-4A08C4B2C814}" type="presParOf" srcId="{E9787CEB-DB16-4488-8334-79B4D50421DF}" destId="{5045AECC-A5CA-4DC1-8715-312DC2D2A452}" srcOrd="9" destOrd="0" presId="urn:microsoft.com/office/officeart/2005/8/layout/list1"/>
    <dgm:cxn modelId="{51626B3D-A0B0-43BD-B17C-A8362D441750}" type="presParOf" srcId="{E9787CEB-DB16-4488-8334-79B4D50421DF}" destId="{F5F883C7-2850-482D-A881-265EA6E382C6}" srcOrd="10" destOrd="0" presId="urn:microsoft.com/office/officeart/2005/8/layout/list1"/>
    <dgm:cxn modelId="{543C8928-AF11-42FE-A28F-95499481DF94}" type="presParOf" srcId="{E9787CEB-DB16-4488-8334-79B4D50421DF}" destId="{A99D19A3-6CE2-460D-A1F6-D66CAAD0C2F4}" srcOrd="11" destOrd="0" presId="urn:microsoft.com/office/officeart/2005/8/layout/list1"/>
    <dgm:cxn modelId="{B2C7777E-BC28-4842-93E8-A5D3C2362DDB}" type="presParOf" srcId="{E9787CEB-DB16-4488-8334-79B4D50421DF}" destId="{44461578-AB1F-485B-B8E1-BD12FD1AB094}" srcOrd="12" destOrd="0" presId="urn:microsoft.com/office/officeart/2005/8/layout/list1"/>
    <dgm:cxn modelId="{2FAF056C-56F8-4470-B189-221FC69FF2CC}" type="presParOf" srcId="{44461578-AB1F-485B-B8E1-BD12FD1AB094}" destId="{C4B93CBC-7F6C-40B3-B5BF-F56E510EE173}" srcOrd="0" destOrd="0" presId="urn:microsoft.com/office/officeart/2005/8/layout/list1"/>
    <dgm:cxn modelId="{D1E1FF5F-5172-4722-B3EF-E5473F52B998}" type="presParOf" srcId="{44461578-AB1F-485B-B8E1-BD12FD1AB094}" destId="{3EF7B552-0A2F-470C-9477-F5962F9BECD4}" srcOrd="1" destOrd="0" presId="urn:microsoft.com/office/officeart/2005/8/layout/list1"/>
    <dgm:cxn modelId="{10A586B0-3B88-42A5-8700-7D5C4F49B324}" type="presParOf" srcId="{E9787CEB-DB16-4488-8334-79B4D50421DF}" destId="{717B8086-F35B-4E98-B583-26D9438B91C7}" srcOrd="13" destOrd="0" presId="urn:microsoft.com/office/officeart/2005/8/layout/list1"/>
    <dgm:cxn modelId="{E15C952E-FA48-4B5B-B5A4-8B108F83B81B}" type="presParOf" srcId="{E9787CEB-DB16-4488-8334-79B4D50421DF}" destId="{E5276A57-730B-42FD-82E2-93F2482C6EA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0F9BF-7316-4CB0-9707-9D0551B05E8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4DA8D-468A-40A6-A0BA-5C0EB7BC958B}">
      <dgm:prSet phldrT="[Text]"/>
      <dgm:spPr/>
      <dgm:t>
        <a:bodyPr/>
        <a:lstStyle/>
        <a:p>
          <a:r>
            <a:rPr lang="en-US" dirty="0"/>
            <a:t>Write nodes, topics, &amp; launch files</a:t>
          </a:r>
        </a:p>
      </dgm:t>
    </dgm:pt>
    <dgm:pt modelId="{597162CE-8F68-4121-882F-7C51BF718A20}" type="parTrans" cxnId="{BA1C87DD-E6B8-4A0D-84E5-93FD96240FA7}">
      <dgm:prSet/>
      <dgm:spPr/>
      <dgm:t>
        <a:bodyPr/>
        <a:lstStyle/>
        <a:p>
          <a:endParaRPr lang="en-US"/>
        </a:p>
      </dgm:t>
    </dgm:pt>
    <dgm:pt modelId="{A48711F0-FBE1-4253-96C1-F8CBA2D98ABE}" type="sibTrans" cxnId="{BA1C87DD-E6B8-4A0D-84E5-93FD96240FA7}">
      <dgm:prSet/>
      <dgm:spPr/>
      <dgm:t>
        <a:bodyPr/>
        <a:lstStyle/>
        <a:p>
          <a:endParaRPr lang="en-US"/>
        </a:p>
      </dgm:t>
    </dgm:pt>
    <dgm:pt modelId="{20B1267F-D09F-48D9-888C-1023F5EBE956}">
      <dgm:prSet phldrT="[Text]"/>
      <dgm:spPr/>
      <dgm:t>
        <a:bodyPr/>
        <a:lstStyle/>
        <a:p>
          <a:r>
            <a:rPr lang="en-US" dirty="0"/>
            <a:t>Keyboard control over SSH</a:t>
          </a:r>
        </a:p>
      </dgm:t>
    </dgm:pt>
    <dgm:pt modelId="{33703916-4A8A-4298-9F99-A959949F79A9}" type="parTrans" cxnId="{70659A71-A329-4D17-A797-3D392C00FEED}">
      <dgm:prSet/>
      <dgm:spPr/>
      <dgm:t>
        <a:bodyPr/>
        <a:lstStyle/>
        <a:p>
          <a:endParaRPr lang="en-US"/>
        </a:p>
      </dgm:t>
    </dgm:pt>
    <dgm:pt modelId="{AC40905E-BC29-4C5B-955F-C96266731A4F}" type="sibTrans" cxnId="{70659A71-A329-4D17-A797-3D392C00FEED}">
      <dgm:prSet/>
      <dgm:spPr/>
      <dgm:t>
        <a:bodyPr/>
        <a:lstStyle/>
        <a:p>
          <a:endParaRPr lang="en-US"/>
        </a:p>
      </dgm:t>
    </dgm:pt>
    <dgm:pt modelId="{E73F6453-7FC6-42CB-B729-BC3AF2742B93}">
      <dgm:prSet phldrT="[Text]"/>
      <dgm:spPr/>
      <dgm:t>
        <a:bodyPr/>
        <a:lstStyle/>
        <a:p>
          <a:r>
            <a:rPr lang="en-US" dirty="0"/>
            <a:t>Tune vehicle</a:t>
          </a:r>
        </a:p>
      </dgm:t>
    </dgm:pt>
    <dgm:pt modelId="{20672F27-C71A-462B-B05A-EBD51851E99D}" type="parTrans" cxnId="{96C871A0-2873-4795-BF09-E1A4814D8867}">
      <dgm:prSet/>
      <dgm:spPr/>
      <dgm:t>
        <a:bodyPr/>
        <a:lstStyle/>
        <a:p>
          <a:endParaRPr lang="en-US"/>
        </a:p>
      </dgm:t>
    </dgm:pt>
    <dgm:pt modelId="{B654772B-9AFA-4A0E-A29D-BDFA1F41E84D}" type="sibTrans" cxnId="{96C871A0-2873-4795-BF09-E1A4814D8867}">
      <dgm:prSet/>
      <dgm:spPr/>
      <dgm:t>
        <a:bodyPr/>
        <a:lstStyle/>
        <a:p>
          <a:endParaRPr lang="en-US"/>
        </a:p>
      </dgm:t>
    </dgm:pt>
    <dgm:pt modelId="{75359207-0617-4EB6-96F0-594B59638963}">
      <dgm:prSet phldrT="[Text]"/>
      <dgm:spPr/>
      <dgm:t>
        <a:bodyPr/>
        <a:lstStyle/>
        <a:p>
          <a:r>
            <a:rPr lang="en-US" dirty="0"/>
            <a:t>Start data logging</a:t>
          </a:r>
        </a:p>
      </dgm:t>
    </dgm:pt>
    <dgm:pt modelId="{B3126141-D553-4D27-B11E-507228881098}" type="parTrans" cxnId="{BEF3168B-618A-474B-9E3B-B1FFDA0E2CFD}">
      <dgm:prSet/>
      <dgm:spPr/>
      <dgm:t>
        <a:bodyPr/>
        <a:lstStyle/>
        <a:p>
          <a:endParaRPr lang="en-US"/>
        </a:p>
      </dgm:t>
    </dgm:pt>
    <dgm:pt modelId="{E5F696B1-B428-49E3-83B0-29ADBCF8197A}" type="sibTrans" cxnId="{BEF3168B-618A-474B-9E3B-B1FFDA0E2CFD}">
      <dgm:prSet/>
      <dgm:spPr/>
      <dgm:t>
        <a:bodyPr/>
        <a:lstStyle/>
        <a:p>
          <a:endParaRPr lang="en-US"/>
        </a:p>
      </dgm:t>
    </dgm:pt>
    <dgm:pt modelId="{501E5EA2-9FAC-4BB6-952A-55F0CAA08282}">
      <dgm:prSet phldrT="[Text]"/>
      <dgm:spPr/>
      <dgm:t>
        <a:bodyPr/>
        <a:lstStyle/>
        <a:p>
          <a:r>
            <a:rPr lang="en-US" dirty="0"/>
            <a:t>Define tuning parameters and odometry computations</a:t>
          </a:r>
        </a:p>
      </dgm:t>
    </dgm:pt>
    <dgm:pt modelId="{7E6DAB0C-4428-4D5D-BF59-E78556D984C3}" type="parTrans" cxnId="{3B868FDA-E68F-4544-A00C-BA63D479FA31}">
      <dgm:prSet/>
      <dgm:spPr/>
      <dgm:t>
        <a:bodyPr/>
        <a:lstStyle/>
        <a:p>
          <a:endParaRPr lang="en-US"/>
        </a:p>
      </dgm:t>
    </dgm:pt>
    <dgm:pt modelId="{0F51DF90-D928-4C99-B179-EF0576B66C1E}" type="sibTrans" cxnId="{3B868FDA-E68F-4544-A00C-BA63D479FA31}">
      <dgm:prSet/>
      <dgm:spPr/>
      <dgm:t>
        <a:bodyPr/>
        <a:lstStyle/>
        <a:p>
          <a:endParaRPr lang="en-US"/>
        </a:p>
      </dgm:t>
    </dgm:pt>
    <dgm:pt modelId="{F6F76F9F-C7E5-412E-8302-75502556082F}">
      <dgm:prSet phldrT="[Text]"/>
      <dgm:spPr/>
      <dgm:t>
        <a:bodyPr/>
        <a:lstStyle/>
        <a:p>
          <a:r>
            <a:rPr lang="en-US" dirty="0"/>
            <a:t>Develop algorithms for autonomous tests</a:t>
          </a:r>
        </a:p>
      </dgm:t>
    </dgm:pt>
    <dgm:pt modelId="{BA41A5C8-1C00-4E3B-BA69-7234C78F87AC}" type="parTrans" cxnId="{BD126830-ACA1-4BF8-BCAF-9DCEA107AF6B}">
      <dgm:prSet/>
      <dgm:spPr/>
      <dgm:t>
        <a:bodyPr/>
        <a:lstStyle/>
        <a:p>
          <a:endParaRPr lang="en-US"/>
        </a:p>
      </dgm:t>
    </dgm:pt>
    <dgm:pt modelId="{4F1A9C25-FF7D-4D34-B179-EC0E2761F7BE}" type="sibTrans" cxnId="{BD126830-ACA1-4BF8-BCAF-9DCEA107AF6B}">
      <dgm:prSet/>
      <dgm:spPr/>
      <dgm:t>
        <a:bodyPr/>
        <a:lstStyle/>
        <a:p>
          <a:endParaRPr lang="en-US"/>
        </a:p>
      </dgm:t>
    </dgm:pt>
    <dgm:pt modelId="{B03A5375-AFDD-4B4D-94B6-7DA2C61943C0}">
      <dgm:prSet phldrT="[Text]"/>
      <dgm:spPr/>
      <dgm:t>
        <a:bodyPr/>
        <a:lstStyle/>
        <a:p>
          <a:r>
            <a:rPr lang="en-US" dirty="0"/>
            <a:t>Get cars research ready</a:t>
          </a:r>
        </a:p>
      </dgm:t>
    </dgm:pt>
    <dgm:pt modelId="{FB5C19DE-01E8-4F6D-8264-115FBE44A25A}" type="parTrans" cxnId="{02A76B25-96FC-403C-B909-40AE6AC840F9}">
      <dgm:prSet/>
      <dgm:spPr/>
      <dgm:t>
        <a:bodyPr/>
        <a:lstStyle/>
        <a:p>
          <a:endParaRPr lang="en-US"/>
        </a:p>
      </dgm:t>
    </dgm:pt>
    <dgm:pt modelId="{FD039F56-EBBE-47F0-A89E-5C45E61D4B89}" type="sibTrans" cxnId="{02A76B25-96FC-403C-B909-40AE6AC840F9}">
      <dgm:prSet/>
      <dgm:spPr/>
      <dgm:t>
        <a:bodyPr/>
        <a:lstStyle/>
        <a:p>
          <a:endParaRPr lang="en-US"/>
        </a:p>
      </dgm:t>
    </dgm:pt>
    <dgm:pt modelId="{AEAB41DE-8D33-40C5-B4E0-C115B1E63752}" type="pres">
      <dgm:prSet presAssocID="{FE60F9BF-7316-4CB0-9707-9D0551B05E86}" presName="CompostProcess" presStyleCnt="0">
        <dgm:presLayoutVars>
          <dgm:dir/>
          <dgm:resizeHandles val="exact"/>
        </dgm:presLayoutVars>
      </dgm:prSet>
      <dgm:spPr/>
    </dgm:pt>
    <dgm:pt modelId="{308CE167-D991-407D-9119-6E7A1D2A8582}" type="pres">
      <dgm:prSet presAssocID="{FE60F9BF-7316-4CB0-9707-9D0551B05E86}" presName="arrow" presStyleLbl="bgShp" presStyleIdx="0" presStyleCnt="1"/>
      <dgm:spPr/>
    </dgm:pt>
    <dgm:pt modelId="{5C2555E2-2418-4673-A6C2-069A410F904F}" type="pres">
      <dgm:prSet presAssocID="{FE60F9BF-7316-4CB0-9707-9D0551B05E86}" presName="linearProcess" presStyleCnt="0"/>
      <dgm:spPr/>
    </dgm:pt>
    <dgm:pt modelId="{CDBA720F-0865-42A0-A14B-7204EFA0FA25}" type="pres">
      <dgm:prSet presAssocID="{F344DA8D-468A-40A6-A0BA-5C0EB7BC958B}" presName="textNode" presStyleLbl="node1" presStyleIdx="0" presStyleCnt="7">
        <dgm:presLayoutVars>
          <dgm:bulletEnabled val="1"/>
        </dgm:presLayoutVars>
      </dgm:prSet>
      <dgm:spPr/>
    </dgm:pt>
    <dgm:pt modelId="{2535093D-131C-4AF5-A037-E9A088F7298E}" type="pres">
      <dgm:prSet presAssocID="{A48711F0-FBE1-4253-96C1-F8CBA2D98ABE}" presName="sibTrans" presStyleCnt="0"/>
      <dgm:spPr/>
    </dgm:pt>
    <dgm:pt modelId="{8632E2B1-6C51-4BB1-A68D-B1B2A2B49257}" type="pres">
      <dgm:prSet presAssocID="{20B1267F-D09F-48D9-888C-1023F5EBE956}" presName="textNode" presStyleLbl="node1" presStyleIdx="1" presStyleCnt="7">
        <dgm:presLayoutVars>
          <dgm:bulletEnabled val="1"/>
        </dgm:presLayoutVars>
      </dgm:prSet>
      <dgm:spPr/>
    </dgm:pt>
    <dgm:pt modelId="{7E9E1E29-91AE-4BF1-A163-A2826E9A1312}" type="pres">
      <dgm:prSet presAssocID="{AC40905E-BC29-4C5B-955F-C96266731A4F}" presName="sibTrans" presStyleCnt="0"/>
      <dgm:spPr/>
    </dgm:pt>
    <dgm:pt modelId="{0BEAE028-7567-4EF7-915F-11B3CA95A777}" type="pres">
      <dgm:prSet presAssocID="{501E5EA2-9FAC-4BB6-952A-55F0CAA08282}" presName="textNode" presStyleLbl="node1" presStyleIdx="2" presStyleCnt="7">
        <dgm:presLayoutVars>
          <dgm:bulletEnabled val="1"/>
        </dgm:presLayoutVars>
      </dgm:prSet>
      <dgm:spPr/>
    </dgm:pt>
    <dgm:pt modelId="{028078F3-0048-4835-B884-2D9AE3A531F9}" type="pres">
      <dgm:prSet presAssocID="{0F51DF90-D928-4C99-B179-EF0576B66C1E}" presName="sibTrans" presStyleCnt="0"/>
      <dgm:spPr/>
    </dgm:pt>
    <dgm:pt modelId="{BF51FB00-8795-4531-8DFA-4AC90021C8BE}" type="pres">
      <dgm:prSet presAssocID="{E73F6453-7FC6-42CB-B729-BC3AF2742B93}" presName="textNode" presStyleLbl="node1" presStyleIdx="3" presStyleCnt="7">
        <dgm:presLayoutVars>
          <dgm:bulletEnabled val="1"/>
        </dgm:presLayoutVars>
      </dgm:prSet>
      <dgm:spPr/>
    </dgm:pt>
    <dgm:pt modelId="{D8F61C50-97FD-47B1-88AE-A7B18E6EE7DD}" type="pres">
      <dgm:prSet presAssocID="{B654772B-9AFA-4A0E-A29D-BDFA1F41E84D}" presName="sibTrans" presStyleCnt="0"/>
      <dgm:spPr/>
    </dgm:pt>
    <dgm:pt modelId="{86EB34DD-BE13-4197-BEB4-AAB9B3D711C0}" type="pres">
      <dgm:prSet presAssocID="{75359207-0617-4EB6-96F0-594B59638963}" presName="textNode" presStyleLbl="node1" presStyleIdx="4" presStyleCnt="7">
        <dgm:presLayoutVars>
          <dgm:bulletEnabled val="1"/>
        </dgm:presLayoutVars>
      </dgm:prSet>
      <dgm:spPr/>
    </dgm:pt>
    <dgm:pt modelId="{D11A0A31-CAC3-4F2F-8631-7335D97A0297}" type="pres">
      <dgm:prSet presAssocID="{E5F696B1-B428-49E3-83B0-29ADBCF8197A}" presName="sibTrans" presStyleCnt="0"/>
      <dgm:spPr/>
    </dgm:pt>
    <dgm:pt modelId="{3C7FE2BC-2752-47A6-8256-519CC335E08B}" type="pres">
      <dgm:prSet presAssocID="{F6F76F9F-C7E5-412E-8302-75502556082F}" presName="textNode" presStyleLbl="node1" presStyleIdx="5" presStyleCnt="7">
        <dgm:presLayoutVars>
          <dgm:bulletEnabled val="1"/>
        </dgm:presLayoutVars>
      </dgm:prSet>
      <dgm:spPr/>
    </dgm:pt>
    <dgm:pt modelId="{50765509-2F4A-49E4-A5B0-290E73AF6743}" type="pres">
      <dgm:prSet presAssocID="{4F1A9C25-FF7D-4D34-B179-EC0E2761F7BE}" presName="sibTrans" presStyleCnt="0"/>
      <dgm:spPr/>
    </dgm:pt>
    <dgm:pt modelId="{304849FA-1A5C-4CE2-97A3-CB3C456681E3}" type="pres">
      <dgm:prSet presAssocID="{B03A5375-AFDD-4B4D-94B6-7DA2C61943C0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B6E7710-E542-4F51-8A1F-A5131D78CC56}" type="presOf" srcId="{20B1267F-D09F-48D9-888C-1023F5EBE956}" destId="{8632E2B1-6C51-4BB1-A68D-B1B2A2B49257}" srcOrd="0" destOrd="0" presId="urn:microsoft.com/office/officeart/2005/8/layout/hProcess9"/>
    <dgm:cxn modelId="{45E4EC17-9C85-4F66-9CF7-B8B945721C50}" type="presOf" srcId="{75359207-0617-4EB6-96F0-594B59638963}" destId="{86EB34DD-BE13-4197-BEB4-AAB9B3D711C0}" srcOrd="0" destOrd="0" presId="urn:microsoft.com/office/officeart/2005/8/layout/hProcess9"/>
    <dgm:cxn modelId="{C751001C-156D-4AFF-A93D-3C1000C2362E}" type="presOf" srcId="{F6F76F9F-C7E5-412E-8302-75502556082F}" destId="{3C7FE2BC-2752-47A6-8256-519CC335E08B}" srcOrd="0" destOrd="0" presId="urn:microsoft.com/office/officeart/2005/8/layout/hProcess9"/>
    <dgm:cxn modelId="{02A76B25-96FC-403C-B909-40AE6AC840F9}" srcId="{FE60F9BF-7316-4CB0-9707-9D0551B05E86}" destId="{B03A5375-AFDD-4B4D-94B6-7DA2C61943C0}" srcOrd="6" destOrd="0" parTransId="{FB5C19DE-01E8-4F6D-8264-115FBE44A25A}" sibTransId="{FD039F56-EBBE-47F0-A89E-5C45E61D4B89}"/>
    <dgm:cxn modelId="{BD126830-ACA1-4BF8-BCAF-9DCEA107AF6B}" srcId="{FE60F9BF-7316-4CB0-9707-9D0551B05E86}" destId="{F6F76F9F-C7E5-412E-8302-75502556082F}" srcOrd="5" destOrd="0" parTransId="{BA41A5C8-1C00-4E3B-BA69-7234C78F87AC}" sibTransId="{4F1A9C25-FF7D-4D34-B179-EC0E2761F7BE}"/>
    <dgm:cxn modelId="{0CE80662-6C7D-44A8-B116-C88DC4A355F9}" type="presOf" srcId="{501E5EA2-9FAC-4BB6-952A-55F0CAA08282}" destId="{0BEAE028-7567-4EF7-915F-11B3CA95A777}" srcOrd="0" destOrd="0" presId="urn:microsoft.com/office/officeart/2005/8/layout/hProcess9"/>
    <dgm:cxn modelId="{06EF1F6A-BEC9-4116-BC02-3A5CFB16F3DA}" type="presOf" srcId="{B03A5375-AFDD-4B4D-94B6-7DA2C61943C0}" destId="{304849FA-1A5C-4CE2-97A3-CB3C456681E3}" srcOrd="0" destOrd="0" presId="urn:microsoft.com/office/officeart/2005/8/layout/hProcess9"/>
    <dgm:cxn modelId="{70659A71-A329-4D17-A797-3D392C00FEED}" srcId="{FE60F9BF-7316-4CB0-9707-9D0551B05E86}" destId="{20B1267F-D09F-48D9-888C-1023F5EBE956}" srcOrd="1" destOrd="0" parTransId="{33703916-4A8A-4298-9F99-A959949F79A9}" sibTransId="{AC40905E-BC29-4C5B-955F-C96266731A4F}"/>
    <dgm:cxn modelId="{4F8C088A-552B-43E2-83AA-5FC87002EF3B}" type="presOf" srcId="{F344DA8D-468A-40A6-A0BA-5C0EB7BC958B}" destId="{CDBA720F-0865-42A0-A14B-7204EFA0FA25}" srcOrd="0" destOrd="0" presId="urn:microsoft.com/office/officeart/2005/8/layout/hProcess9"/>
    <dgm:cxn modelId="{BEF3168B-618A-474B-9E3B-B1FFDA0E2CFD}" srcId="{FE60F9BF-7316-4CB0-9707-9D0551B05E86}" destId="{75359207-0617-4EB6-96F0-594B59638963}" srcOrd="4" destOrd="0" parTransId="{B3126141-D553-4D27-B11E-507228881098}" sibTransId="{E5F696B1-B428-49E3-83B0-29ADBCF8197A}"/>
    <dgm:cxn modelId="{96C871A0-2873-4795-BF09-E1A4814D8867}" srcId="{FE60F9BF-7316-4CB0-9707-9D0551B05E86}" destId="{E73F6453-7FC6-42CB-B729-BC3AF2742B93}" srcOrd="3" destOrd="0" parTransId="{20672F27-C71A-462B-B05A-EBD51851E99D}" sibTransId="{B654772B-9AFA-4A0E-A29D-BDFA1F41E84D}"/>
    <dgm:cxn modelId="{F72C26C5-FBAF-44F4-A947-0FEE3D3B0765}" type="presOf" srcId="{E73F6453-7FC6-42CB-B729-BC3AF2742B93}" destId="{BF51FB00-8795-4531-8DFA-4AC90021C8BE}" srcOrd="0" destOrd="0" presId="urn:microsoft.com/office/officeart/2005/8/layout/hProcess9"/>
    <dgm:cxn modelId="{B92043D5-0D6E-4EAB-B53D-5BFBC663DFB6}" type="presOf" srcId="{FE60F9BF-7316-4CB0-9707-9D0551B05E86}" destId="{AEAB41DE-8D33-40C5-B4E0-C115B1E63752}" srcOrd="0" destOrd="0" presId="urn:microsoft.com/office/officeart/2005/8/layout/hProcess9"/>
    <dgm:cxn modelId="{3B868FDA-E68F-4544-A00C-BA63D479FA31}" srcId="{FE60F9BF-7316-4CB0-9707-9D0551B05E86}" destId="{501E5EA2-9FAC-4BB6-952A-55F0CAA08282}" srcOrd="2" destOrd="0" parTransId="{7E6DAB0C-4428-4D5D-BF59-E78556D984C3}" sibTransId="{0F51DF90-D928-4C99-B179-EF0576B66C1E}"/>
    <dgm:cxn modelId="{BA1C87DD-E6B8-4A0D-84E5-93FD96240FA7}" srcId="{FE60F9BF-7316-4CB0-9707-9D0551B05E86}" destId="{F344DA8D-468A-40A6-A0BA-5C0EB7BC958B}" srcOrd="0" destOrd="0" parTransId="{597162CE-8F68-4121-882F-7C51BF718A20}" sibTransId="{A48711F0-FBE1-4253-96C1-F8CBA2D98ABE}"/>
    <dgm:cxn modelId="{C09534EA-1F32-4CB1-8B8B-54921EC863E4}" type="presParOf" srcId="{AEAB41DE-8D33-40C5-B4E0-C115B1E63752}" destId="{308CE167-D991-407D-9119-6E7A1D2A8582}" srcOrd="0" destOrd="0" presId="urn:microsoft.com/office/officeart/2005/8/layout/hProcess9"/>
    <dgm:cxn modelId="{BBEB792C-7097-4DDA-AAF9-07316B9B8D39}" type="presParOf" srcId="{AEAB41DE-8D33-40C5-B4E0-C115B1E63752}" destId="{5C2555E2-2418-4673-A6C2-069A410F904F}" srcOrd="1" destOrd="0" presId="urn:microsoft.com/office/officeart/2005/8/layout/hProcess9"/>
    <dgm:cxn modelId="{489349D5-202D-4020-BAA3-08ACBAC78015}" type="presParOf" srcId="{5C2555E2-2418-4673-A6C2-069A410F904F}" destId="{CDBA720F-0865-42A0-A14B-7204EFA0FA25}" srcOrd="0" destOrd="0" presId="urn:microsoft.com/office/officeart/2005/8/layout/hProcess9"/>
    <dgm:cxn modelId="{A084D253-7597-4FD8-BDDE-023A25D9A9CA}" type="presParOf" srcId="{5C2555E2-2418-4673-A6C2-069A410F904F}" destId="{2535093D-131C-4AF5-A037-E9A088F7298E}" srcOrd="1" destOrd="0" presId="urn:microsoft.com/office/officeart/2005/8/layout/hProcess9"/>
    <dgm:cxn modelId="{A6EB02E5-0E66-4CCB-B6A8-DC37B28FACB6}" type="presParOf" srcId="{5C2555E2-2418-4673-A6C2-069A410F904F}" destId="{8632E2B1-6C51-4BB1-A68D-B1B2A2B49257}" srcOrd="2" destOrd="0" presId="urn:microsoft.com/office/officeart/2005/8/layout/hProcess9"/>
    <dgm:cxn modelId="{D50FB8A9-B384-4D53-9105-85E4FA7D122D}" type="presParOf" srcId="{5C2555E2-2418-4673-A6C2-069A410F904F}" destId="{7E9E1E29-91AE-4BF1-A163-A2826E9A1312}" srcOrd="3" destOrd="0" presId="urn:microsoft.com/office/officeart/2005/8/layout/hProcess9"/>
    <dgm:cxn modelId="{5E848E1C-02C3-4053-8B9C-1210A0DEF582}" type="presParOf" srcId="{5C2555E2-2418-4673-A6C2-069A410F904F}" destId="{0BEAE028-7567-4EF7-915F-11B3CA95A777}" srcOrd="4" destOrd="0" presId="urn:microsoft.com/office/officeart/2005/8/layout/hProcess9"/>
    <dgm:cxn modelId="{16FF6E05-50B4-4962-9F75-CA9A3962B3FA}" type="presParOf" srcId="{5C2555E2-2418-4673-A6C2-069A410F904F}" destId="{028078F3-0048-4835-B884-2D9AE3A531F9}" srcOrd="5" destOrd="0" presId="urn:microsoft.com/office/officeart/2005/8/layout/hProcess9"/>
    <dgm:cxn modelId="{C76E93A0-AAC0-4833-AF12-33F41FE5D9D5}" type="presParOf" srcId="{5C2555E2-2418-4673-A6C2-069A410F904F}" destId="{BF51FB00-8795-4531-8DFA-4AC90021C8BE}" srcOrd="6" destOrd="0" presId="urn:microsoft.com/office/officeart/2005/8/layout/hProcess9"/>
    <dgm:cxn modelId="{223ECDAF-F806-42BE-A6CC-2C7DA629FC7E}" type="presParOf" srcId="{5C2555E2-2418-4673-A6C2-069A410F904F}" destId="{D8F61C50-97FD-47B1-88AE-A7B18E6EE7DD}" srcOrd="7" destOrd="0" presId="urn:microsoft.com/office/officeart/2005/8/layout/hProcess9"/>
    <dgm:cxn modelId="{D2F712AA-ECA4-4D94-BECB-3421B48A0938}" type="presParOf" srcId="{5C2555E2-2418-4673-A6C2-069A410F904F}" destId="{86EB34DD-BE13-4197-BEB4-AAB9B3D711C0}" srcOrd="8" destOrd="0" presId="urn:microsoft.com/office/officeart/2005/8/layout/hProcess9"/>
    <dgm:cxn modelId="{828D5EA1-A2D1-45F7-B92E-42293408B92B}" type="presParOf" srcId="{5C2555E2-2418-4673-A6C2-069A410F904F}" destId="{D11A0A31-CAC3-4F2F-8631-7335D97A0297}" srcOrd="9" destOrd="0" presId="urn:microsoft.com/office/officeart/2005/8/layout/hProcess9"/>
    <dgm:cxn modelId="{20F5DB06-1E02-4DDB-A4C3-D2078B23CF68}" type="presParOf" srcId="{5C2555E2-2418-4673-A6C2-069A410F904F}" destId="{3C7FE2BC-2752-47A6-8256-519CC335E08B}" srcOrd="10" destOrd="0" presId="urn:microsoft.com/office/officeart/2005/8/layout/hProcess9"/>
    <dgm:cxn modelId="{3CCB9E40-C5E3-4F2D-B268-9E22905CE283}" type="presParOf" srcId="{5C2555E2-2418-4673-A6C2-069A410F904F}" destId="{50765509-2F4A-49E4-A5B0-290E73AF6743}" srcOrd="11" destOrd="0" presId="urn:microsoft.com/office/officeart/2005/8/layout/hProcess9"/>
    <dgm:cxn modelId="{0B5F8474-F2CA-4AEC-BBF3-B28F3728168F}" type="presParOf" srcId="{5C2555E2-2418-4673-A6C2-069A410F904F}" destId="{304849FA-1A5C-4CE2-97A3-CB3C456681E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653DD-DF24-442E-AA6C-BB58A4F255A0}">
      <dsp:nvSpPr>
        <dsp:cNvPr id="0" name=""/>
        <dsp:cNvSpPr/>
      </dsp:nvSpPr>
      <dsp:spPr>
        <a:xfrm>
          <a:off x="1108" y="0"/>
          <a:ext cx="2883094" cy="33415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Disassembly</a:t>
          </a:r>
        </a:p>
      </dsp:txBody>
      <dsp:txXfrm>
        <a:off x="1108" y="0"/>
        <a:ext cx="2883094" cy="1002467"/>
      </dsp:txXfrm>
    </dsp:sp>
    <dsp:sp modelId="{ABD58E5D-1CE1-40D4-AF5E-C47699D03476}">
      <dsp:nvSpPr>
        <dsp:cNvPr id="0" name=""/>
        <dsp:cNvSpPr/>
      </dsp:nvSpPr>
      <dsp:spPr>
        <a:xfrm>
          <a:off x="289418" y="1002752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Motor</a:t>
          </a:r>
        </a:p>
      </dsp:txBody>
      <dsp:txXfrm>
        <a:off x="308646" y="1021980"/>
        <a:ext cx="2268019" cy="618026"/>
      </dsp:txXfrm>
    </dsp:sp>
    <dsp:sp modelId="{3DB51CB4-3604-4963-99D5-01F03D10CC75}">
      <dsp:nvSpPr>
        <dsp:cNvPr id="0" name=""/>
        <dsp:cNvSpPr/>
      </dsp:nvSpPr>
      <dsp:spPr>
        <a:xfrm>
          <a:off x="289418" y="1760232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ESC</a:t>
          </a:r>
        </a:p>
      </dsp:txBody>
      <dsp:txXfrm>
        <a:off x="308646" y="1779460"/>
        <a:ext cx="2268019" cy="618026"/>
      </dsp:txXfrm>
    </dsp:sp>
    <dsp:sp modelId="{966AF59B-2303-46F6-854F-607279CE9BDC}">
      <dsp:nvSpPr>
        <dsp:cNvPr id="0" name=""/>
        <dsp:cNvSpPr/>
      </dsp:nvSpPr>
      <dsp:spPr>
        <a:xfrm>
          <a:off x="289418" y="2517711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Miscellaneous parts</a:t>
          </a:r>
        </a:p>
      </dsp:txBody>
      <dsp:txXfrm>
        <a:off x="308646" y="2536939"/>
        <a:ext cx="2268019" cy="618026"/>
      </dsp:txXfrm>
    </dsp:sp>
    <dsp:sp modelId="{0EA47A26-4C4E-401D-9CF4-E60F5D1AF7CB}">
      <dsp:nvSpPr>
        <dsp:cNvPr id="0" name=""/>
        <dsp:cNvSpPr/>
      </dsp:nvSpPr>
      <dsp:spPr>
        <a:xfrm>
          <a:off x="3100436" y="0"/>
          <a:ext cx="2883094" cy="33415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Sub-Assembly</a:t>
          </a:r>
          <a:endParaRPr lang="en-US" sz="3600" kern="1200" dirty="0"/>
        </a:p>
      </dsp:txBody>
      <dsp:txXfrm>
        <a:off x="3100436" y="0"/>
        <a:ext cx="2883094" cy="1002467"/>
      </dsp:txXfrm>
    </dsp:sp>
    <dsp:sp modelId="{97F9BC51-CFAC-440F-8DA5-F412A13F61A5}">
      <dsp:nvSpPr>
        <dsp:cNvPr id="0" name=""/>
        <dsp:cNvSpPr/>
      </dsp:nvSpPr>
      <dsp:spPr>
        <a:xfrm>
          <a:off x="3388745" y="1002752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Chassis</a:t>
          </a:r>
        </a:p>
      </dsp:txBody>
      <dsp:txXfrm>
        <a:off x="3407973" y="1021980"/>
        <a:ext cx="2268019" cy="618026"/>
      </dsp:txXfrm>
    </dsp:sp>
    <dsp:sp modelId="{92CAC0D0-D705-48BB-8E02-22AFBCEE5488}">
      <dsp:nvSpPr>
        <dsp:cNvPr id="0" name=""/>
        <dsp:cNvSpPr/>
      </dsp:nvSpPr>
      <dsp:spPr>
        <a:xfrm>
          <a:off x="3388745" y="1760232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 Board</a:t>
          </a:r>
        </a:p>
      </dsp:txBody>
      <dsp:txXfrm>
        <a:off x="3407973" y="1779460"/>
        <a:ext cx="2268019" cy="618026"/>
      </dsp:txXfrm>
    </dsp:sp>
    <dsp:sp modelId="{5BF0B3B2-7F94-4817-A5D4-4077E47A88A8}">
      <dsp:nvSpPr>
        <dsp:cNvPr id="0" name=""/>
        <dsp:cNvSpPr/>
      </dsp:nvSpPr>
      <dsp:spPr>
        <a:xfrm>
          <a:off x="3388745" y="2517711"/>
          <a:ext cx="2306475" cy="656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Jetson/Orbitty</a:t>
          </a:r>
        </a:p>
      </dsp:txBody>
      <dsp:txXfrm>
        <a:off x="3407973" y="2536939"/>
        <a:ext cx="2268019" cy="618026"/>
      </dsp:txXfrm>
    </dsp:sp>
    <dsp:sp modelId="{07947681-95B1-402E-A09F-0C00B7E51FB2}">
      <dsp:nvSpPr>
        <dsp:cNvPr id="0" name=""/>
        <dsp:cNvSpPr/>
      </dsp:nvSpPr>
      <dsp:spPr>
        <a:xfrm>
          <a:off x="6199763" y="0"/>
          <a:ext cx="2883094" cy="33415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Electrical</a:t>
          </a:r>
        </a:p>
      </dsp:txBody>
      <dsp:txXfrm>
        <a:off x="6199763" y="0"/>
        <a:ext cx="2883094" cy="1002467"/>
      </dsp:txXfrm>
    </dsp:sp>
    <dsp:sp modelId="{F07C1C19-40C5-46A2-BF25-F8FEC70AFE67}">
      <dsp:nvSpPr>
        <dsp:cNvPr id="0" name=""/>
        <dsp:cNvSpPr/>
      </dsp:nvSpPr>
      <dsp:spPr>
        <a:xfrm>
          <a:off x="6488072" y="1003446"/>
          <a:ext cx="2306475" cy="1007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Motor Connectors</a:t>
          </a:r>
        </a:p>
      </dsp:txBody>
      <dsp:txXfrm>
        <a:off x="6517581" y="1032955"/>
        <a:ext cx="2247457" cy="948507"/>
      </dsp:txXfrm>
    </dsp:sp>
    <dsp:sp modelId="{9E00E54E-11A2-415C-8DC3-5C70E51FC834}">
      <dsp:nvSpPr>
        <dsp:cNvPr id="0" name=""/>
        <dsp:cNvSpPr/>
      </dsp:nvSpPr>
      <dsp:spPr>
        <a:xfrm>
          <a:off x="6488072" y="2165975"/>
          <a:ext cx="2306475" cy="1007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Wiring to Power </a:t>
          </a:r>
        </a:p>
      </dsp:txBody>
      <dsp:txXfrm>
        <a:off x="6517581" y="2195484"/>
        <a:ext cx="2247457" cy="948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7B84-59F9-40B9-BE0F-D7E94E36CD2F}">
      <dsp:nvSpPr>
        <dsp:cNvPr id="0" name=""/>
        <dsp:cNvSpPr/>
      </dsp:nvSpPr>
      <dsp:spPr>
        <a:xfrm>
          <a:off x="2198" y="0"/>
          <a:ext cx="2157108" cy="353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VESC</a:t>
          </a:r>
        </a:p>
      </dsp:txBody>
      <dsp:txXfrm>
        <a:off x="2198" y="0"/>
        <a:ext cx="2157108" cy="1061249"/>
      </dsp:txXfrm>
    </dsp:sp>
    <dsp:sp modelId="{9E4F4D94-36B8-4E29-9273-2B1E4AD08DEA}">
      <dsp:nvSpPr>
        <dsp:cNvPr id="0" name=""/>
        <dsp:cNvSpPr/>
      </dsp:nvSpPr>
      <dsp:spPr>
        <a:xfrm>
          <a:off x="217909" y="1061336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Firmware</a:t>
          </a:r>
        </a:p>
      </dsp:txBody>
      <dsp:txXfrm>
        <a:off x="233003" y="1076430"/>
        <a:ext cx="1695498" cy="485150"/>
      </dsp:txXfrm>
    </dsp:sp>
    <dsp:sp modelId="{88D05559-E3FE-49DF-B439-66C14764CA55}">
      <dsp:nvSpPr>
        <dsp:cNvPr id="0" name=""/>
        <dsp:cNvSpPr/>
      </dsp:nvSpPr>
      <dsp:spPr>
        <a:xfrm>
          <a:off x="217909" y="1655957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Motor Tuning</a:t>
          </a:r>
        </a:p>
      </dsp:txBody>
      <dsp:txXfrm>
        <a:off x="233003" y="1671051"/>
        <a:ext cx="1695498" cy="485150"/>
      </dsp:txXfrm>
    </dsp:sp>
    <dsp:sp modelId="{F9F42A29-95AB-4824-9BDD-56EB0F9DB4B8}">
      <dsp:nvSpPr>
        <dsp:cNvPr id="0" name=""/>
        <dsp:cNvSpPr/>
      </dsp:nvSpPr>
      <dsp:spPr>
        <a:xfrm>
          <a:off x="217909" y="2250578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Serial Comm.</a:t>
          </a:r>
        </a:p>
      </dsp:txBody>
      <dsp:txXfrm>
        <a:off x="233003" y="2265672"/>
        <a:ext cx="1695498" cy="485150"/>
      </dsp:txXfrm>
    </dsp:sp>
    <dsp:sp modelId="{5AB0182B-4591-42A6-A73E-6B1159D3B832}">
      <dsp:nvSpPr>
        <dsp:cNvPr id="0" name=""/>
        <dsp:cNvSpPr/>
      </dsp:nvSpPr>
      <dsp:spPr>
        <a:xfrm>
          <a:off x="217909" y="2845199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Keyboard Control</a:t>
          </a:r>
        </a:p>
      </dsp:txBody>
      <dsp:txXfrm>
        <a:off x="233003" y="2860293"/>
        <a:ext cx="1695498" cy="485150"/>
      </dsp:txXfrm>
    </dsp:sp>
    <dsp:sp modelId="{78E95A25-DE7C-42A0-8351-AD5F81934BE1}">
      <dsp:nvSpPr>
        <dsp:cNvPr id="0" name=""/>
        <dsp:cNvSpPr/>
      </dsp:nvSpPr>
      <dsp:spPr>
        <a:xfrm>
          <a:off x="2321089" y="0"/>
          <a:ext cx="2157108" cy="353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Lidar</a:t>
          </a:r>
        </a:p>
      </dsp:txBody>
      <dsp:txXfrm>
        <a:off x="2321089" y="0"/>
        <a:ext cx="2157108" cy="1061249"/>
      </dsp:txXfrm>
    </dsp:sp>
    <dsp:sp modelId="{A9439361-8939-4748-8041-2328AB037BBA}">
      <dsp:nvSpPr>
        <dsp:cNvPr id="0" name=""/>
        <dsp:cNvSpPr/>
      </dsp:nvSpPr>
      <dsp:spPr>
        <a:xfrm>
          <a:off x="2536800" y="1061551"/>
          <a:ext cx="1725686" cy="69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Connect</a:t>
          </a:r>
        </a:p>
      </dsp:txBody>
      <dsp:txXfrm>
        <a:off x="2557155" y="1081906"/>
        <a:ext cx="1684976" cy="654266"/>
      </dsp:txXfrm>
    </dsp:sp>
    <dsp:sp modelId="{C67D0DBF-AD01-4F6D-9A4F-71E39D54064D}">
      <dsp:nvSpPr>
        <dsp:cNvPr id="0" name=""/>
        <dsp:cNvSpPr/>
      </dsp:nvSpPr>
      <dsp:spPr>
        <a:xfrm>
          <a:off x="2536800" y="1863448"/>
          <a:ext cx="1725686" cy="69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ROS Node</a:t>
          </a:r>
        </a:p>
      </dsp:txBody>
      <dsp:txXfrm>
        <a:off x="2557155" y="1883803"/>
        <a:ext cx="1684976" cy="654266"/>
      </dsp:txXfrm>
    </dsp:sp>
    <dsp:sp modelId="{DF21E278-916C-4360-AB2B-0E428403DFF4}">
      <dsp:nvSpPr>
        <dsp:cNvPr id="0" name=""/>
        <dsp:cNvSpPr/>
      </dsp:nvSpPr>
      <dsp:spPr>
        <a:xfrm>
          <a:off x="2536800" y="2665344"/>
          <a:ext cx="1725686" cy="69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Observe Data</a:t>
          </a:r>
        </a:p>
      </dsp:txBody>
      <dsp:txXfrm>
        <a:off x="2557155" y="2685699"/>
        <a:ext cx="1684976" cy="654266"/>
      </dsp:txXfrm>
    </dsp:sp>
    <dsp:sp modelId="{DF6331AF-35C4-42DD-B5B6-2982D191D4D7}">
      <dsp:nvSpPr>
        <dsp:cNvPr id="0" name=""/>
        <dsp:cNvSpPr/>
      </dsp:nvSpPr>
      <dsp:spPr>
        <a:xfrm>
          <a:off x="4639981" y="0"/>
          <a:ext cx="2157108" cy="353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Setup</a:t>
          </a:r>
        </a:p>
      </dsp:txBody>
      <dsp:txXfrm>
        <a:off x="4639981" y="0"/>
        <a:ext cx="2157108" cy="1061249"/>
      </dsp:txXfrm>
    </dsp:sp>
    <dsp:sp modelId="{BA8C44E8-11F9-487E-AD21-A4AAC1FB3AB8}">
      <dsp:nvSpPr>
        <dsp:cNvPr id="0" name=""/>
        <dsp:cNvSpPr/>
      </dsp:nvSpPr>
      <dsp:spPr>
        <a:xfrm>
          <a:off x="4855692" y="1061336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Jetson Setup</a:t>
          </a:r>
        </a:p>
      </dsp:txBody>
      <dsp:txXfrm>
        <a:off x="4870786" y="1076430"/>
        <a:ext cx="1695498" cy="485150"/>
      </dsp:txXfrm>
    </dsp:sp>
    <dsp:sp modelId="{7C607410-232D-4117-865D-6EEF34E2A21B}">
      <dsp:nvSpPr>
        <dsp:cNvPr id="0" name=""/>
        <dsp:cNvSpPr/>
      </dsp:nvSpPr>
      <dsp:spPr>
        <a:xfrm>
          <a:off x="4855692" y="1655957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SSH Comm.</a:t>
          </a:r>
        </a:p>
      </dsp:txBody>
      <dsp:txXfrm>
        <a:off x="4870786" y="1671051"/>
        <a:ext cx="1695498" cy="485150"/>
      </dsp:txXfrm>
    </dsp:sp>
    <dsp:sp modelId="{936EDD44-BF3D-4C36-9307-7919FE911EC3}">
      <dsp:nvSpPr>
        <dsp:cNvPr id="0" name=""/>
        <dsp:cNvSpPr/>
      </dsp:nvSpPr>
      <dsp:spPr>
        <a:xfrm>
          <a:off x="4855692" y="2250578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Directories</a:t>
          </a:r>
        </a:p>
      </dsp:txBody>
      <dsp:txXfrm>
        <a:off x="4870786" y="2265672"/>
        <a:ext cx="1695498" cy="485150"/>
      </dsp:txXfrm>
    </dsp:sp>
    <dsp:sp modelId="{E6DB1C03-33A1-42C9-A606-C5BACA5FCAC1}">
      <dsp:nvSpPr>
        <dsp:cNvPr id="0" name=""/>
        <dsp:cNvSpPr/>
      </dsp:nvSpPr>
      <dsp:spPr>
        <a:xfrm>
          <a:off x="4855692" y="2845199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Packages</a:t>
          </a:r>
        </a:p>
      </dsp:txBody>
      <dsp:txXfrm>
        <a:off x="4870786" y="2860293"/>
        <a:ext cx="1695498" cy="485150"/>
      </dsp:txXfrm>
    </dsp:sp>
    <dsp:sp modelId="{743DD792-95C3-4B1C-90B7-0420988022BC}">
      <dsp:nvSpPr>
        <dsp:cNvPr id="0" name=""/>
        <dsp:cNvSpPr/>
      </dsp:nvSpPr>
      <dsp:spPr>
        <a:xfrm>
          <a:off x="6958873" y="0"/>
          <a:ext cx="2157108" cy="353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ROS</a:t>
          </a:r>
        </a:p>
      </dsp:txBody>
      <dsp:txXfrm>
        <a:off x="6958873" y="0"/>
        <a:ext cx="2157108" cy="1061249"/>
      </dsp:txXfrm>
    </dsp:sp>
    <dsp:sp modelId="{33691169-9FF0-4007-97A9-543BD8774FF7}">
      <dsp:nvSpPr>
        <dsp:cNvPr id="0" name=""/>
        <dsp:cNvSpPr/>
      </dsp:nvSpPr>
      <dsp:spPr>
        <a:xfrm>
          <a:off x="7174584" y="1061336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Nodes/Topics</a:t>
          </a:r>
        </a:p>
      </dsp:txBody>
      <dsp:txXfrm>
        <a:off x="7189678" y="1076430"/>
        <a:ext cx="1695498" cy="485150"/>
      </dsp:txXfrm>
    </dsp:sp>
    <dsp:sp modelId="{92EB978D-DF05-4465-8781-B32A4FA5D85F}">
      <dsp:nvSpPr>
        <dsp:cNvPr id="0" name=""/>
        <dsp:cNvSpPr/>
      </dsp:nvSpPr>
      <dsp:spPr>
        <a:xfrm>
          <a:off x="7174584" y="1655957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Launch Files</a:t>
          </a:r>
        </a:p>
      </dsp:txBody>
      <dsp:txXfrm>
        <a:off x="7189678" y="1671051"/>
        <a:ext cx="1695498" cy="485150"/>
      </dsp:txXfrm>
    </dsp:sp>
    <dsp:sp modelId="{A63C091E-3952-4D26-A659-911D676B4C90}">
      <dsp:nvSpPr>
        <dsp:cNvPr id="0" name=""/>
        <dsp:cNvSpPr/>
      </dsp:nvSpPr>
      <dsp:spPr>
        <a:xfrm>
          <a:off x="7174584" y="2250578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Drivers?</a:t>
          </a:r>
        </a:p>
      </dsp:txBody>
      <dsp:txXfrm>
        <a:off x="7189678" y="2265672"/>
        <a:ext cx="1695498" cy="485150"/>
      </dsp:txXfrm>
    </dsp:sp>
    <dsp:sp modelId="{98757330-3FF9-41E5-AFA4-DAD4D656784B}">
      <dsp:nvSpPr>
        <dsp:cNvPr id="0" name=""/>
        <dsp:cNvSpPr/>
      </dsp:nvSpPr>
      <dsp:spPr>
        <a:xfrm>
          <a:off x="7174584" y="2845199"/>
          <a:ext cx="1725686" cy="51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Algorithms</a:t>
          </a:r>
        </a:p>
      </dsp:txBody>
      <dsp:txXfrm>
        <a:off x="7189678" y="2860293"/>
        <a:ext cx="1695498" cy="485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5AF98-1D45-466D-A91C-73293EB63BA6}">
      <dsp:nvSpPr>
        <dsp:cNvPr id="0" name=""/>
        <dsp:cNvSpPr/>
      </dsp:nvSpPr>
      <dsp:spPr>
        <a:xfrm>
          <a:off x="0" y="255867"/>
          <a:ext cx="10058399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Format communications across topics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Publishing and subscribing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Basic actions (turn, accelerate, laser scan, compute odometry…)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Tuning parameters (motor rpm, turn rates….)</a:t>
          </a:r>
        </a:p>
      </dsp:txBody>
      <dsp:txXfrm>
        <a:off x="0" y="255867"/>
        <a:ext cx="10058399" cy="1278900"/>
      </dsp:txXfrm>
    </dsp:sp>
    <dsp:sp modelId="{9FDE938A-EBCE-4605-A771-121F266BB344}">
      <dsp:nvSpPr>
        <dsp:cNvPr id="0" name=""/>
        <dsp:cNvSpPr/>
      </dsp:nvSpPr>
      <dsp:spPr>
        <a:xfrm>
          <a:off x="502920" y="49227"/>
          <a:ext cx="70408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 Files - Python</a:t>
          </a:r>
        </a:p>
      </dsp:txBody>
      <dsp:txXfrm>
        <a:off x="523095" y="69402"/>
        <a:ext cx="7000530" cy="372930"/>
      </dsp:txXfrm>
    </dsp:sp>
    <dsp:sp modelId="{8F2D86F4-D317-4174-9A59-39DEAA4AA736}">
      <dsp:nvSpPr>
        <dsp:cNvPr id="0" name=""/>
        <dsp:cNvSpPr/>
      </dsp:nvSpPr>
      <dsp:spPr>
        <a:xfrm>
          <a:off x="0" y="1817007"/>
          <a:ext cx="1005839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Directory and package setup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Initiate necessary files (nodes, drivers, other launch files….)</a:t>
          </a:r>
        </a:p>
      </dsp:txBody>
      <dsp:txXfrm>
        <a:off x="0" y="1817007"/>
        <a:ext cx="10058399" cy="815850"/>
      </dsp:txXfrm>
    </dsp:sp>
    <dsp:sp modelId="{AB683731-9368-42EF-B435-08022FA72D3C}">
      <dsp:nvSpPr>
        <dsp:cNvPr id="0" name=""/>
        <dsp:cNvSpPr/>
      </dsp:nvSpPr>
      <dsp:spPr>
        <a:xfrm>
          <a:off x="502920" y="1610367"/>
          <a:ext cx="70408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Launch Files</a:t>
          </a:r>
        </a:p>
      </dsp:txBody>
      <dsp:txXfrm>
        <a:off x="523095" y="1630542"/>
        <a:ext cx="7000530" cy="372930"/>
      </dsp:txXfrm>
    </dsp:sp>
    <dsp:sp modelId="{7B039529-A41F-4C5E-B976-99211F80A5E8}">
      <dsp:nvSpPr>
        <dsp:cNvPr id="0" name=""/>
        <dsp:cNvSpPr/>
      </dsp:nvSpPr>
      <dsp:spPr>
        <a:xfrm>
          <a:off x="0" y="2915097"/>
          <a:ext cx="1005839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Reliable and expected operation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SSH Functionality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Vehicle Tuning</a:t>
          </a:r>
        </a:p>
      </dsp:txBody>
      <dsp:txXfrm>
        <a:off x="0" y="2915097"/>
        <a:ext cx="10058399" cy="1058400"/>
      </dsp:txXfrm>
    </dsp:sp>
    <dsp:sp modelId="{30E27C71-9984-4C25-9D73-739763D80BD5}">
      <dsp:nvSpPr>
        <dsp:cNvPr id="0" name=""/>
        <dsp:cNvSpPr/>
      </dsp:nvSpPr>
      <dsp:spPr>
        <a:xfrm>
          <a:off x="502920" y="2708457"/>
          <a:ext cx="70408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Keyboard Control </a:t>
          </a:r>
        </a:p>
      </dsp:txBody>
      <dsp:txXfrm>
        <a:off x="523095" y="2728632"/>
        <a:ext cx="700053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E18BC-A010-4C41-B399-149D4B2F046B}">
      <dsp:nvSpPr>
        <dsp:cNvPr id="0" name=""/>
        <dsp:cNvSpPr/>
      </dsp:nvSpPr>
      <dsp:spPr>
        <a:xfrm>
          <a:off x="1625" y="2100"/>
          <a:ext cx="10055148" cy="1877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Algorithms and Research</a:t>
          </a:r>
        </a:p>
      </dsp:txBody>
      <dsp:txXfrm>
        <a:off x="56624" y="57099"/>
        <a:ext cx="9945150" cy="1767797"/>
      </dsp:txXfrm>
    </dsp:sp>
    <dsp:sp modelId="{70759F2E-A4BD-4B91-847C-1FD46A1C2FD3}">
      <dsp:nvSpPr>
        <dsp:cNvPr id="0" name=""/>
        <dsp:cNvSpPr/>
      </dsp:nvSpPr>
      <dsp:spPr>
        <a:xfrm>
          <a:off x="1625" y="2142828"/>
          <a:ext cx="2364804" cy="1877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Localization</a:t>
          </a:r>
        </a:p>
      </dsp:txBody>
      <dsp:txXfrm>
        <a:off x="56624" y="2197827"/>
        <a:ext cx="2254806" cy="1767797"/>
      </dsp:txXfrm>
    </dsp:sp>
    <dsp:sp modelId="{239AD607-C14B-4848-A4C2-CB0B12043463}">
      <dsp:nvSpPr>
        <dsp:cNvPr id="0" name=""/>
        <dsp:cNvSpPr/>
      </dsp:nvSpPr>
      <dsp:spPr>
        <a:xfrm>
          <a:off x="2565073" y="2142828"/>
          <a:ext cx="2364804" cy="1877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Mapping</a:t>
          </a:r>
        </a:p>
      </dsp:txBody>
      <dsp:txXfrm>
        <a:off x="2620072" y="2197827"/>
        <a:ext cx="2254806" cy="1767797"/>
      </dsp:txXfrm>
    </dsp:sp>
    <dsp:sp modelId="{9B7B9B4B-A92D-409C-9985-E47477343486}">
      <dsp:nvSpPr>
        <dsp:cNvPr id="0" name=""/>
        <dsp:cNvSpPr/>
      </dsp:nvSpPr>
      <dsp:spPr>
        <a:xfrm>
          <a:off x="5128521" y="2142828"/>
          <a:ext cx="2364804" cy="1877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Path Planning</a:t>
          </a:r>
        </a:p>
      </dsp:txBody>
      <dsp:txXfrm>
        <a:off x="5183520" y="2197827"/>
        <a:ext cx="2254806" cy="1767797"/>
      </dsp:txXfrm>
    </dsp:sp>
    <dsp:sp modelId="{65E6F4A6-8447-4E9E-A932-3D5FA994D473}">
      <dsp:nvSpPr>
        <dsp:cNvPr id="0" name=""/>
        <dsp:cNvSpPr/>
      </dsp:nvSpPr>
      <dsp:spPr>
        <a:xfrm>
          <a:off x="7691969" y="2142828"/>
          <a:ext cx="2364804" cy="1877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Control Systems</a:t>
          </a:r>
        </a:p>
      </dsp:txBody>
      <dsp:txXfrm>
        <a:off x="7746968" y="2197827"/>
        <a:ext cx="2254806" cy="17677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768CA-6B1F-4BBE-AFF9-1C9C701843FB}">
      <dsp:nvSpPr>
        <dsp:cNvPr id="0" name=""/>
        <dsp:cNvSpPr/>
      </dsp:nvSpPr>
      <dsp:spPr>
        <a:xfrm>
          <a:off x="0" y="301407"/>
          <a:ext cx="10058399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Estimation of distance traveled and current pose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Noise filtering, adaptive machine learning, sensor data fusion </a:t>
          </a:r>
        </a:p>
      </dsp:txBody>
      <dsp:txXfrm>
        <a:off x="0" y="301407"/>
        <a:ext cx="10058399" cy="757575"/>
      </dsp:txXfrm>
    </dsp:sp>
    <dsp:sp modelId="{1F33B5F7-958D-4747-835E-9FBA6B279D0D}">
      <dsp:nvSpPr>
        <dsp:cNvPr id="0" name=""/>
        <dsp:cNvSpPr/>
      </dsp:nvSpPr>
      <dsp:spPr>
        <a:xfrm>
          <a:off x="502920" y="109527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Localization</a:t>
          </a:r>
        </a:p>
      </dsp:txBody>
      <dsp:txXfrm>
        <a:off x="521654" y="128261"/>
        <a:ext cx="7003412" cy="346292"/>
      </dsp:txXfrm>
    </dsp:sp>
    <dsp:sp modelId="{3C21F419-FC04-4312-A071-2DBBE5B95327}">
      <dsp:nvSpPr>
        <dsp:cNvPr id="0" name=""/>
        <dsp:cNvSpPr/>
      </dsp:nvSpPr>
      <dsp:spPr>
        <a:xfrm>
          <a:off x="0" y="1321062"/>
          <a:ext cx="10058399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Pattern recognition/feature extraction in surroundings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Incorporate into localization with environment reference</a:t>
          </a:r>
        </a:p>
      </dsp:txBody>
      <dsp:txXfrm>
        <a:off x="0" y="1321062"/>
        <a:ext cx="10058399" cy="757575"/>
      </dsp:txXfrm>
    </dsp:sp>
    <dsp:sp modelId="{C1E467B9-BAF9-40C8-BE46-856E2A6200EA}">
      <dsp:nvSpPr>
        <dsp:cNvPr id="0" name=""/>
        <dsp:cNvSpPr/>
      </dsp:nvSpPr>
      <dsp:spPr>
        <a:xfrm>
          <a:off x="502920" y="1129182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Mapping</a:t>
          </a:r>
        </a:p>
      </dsp:txBody>
      <dsp:txXfrm>
        <a:off x="521654" y="1147916"/>
        <a:ext cx="7003412" cy="346292"/>
      </dsp:txXfrm>
    </dsp:sp>
    <dsp:sp modelId="{F5F883C7-2850-482D-A881-265EA6E382C6}">
      <dsp:nvSpPr>
        <dsp:cNvPr id="0" name=""/>
        <dsp:cNvSpPr/>
      </dsp:nvSpPr>
      <dsp:spPr>
        <a:xfrm>
          <a:off x="0" y="2340717"/>
          <a:ext cx="10058399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Optimize travel to waypoint locations (machine learning optimization)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Localization and mapping assistance for accurate travel </a:t>
          </a:r>
        </a:p>
      </dsp:txBody>
      <dsp:txXfrm>
        <a:off x="0" y="2340717"/>
        <a:ext cx="10058399" cy="757575"/>
      </dsp:txXfrm>
    </dsp:sp>
    <dsp:sp modelId="{C7E0805D-97B5-41F7-9210-B7D3C8C8690A}">
      <dsp:nvSpPr>
        <dsp:cNvPr id="0" name=""/>
        <dsp:cNvSpPr/>
      </dsp:nvSpPr>
      <dsp:spPr>
        <a:xfrm>
          <a:off x="502920" y="2148837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Path Planning</a:t>
          </a:r>
        </a:p>
      </dsp:txBody>
      <dsp:txXfrm>
        <a:off x="521654" y="2167571"/>
        <a:ext cx="7003412" cy="346292"/>
      </dsp:txXfrm>
    </dsp:sp>
    <dsp:sp modelId="{E5276A57-730B-42FD-82E2-93F2482C6EA5}">
      <dsp:nvSpPr>
        <dsp:cNvPr id="0" name=""/>
        <dsp:cNvSpPr/>
      </dsp:nvSpPr>
      <dsp:spPr>
        <a:xfrm>
          <a:off x="0" y="3360372"/>
          <a:ext cx="1005839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Adaptive signal processing , state space optimization, PID control, damping system response  etc.</a:t>
          </a:r>
        </a:p>
      </dsp:txBody>
      <dsp:txXfrm>
        <a:off x="0" y="3360372"/>
        <a:ext cx="10058399" cy="552825"/>
      </dsp:txXfrm>
    </dsp:sp>
    <dsp:sp modelId="{3EF7B552-0A2F-470C-9477-F5962F9BECD4}">
      <dsp:nvSpPr>
        <dsp:cNvPr id="0" name=""/>
        <dsp:cNvSpPr/>
      </dsp:nvSpPr>
      <dsp:spPr>
        <a:xfrm>
          <a:off x="502920" y="3168492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 Systems</a:t>
          </a:r>
        </a:p>
      </dsp:txBody>
      <dsp:txXfrm>
        <a:off x="521654" y="3187226"/>
        <a:ext cx="700341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CE167-D991-407D-9119-6E7A1D2A8582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A720F-0865-42A0-A14B-7204EFA0FA25}">
      <dsp:nvSpPr>
        <dsp:cNvPr id="0" name=""/>
        <dsp:cNvSpPr/>
      </dsp:nvSpPr>
      <dsp:spPr>
        <a:xfrm>
          <a:off x="859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nodes, topics, &amp; launch files</a:t>
          </a:r>
        </a:p>
      </dsp:txBody>
      <dsp:txXfrm>
        <a:off x="68109" y="1274067"/>
        <a:ext cx="1243127" cy="1474590"/>
      </dsp:txXfrm>
    </dsp:sp>
    <dsp:sp modelId="{8632E2B1-6C51-4BB1-A68D-B1B2A2B49257}">
      <dsp:nvSpPr>
        <dsp:cNvPr id="0" name=""/>
        <dsp:cNvSpPr/>
      </dsp:nvSpPr>
      <dsp:spPr>
        <a:xfrm>
          <a:off x="1447368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Keyboard control over SSH</a:t>
          </a:r>
        </a:p>
      </dsp:txBody>
      <dsp:txXfrm>
        <a:off x="1514618" y="1274067"/>
        <a:ext cx="1243127" cy="1474590"/>
      </dsp:txXfrm>
    </dsp:sp>
    <dsp:sp modelId="{0BEAE028-7567-4EF7-915F-11B3CA95A777}">
      <dsp:nvSpPr>
        <dsp:cNvPr id="0" name=""/>
        <dsp:cNvSpPr/>
      </dsp:nvSpPr>
      <dsp:spPr>
        <a:xfrm>
          <a:off x="2893877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tuning parameters and odometry computations</a:t>
          </a:r>
        </a:p>
      </dsp:txBody>
      <dsp:txXfrm>
        <a:off x="2961127" y="1274067"/>
        <a:ext cx="1243127" cy="1474590"/>
      </dsp:txXfrm>
    </dsp:sp>
    <dsp:sp modelId="{BF51FB00-8795-4531-8DFA-4AC90021C8BE}">
      <dsp:nvSpPr>
        <dsp:cNvPr id="0" name=""/>
        <dsp:cNvSpPr/>
      </dsp:nvSpPr>
      <dsp:spPr>
        <a:xfrm>
          <a:off x="4340386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Tune vehicle</a:t>
          </a:r>
        </a:p>
      </dsp:txBody>
      <dsp:txXfrm>
        <a:off x="4407636" y="1274067"/>
        <a:ext cx="1243127" cy="1474590"/>
      </dsp:txXfrm>
    </dsp:sp>
    <dsp:sp modelId="{86EB34DD-BE13-4197-BEB4-AAB9B3D711C0}">
      <dsp:nvSpPr>
        <dsp:cNvPr id="0" name=""/>
        <dsp:cNvSpPr/>
      </dsp:nvSpPr>
      <dsp:spPr>
        <a:xfrm>
          <a:off x="5786895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 data logging</a:t>
          </a:r>
        </a:p>
      </dsp:txBody>
      <dsp:txXfrm>
        <a:off x="5854145" y="1274067"/>
        <a:ext cx="1243127" cy="1474590"/>
      </dsp:txXfrm>
    </dsp:sp>
    <dsp:sp modelId="{3C7FE2BC-2752-47A6-8256-519CC335E08B}">
      <dsp:nvSpPr>
        <dsp:cNvPr id="0" name=""/>
        <dsp:cNvSpPr/>
      </dsp:nvSpPr>
      <dsp:spPr>
        <a:xfrm>
          <a:off x="7233404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algorithms for autonomous tests</a:t>
          </a:r>
        </a:p>
      </dsp:txBody>
      <dsp:txXfrm>
        <a:off x="7300654" y="1274067"/>
        <a:ext cx="1243127" cy="1474590"/>
      </dsp:txXfrm>
    </dsp:sp>
    <dsp:sp modelId="{304849FA-1A5C-4CE2-97A3-CB3C456681E3}">
      <dsp:nvSpPr>
        <dsp:cNvPr id="0" name=""/>
        <dsp:cNvSpPr/>
      </dsp:nvSpPr>
      <dsp:spPr>
        <a:xfrm>
          <a:off x="8679912" y="1206817"/>
          <a:ext cx="137762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cars research ready</a:t>
          </a:r>
        </a:p>
      </dsp:txBody>
      <dsp:txXfrm>
        <a:off x="8747162" y="1274067"/>
        <a:ext cx="1243127" cy="147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35F1-9CAB-4909-8ED1-144BD72EA8B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3C0BE-B493-4650-9DF6-E979D811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472-08B5-4B46-AA4B-6204640958B4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3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20D-BFDC-4C51-9710-B570BC6A5787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336-9D73-437E-AEDB-50ADE5B28766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B93C-3453-4644-A055-CF438FA3B41D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C4B8-1C6C-46E7-A3D4-E40425242CD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C7A9-0534-4B15-B0E2-A211C63C39AB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3160-3067-4DA1-98FD-F1271B8FCDB8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6F1-47DB-4B7C-B932-FC8C25070A9D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8F6-CAD5-40CA-9759-A246F082EEB0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59A7A1-522C-4CFC-A4A7-0C3C3706FD37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BC5-62E5-4F58-A513-E7554A233E90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AEC95D-251D-4CD8-8B9E-7377E7829B92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8560-BC64-427E-8F8C-79618C4A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 dirty="0"/>
              <a:t>F1/10 Progress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7009-ED92-4422-8B7E-472C3D77B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2020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Peter Guarner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10F37-5A7D-41C8-BA8D-0B8B92C8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79" y="640081"/>
            <a:ext cx="6056457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2C40-3EC2-4005-9D5D-3F7DDB8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- Build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0158D7-43D2-46E6-B9A1-07DD03534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38947"/>
              </p:ext>
            </p:extLst>
          </p:nvPr>
        </p:nvGraphicFramePr>
        <p:xfrm>
          <a:off x="1554016" y="2042205"/>
          <a:ext cx="9083967" cy="334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76E81CF1-9136-48EA-8DC6-4493E1FCC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2373" y="5383762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D900CFD-1AA5-4AA4-85A6-D0A250F42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5225" y="545840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0EB691AF-F579-4B51-99BC-3D450277AA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799" y="538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B90419-0E13-435C-955A-9A11DA6A09FD}"/>
              </a:ext>
            </a:extLst>
          </p:cNvPr>
          <p:cNvSpPr/>
          <p:nvPr/>
        </p:nvSpPr>
        <p:spPr>
          <a:xfrm>
            <a:off x="8332237" y="1762260"/>
            <a:ext cx="2491273" cy="38698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C2CF4-40BD-4522-8CD0-292436B2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3"/>
            <a:ext cx="10058400" cy="1450757"/>
          </a:xfrm>
        </p:spPr>
        <p:txBody>
          <a:bodyPr/>
          <a:lstStyle/>
          <a:p>
            <a:r>
              <a:rPr lang="en-US" dirty="0"/>
              <a:t>Project Overview - Code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5A2F53-AA5F-4095-B6E1-9DA94FCCE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111990"/>
              </p:ext>
            </p:extLst>
          </p:nvPr>
        </p:nvGraphicFramePr>
        <p:xfrm>
          <a:off x="1536910" y="1928429"/>
          <a:ext cx="9118180" cy="353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729179A-4A36-4F60-8D0E-FAE9886EE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827" y="5465928"/>
            <a:ext cx="914400" cy="9144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D26E3C2-5BF5-4C80-BD79-6F1CF437E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8932" y="5465928"/>
            <a:ext cx="914400" cy="9144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A0BCF0DC-5276-4406-9029-BE7B44C728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8669" y="5505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B361-BDA8-4B2B-89FE-67A1FF1A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5B27F1-2CA7-4D81-B09A-C2BA0511A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110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5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3D9E-8254-4723-99CA-9E77BAA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84422F-1DBB-4D0C-A1F8-FD8E9141A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8396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87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A0DC-A5EA-4307-8253-D35DC61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Opportunities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7DF0D7-5873-437B-97EB-BD22114B2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9711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CB83-6145-4A85-B95B-5B8BB41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</p:spTree>
    <p:extLst>
      <p:ext uri="{BB962C8B-B14F-4D97-AF65-F5344CB8AC3E}">
        <p14:creationId xmlns:p14="http://schemas.microsoft.com/office/powerpoint/2010/main" val="321787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67D-3EDA-400D-9A84-2BEB6C55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Plan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79103D-ADDF-4AB3-9881-D288B6FDF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90423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84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4">
      <a:dk1>
        <a:srgbClr val="000000"/>
      </a:dk1>
      <a:lt1>
        <a:sysClr val="window" lastClr="FFFFFF"/>
      </a:lt1>
      <a:dk2>
        <a:srgbClr val="637052"/>
      </a:dk2>
      <a:lt2>
        <a:srgbClr val="FF9247"/>
      </a:lt2>
      <a:accent1>
        <a:srgbClr val="CC5300"/>
      </a:accent1>
      <a:accent2>
        <a:srgbClr val="001236"/>
      </a:accent2>
      <a:accent3>
        <a:srgbClr val="CC5300"/>
      </a:accent3>
      <a:accent4>
        <a:srgbClr val="F46300"/>
      </a:accent4>
      <a:accent5>
        <a:srgbClr val="00B05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1499EA5ACF94BABA5B21A6D61BCEC" ma:contentTypeVersion="6" ma:contentTypeDescription="Create a new document." ma:contentTypeScope="" ma:versionID="5945a752f55028895491ab10bade7928">
  <xsd:schema xmlns:xsd="http://www.w3.org/2001/XMLSchema" xmlns:xs="http://www.w3.org/2001/XMLSchema" xmlns:p="http://schemas.microsoft.com/office/2006/metadata/properties" xmlns:ns2="bd89db9a-6bed-4046-9454-cc2ca959678d" targetNamespace="http://schemas.microsoft.com/office/2006/metadata/properties" ma:root="true" ma:fieldsID="1687e387dc5226bcb305268cef78fc69" ns2:_="">
    <xsd:import namespace="bd89db9a-6bed-4046-9454-cc2ca95967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9db9a-6bed-4046-9454-cc2ca959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887536-6E7A-4CF9-9DD1-4679D4741D4E}"/>
</file>

<file path=customXml/itemProps2.xml><?xml version="1.0" encoding="utf-8"?>
<ds:datastoreItem xmlns:ds="http://schemas.openxmlformats.org/officeDocument/2006/customXml" ds:itemID="{AA45E3B7-BDAC-4C04-A7CC-C9EDDCCD5F89}"/>
</file>

<file path=customXml/itemProps3.xml><?xml version="1.0" encoding="utf-8"?>
<ds:datastoreItem xmlns:ds="http://schemas.openxmlformats.org/officeDocument/2006/customXml" ds:itemID="{C00D3D70-9267-4E0A-B4DF-855DB3D04A75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F1/10 Progress Summary</vt:lpstr>
      <vt:lpstr>Project Overview - Build</vt:lpstr>
      <vt:lpstr>Project Overview - Code</vt:lpstr>
      <vt:lpstr>Coming up…</vt:lpstr>
      <vt:lpstr>Then…</vt:lpstr>
      <vt:lpstr>Research Opportunities </vt:lpstr>
      <vt:lpstr>Task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F1/10 Research Summary</dc:title>
  <dc:creator>Peter Guarner</dc:creator>
  <cp:lastModifiedBy>Guarner,Peter P,III</cp:lastModifiedBy>
  <cp:revision>21</cp:revision>
  <dcterms:created xsi:type="dcterms:W3CDTF">2019-09-04T23:53:38Z</dcterms:created>
  <dcterms:modified xsi:type="dcterms:W3CDTF">2020-01-29T04:57:13Z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0x0101001E21499EA5ACF94BABA5B21A6D61BCEC</vt:lpwstr>
  </property>
</Properties>
</file>