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E705C-6021-4510-AAA4-70958EBA5B6E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88DC8-B345-4ED1-88FA-91AD14BB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111F-2161-4756-AC6D-2F21F6670BF6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F5A1-7FD7-4775-BF09-A41E08A4E883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04F02-98A9-4F32-8D5B-42D2428DFEE6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D1DF-8A16-484C-995D-4AF5BB08AF8A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9697-CE4E-4491-96D6-1CFC7C96EF60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E1B7-0353-4C41-AA77-F7B1E4720B8D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28A6-2CF4-4501-9514-CC9986ED58C6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24C6-5D67-4591-B65C-69973099DFD0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6D6041E-52B4-43E5-B76B-3F481DEE30B2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A08-A14C-4311-9B84-1C34CA3700A6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6766-EB12-401D-AC53-F77A98D2AA41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0D29-F7CB-46D7-A1D6-4F2E1C5084A8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6B55-4DCE-40A9-9CA1-393BD56ED27D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149-3FAE-4EDF-B754-23BC8EB15D3E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6217-DFE6-4F4B-AB75-91B2F1CE6ED0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8D0-852D-4B6A-A940-92E91C6A2F8E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E80A-9702-407D-AF0E-75A02D184A8B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87E0-3820-415E-B758-5439051B29FC}" type="datetime1">
              <a:rPr lang="en-US" smtClean="0"/>
              <a:t>01-Feb-25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09D0-0B8D-4892-8025-E5CC1E802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Urban Stitch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9F2D9-65B9-4ACC-9CBC-2A7108D4F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Fashion Meets Convenience</a:t>
            </a:r>
          </a:p>
          <a:p>
            <a:r>
              <a:rPr lang="en-US" dirty="0"/>
              <a:t>Developed By: GIAIC Q2 Student: 00010241</a:t>
            </a:r>
          </a:p>
        </p:txBody>
      </p:sp>
    </p:spTree>
    <p:extLst>
      <p:ext uri="{BB962C8B-B14F-4D97-AF65-F5344CB8AC3E}">
        <p14:creationId xmlns:p14="http://schemas.microsoft.com/office/powerpoint/2010/main" val="219121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E31-AACA-48FA-A47F-BB8CBFA7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942F-1690-4A8B-84BF-B3E5989F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Faculty at GIAIC: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Sir Mubashir Ali &amp; Sir Hamza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On a personal note, Sir Mubashir &amp; Sir Hamza have been a source of immense inspiration. Their unwavering belief even when I doubted myself has been a driving force in my journey. Their encouragement and support have shaped not just my career but also my character. For that, I will always be grateful.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E41C3-9EA6-44AF-AF3C-169FB2D2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6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3429-B076-474D-98DE-E1BD6CC4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49BF-C10B-4EDB-A053-609A6A21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Overview</a:t>
            </a:r>
            <a:r>
              <a:rPr lang="en-US" sz="2000" dirty="0"/>
              <a:t>:</a:t>
            </a:r>
          </a:p>
          <a:p>
            <a:pPr lvl="1"/>
            <a:r>
              <a:rPr lang="en-US" i="1" dirty="0"/>
              <a:t>Urban Stitch</a:t>
            </a:r>
            <a:r>
              <a:rPr lang="en-US" dirty="0"/>
              <a:t> is an innovative e-commerce marketplace designed to connect fashion-forward consumers with curated clothing brands.</a:t>
            </a:r>
          </a:p>
          <a:p>
            <a:pPr lvl="1"/>
            <a:r>
              <a:rPr lang="en-US" b="1" dirty="0"/>
              <a:t>Vision</a:t>
            </a:r>
            <a:r>
              <a:rPr lang="en-US" dirty="0"/>
              <a:t>: To revolutionize online shopping by offering a seamless, personalized, and sustainable fashion experience.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b="1" dirty="0"/>
              <a:t>Mission</a:t>
            </a:r>
            <a:r>
              <a:rPr lang="en-US" sz="2000" dirty="0"/>
              <a:t>: To empower small and medium-sized clothing brands while providing customers with unique, high-quality fashion options.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2CEEF-68A5-4EB2-A9BD-0F504C33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3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10B5-D480-4B89-9A5B-FD94F671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1059-FC72-460B-A18F-E87D1B22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Problem</a:t>
            </a:r>
            <a:r>
              <a:rPr lang="en-US" sz="2000" dirty="0"/>
              <a:t>:</a:t>
            </a:r>
          </a:p>
          <a:p>
            <a:pPr lvl="1"/>
            <a:r>
              <a:rPr lang="en-US" dirty="0"/>
              <a:t>Fragmented online shopping experience for consumers.</a:t>
            </a:r>
          </a:p>
          <a:p>
            <a:pPr lvl="1"/>
            <a:r>
              <a:rPr lang="en-US" dirty="0"/>
              <a:t>Small clothing brands struggle to reach their target audience due to high competition and limited marketing budgets.</a:t>
            </a:r>
          </a:p>
          <a:p>
            <a:pPr lvl="1"/>
            <a:r>
              <a:rPr lang="en-US" dirty="0"/>
              <a:t>Lack of personalized recommendations and sustainable fashion options.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b="1" dirty="0"/>
              <a:t>Data</a:t>
            </a:r>
            <a:r>
              <a:rPr lang="en-US" sz="2000" dirty="0"/>
              <a:t>:</a:t>
            </a:r>
          </a:p>
          <a:p>
            <a:pPr lvl="1"/>
            <a:r>
              <a:rPr lang="en-US" dirty="0"/>
              <a:t>60% of online shoppers struggle to find unique clothing options.</a:t>
            </a:r>
          </a:p>
          <a:p>
            <a:pPr lvl="1"/>
            <a:r>
              <a:rPr lang="en-US" dirty="0"/>
              <a:t>70% of small fashion brands fail to scale due to limited visibility.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04AC5-71E3-469A-8239-676EC06F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6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D2F2-1E05-491C-897C-E561890D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9AF7-295E-4498-A977-5CA0E02A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Urban Stitch Unique 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curated marketplace that connects consumers with emerging and sustainable clothing brands.</a:t>
            </a:r>
          </a:p>
          <a:p>
            <a:pPr lvl="1"/>
            <a:r>
              <a:rPr lang="en-US" dirty="0"/>
              <a:t>Advanced AI-powered recommendations for personalized shopping.</a:t>
            </a:r>
          </a:p>
          <a:p>
            <a:pPr lvl="1"/>
            <a:r>
              <a:rPr lang="en-US" dirty="0"/>
              <a:t>One-stop platform for trendy, affordable, and eco-friendly fashion.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Key 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Consumers: Unique styles, personalized experience, and fast delivery.</a:t>
            </a:r>
          </a:p>
          <a:p>
            <a:pPr lvl="1"/>
            <a:r>
              <a:rPr lang="en-US" dirty="0"/>
              <a:t>For Brands: Increased visibility, lower marketing costs, and access to a targeted audience.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B31C-AA91-4D60-A4E4-5FD8211F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4E59-48BB-4A8B-A679-5344653C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FEA1-9DF0-4D4C-9EA8-F221000B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Target Market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Fashion-conscious millennials and Gen Z (ages 18–35).</a:t>
            </a:r>
          </a:p>
          <a:p>
            <a:pPr lvl="1"/>
            <a:r>
              <a:rPr lang="en-US" dirty="0"/>
              <a:t>Small and medium-sized clothing brands.</a:t>
            </a:r>
          </a:p>
          <a:p>
            <a:r>
              <a:rPr lang="en-US" b="1" dirty="0"/>
              <a:t>Market 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Global online fashion market is projected to reach </a:t>
            </a:r>
            <a:r>
              <a:rPr lang="en-US" b="1" dirty="0"/>
              <a:t>$1 trillion by 2025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Sustainable fashion market growing at </a:t>
            </a:r>
            <a:r>
              <a:rPr lang="en-US" b="1" dirty="0"/>
              <a:t>10% CAGR</a:t>
            </a:r>
            <a:r>
              <a:rPr lang="en-US" dirty="0"/>
              <a:t>.</a:t>
            </a:r>
          </a:p>
          <a:p>
            <a:r>
              <a:rPr lang="en-US" b="1" dirty="0"/>
              <a:t>Trends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Rising demand for personalized shopping experiences.</a:t>
            </a:r>
          </a:p>
          <a:p>
            <a:pPr lvl="1"/>
            <a:r>
              <a:rPr lang="en-US" dirty="0"/>
              <a:t>Increasing preference for sustainable and ethical fashion.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0E3E-E4B4-49BF-8B4E-369929EA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8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EC8C-B3CC-4E18-B81A-ACF3B9C3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614-A32E-4BB6-81D2-5768B4D2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Platform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User-friendly interface with advanced search and filters.</a:t>
            </a:r>
          </a:p>
          <a:p>
            <a:pPr lvl="1"/>
            <a:r>
              <a:rPr lang="en-US" dirty="0"/>
              <a:t>AI-driven personalized recommendations.</a:t>
            </a:r>
          </a:p>
          <a:p>
            <a:pPr lvl="1"/>
            <a:r>
              <a:rPr lang="en-US" dirty="0"/>
              <a:t>Secure payment gateway and fast checkout.</a:t>
            </a:r>
          </a:p>
          <a:p>
            <a:pPr lvl="1"/>
            <a:r>
              <a:rPr lang="en-US" dirty="0"/>
              <a:t>Brand profiles with storytelling capabilities.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Screenshots or live demo of the platform (homepage, product page, checkout).</a:t>
            </a:r>
          </a:p>
          <a:p>
            <a:pPr lvl="1"/>
            <a:r>
              <a:rPr lang="en-US" dirty="0"/>
              <a:t>Mobile app preview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0464C-EA6E-4731-ADD2-AC4F5731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6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34A7-FCB3-4D01-B344-98BB63E3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4B75-588A-41DE-8967-7460F250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Revenue Streams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Commission</a:t>
            </a:r>
            <a:r>
              <a:rPr lang="en-US" dirty="0"/>
              <a:t>: 10–15% on each sale.</a:t>
            </a:r>
          </a:p>
          <a:p>
            <a:pPr lvl="1"/>
            <a:r>
              <a:rPr lang="en-US" b="1" dirty="0"/>
              <a:t>Subscription</a:t>
            </a:r>
            <a:r>
              <a:rPr lang="en-US" dirty="0"/>
              <a:t>: Monthly fees for premium brand listings.</a:t>
            </a:r>
          </a:p>
          <a:p>
            <a:pPr lvl="1"/>
            <a:r>
              <a:rPr lang="en-US" b="1" dirty="0"/>
              <a:t>Advertising</a:t>
            </a:r>
            <a:r>
              <a:rPr lang="en-US" dirty="0"/>
              <a:t>: Sponsored listings and banner ads.</a:t>
            </a:r>
          </a:p>
          <a:p>
            <a:endParaRPr lang="en-US" b="1" dirty="0"/>
          </a:p>
          <a:p>
            <a:r>
              <a:rPr lang="en-US" b="1" dirty="0"/>
              <a:t>Pricing Strategy</a:t>
            </a:r>
            <a:r>
              <a:rPr lang="en-US" dirty="0"/>
              <a:t>: Competitive pricing to attract both consumers and brands.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3D9E-D27C-4BA4-AAF0-3FE732F8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1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D3D4-C103-4799-82EA-741FFE49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4EFE-72C8-492C-84C2-FEE5EC93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Acquisition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Social media campaigns (Instagram, </a:t>
            </a:r>
            <a:r>
              <a:rPr lang="en-US" dirty="0" err="1"/>
              <a:t>TikTok</a:t>
            </a:r>
            <a:r>
              <a:rPr lang="en-US" dirty="0"/>
              <a:t>, Facebook, </a:t>
            </a:r>
            <a:r>
              <a:rPr lang="en-US" dirty="0" err="1"/>
              <a:t>Whatsapp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Influencer partnerships and affiliate marketing.</a:t>
            </a:r>
          </a:p>
          <a:p>
            <a:pPr lvl="1"/>
            <a:r>
              <a:rPr lang="en-US" dirty="0"/>
              <a:t>SEO and content marketing (fashion blogs, style guides).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Customer Retention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Loyalty programs and discounts.</a:t>
            </a:r>
          </a:p>
          <a:p>
            <a:pPr lvl="1"/>
            <a:r>
              <a:rPr lang="en-US" dirty="0"/>
              <a:t>Personalized email campaigns.</a:t>
            </a:r>
          </a:p>
          <a:p>
            <a:pPr lvl="1"/>
            <a:r>
              <a:rPr lang="en-US" dirty="0"/>
              <a:t>Exceptional customer service and easy returns.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F6464-5587-4B0D-8B18-6C053271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3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E31-AACA-48FA-A47F-BB8CBFA7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942F-1690-4A8B-84BF-B3E5989F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6191"/>
            <a:ext cx="9613861" cy="3599316"/>
          </a:xfrm>
        </p:spPr>
        <p:txBody>
          <a:bodyPr>
            <a:noAutofit/>
          </a:bodyPr>
          <a:lstStyle/>
          <a:p>
            <a:r>
              <a:rPr lang="en-US" sz="2200" dirty="0"/>
              <a:t>Faculty at GIAIC: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Sir </a:t>
            </a:r>
            <a:r>
              <a:rPr lang="en-US" sz="2200" b="1" dirty="0"/>
              <a:t>Ameen </a:t>
            </a:r>
            <a:r>
              <a:rPr lang="en-US" sz="2200" b="1" dirty="0" err="1"/>
              <a:t>Alam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200" dirty="0"/>
              <a:t>Someone who has not only touched lives but has also transformed them. Sir Ameen </a:t>
            </a:r>
            <a:r>
              <a:rPr lang="en-US" sz="2200" dirty="0" err="1"/>
              <a:t>Alam</a:t>
            </a:r>
            <a:r>
              <a:rPr lang="en-US" sz="2200" dirty="0"/>
              <a:t> is more than just a teacher, coach, or mentor he is a beacon of inspiration, a guiding light, and a true role model for all of us. His passion for Artificial Intelligence is contagious, and his ability to simplify complex concepts is unparalleled. He doesn’t just focus on academic excellence; he instills a love for learning, critical thinking, and curiosity in his students. His classroom is not just a place of education but a space where dreams are nurtured and potential is unlocked."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E41C3-9EA6-44AF-AF3C-169FB2D2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800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617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Urban Stitch</vt:lpstr>
      <vt:lpstr>Introduction</vt:lpstr>
      <vt:lpstr>Problem Statement</vt:lpstr>
      <vt:lpstr>Solution</vt:lpstr>
      <vt:lpstr>Market Opportunity</vt:lpstr>
      <vt:lpstr>Product</vt:lpstr>
      <vt:lpstr>Business Model</vt:lpstr>
      <vt:lpstr>Marketing Strategy</vt:lpstr>
      <vt:lpstr>Team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Stitch</dc:title>
  <dc:creator>Mustafa Qazi</dc:creator>
  <cp:lastModifiedBy>Mustafa Qazi</cp:lastModifiedBy>
  <cp:revision>13</cp:revision>
  <dcterms:created xsi:type="dcterms:W3CDTF">2025-02-01T14:39:36Z</dcterms:created>
  <dcterms:modified xsi:type="dcterms:W3CDTF">2025-02-01T15:06:23Z</dcterms:modified>
</cp:coreProperties>
</file>