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8" r:id="rId4"/>
    <p:sldId id="259" r:id="rId5"/>
    <p:sldId id="260" r:id="rId6"/>
    <p:sldId id="261" r:id="rId7"/>
    <p:sldId id="257" r:id="rId8"/>
    <p:sldId id="262" r:id="rId9"/>
    <p:sldId id="278" r:id="rId10"/>
    <p:sldId id="263" r:id="rId11"/>
    <p:sldId id="264" r:id="rId12"/>
    <p:sldId id="276" r:id="rId13"/>
    <p:sldId id="273" r:id="rId14"/>
    <p:sldId id="274" r:id="rId15"/>
    <p:sldId id="275" r:id="rId16"/>
    <p:sldId id="265" r:id="rId17"/>
    <p:sldId id="266" r:id="rId18"/>
    <p:sldId id="267" r:id="rId19"/>
    <p:sldId id="268" r:id="rId20"/>
    <p:sldId id="269" r:id="rId21"/>
    <p:sldId id="270" r:id="rId22"/>
    <p:sldId id="271" r:id="rId23"/>
    <p:sldId id="272"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B6E1BC0-DE94-4AE6-836F-4E7541BEC86C}" type="datetimeFigureOut">
              <a:rPr lang="tr-TR" smtClean="0"/>
              <a:t>12.6.2014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52966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B6E1BC0-DE94-4AE6-836F-4E7541BEC86C}" type="datetimeFigureOut">
              <a:rPr lang="tr-TR" smtClean="0"/>
              <a:t>12.6.2014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109573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B6E1BC0-DE94-4AE6-836F-4E7541BEC86C}" type="datetimeFigureOut">
              <a:rPr lang="tr-TR" smtClean="0"/>
              <a:t>12.6.2014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138858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B6E1BC0-DE94-4AE6-836F-4E7541BEC86C}" type="datetimeFigureOut">
              <a:rPr lang="tr-TR" smtClean="0"/>
              <a:t>12.6.2014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191944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CB6E1BC0-DE94-4AE6-836F-4E7541BEC86C}" type="datetimeFigureOut">
              <a:rPr lang="tr-TR" smtClean="0"/>
              <a:t>12.6.2014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409578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B6E1BC0-DE94-4AE6-836F-4E7541BEC86C}" type="datetimeFigureOut">
              <a:rPr lang="tr-TR" smtClean="0"/>
              <a:t>12.6.2014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379605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B6E1BC0-DE94-4AE6-836F-4E7541BEC86C}" type="datetimeFigureOut">
              <a:rPr lang="tr-TR" smtClean="0"/>
              <a:t>12.6.2014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53720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B6E1BC0-DE94-4AE6-836F-4E7541BEC86C}" type="datetimeFigureOut">
              <a:rPr lang="tr-TR" smtClean="0"/>
              <a:t>12.6.2014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23509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B6E1BC0-DE94-4AE6-836F-4E7541BEC86C}" type="datetimeFigureOut">
              <a:rPr lang="tr-TR" smtClean="0"/>
              <a:t>12.6.2014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12468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B6E1BC0-DE94-4AE6-836F-4E7541BEC86C}" type="datetimeFigureOut">
              <a:rPr lang="tr-TR" smtClean="0"/>
              <a:t>12.6.2014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407234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B6E1BC0-DE94-4AE6-836F-4E7541BEC86C}" type="datetimeFigureOut">
              <a:rPr lang="tr-TR" smtClean="0"/>
              <a:t>12.6.2014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0A3D938-62E6-41C1-8B20-9EF9A8CA2A85}" type="slidenum">
              <a:rPr lang="tr-TR" smtClean="0"/>
              <a:t>‹#›</a:t>
            </a:fld>
            <a:endParaRPr lang="tr-TR"/>
          </a:p>
        </p:txBody>
      </p:sp>
    </p:spTree>
    <p:extLst>
      <p:ext uri="{BB962C8B-B14F-4D97-AF65-F5344CB8AC3E}">
        <p14:creationId xmlns:p14="http://schemas.microsoft.com/office/powerpoint/2010/main" val="307069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E1BC0-DE94-4AE6-836F-4E7541BEC86C}" type="datetimeFigureOut">
              <a:rPr lang="tr-TR" smtClean="0"/>
              <a:t>12.6.2014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D938-62E6-41C1-8B20-9EF9A8CA2A85}" type="slidenum">
              <a:rPr lang="tr-TR" smtClean="0"/>
              <a:t>‹#›</a:t>
            </a:fld>
            <a:endParaRPr lang="tr-TR"/>
          </a:p>
        </p:txBody>
      </p:sp>
    </p:spTree>
    <p:extLst>
      <p:ext uri="{BB962C8B-B14F-4D97-AF65-F5344CB8AC3E}">
        <p14:creationId xmlns:p14="http://schemas.microsoft.com/office/powerpoint/2010/main" val="248776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WEB TABANLI KAZANILMIŞ DEĞER YÖNETİMİ</a:t>
            </a:r>
            <a:endParaRPr lang="tr-TR" dirty="0"/>
          </a:p>
        </p:txBody>
      </p:sp>
    </p:spTree>
    <p:extLst>
      <p:ext uri="{BB962C8B-B14F-4D97-AF65-F5344CB8AC3E}">
        <p14:creationId xmlns:p14="http://schemas.microsoft.com/office/powerpoint/2010/main" val="4082846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ARAYU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824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AYUZ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831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9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RAYUZ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12185650" cy="683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89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RAYUZ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03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RAYUZ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452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RAYUZ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098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AYUZ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12185650" cy="683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570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AYUZ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823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RAYUZ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996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RAYUZ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12185650" cy="683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3"/>
          <a:stretch>
            <a:fillRect/>
          </a:stretch>
        </p:blipFill>
        <p:spPr>
          <a:xfrm>
            <a:off x="6350" y="0"/>
            <a:ext cx="12185650" cy="6851083"/>
          </a:xfrm>
          <a:prstGeom prst="rect">
            <a:avLst/>
          </a:prstGeom>
        </p:spPr>
      </p:pic>
    </p:spTree>
    <p:extLst>
      <p:ext uri="{BB962C8B-B14F-4D97-AF65-F5344CB8AC3E}">
        <p14:creationId xmlns:p14="http://schemas.microsoft.com/office/powerpoint/2010/main" val="205143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488374" y="2070121"/>
            <a:ext cx="9144000" cy="1655762"/>
          </a:xfrm>
        </p:spPr>
        <p:txBody>
          <a:bodyPr>
            <a:noAutofit/>
          </a:bodyPr>
          <a:lstStyle/>
          <a:p>
            <a:r>
              <a:rPr lang="tr-TR" dirty="0">
                <a:latin typeface="Arial" panose="020B0604020202020204" pitchFamily="34" charset="0"/>
                <a:cs typeface="Arial" panose="020B0604020202020204" pitchFamily="34" charset="0"/>
              </a:rPr>
              <a:t>Günlük hayatta projelerin verimliliğinin hesaplanmasında aktif olarak EVM(</a:t>
            </a:r>
            <a:r>
              <a:rPr lang="tr-TR" dirty="0" err="1">
                <a:latin typeface="Arial" panose="020B0604020202020204" pitchFamily="34" charset="0"/>
                <a:cs typeface="Arial" panose="020B0604020202020204" pitchFamily="34" charset="0"/>
              </a:rPr>
              <a:t>Earn</a:t>
            </a:r>
            <a:r>
              <a:rPr lang="tr-TR" dirty="0">
                <a:latin typeface="Arial" panose="020B0604020202020204" pitchFamily="34" charset="0"/>
                <a:cs typeface="Arial" panose="020B0604020202020204" pitchFamily="34" charset="0"/>
              </a:rPr>
              <a:t> Value Management) kullanılmaktadır. Kazanılmış değer yönetimi olarak da adlandırılan bu hesaplama yöntemi ile projenin zaman ve maliyet konusunda somut olarak veriler ortaya koymaktadır. Bu projede ön gördüğümüz problem ise EVM sisteminin web üzerinden online olarak kullanım ihtiyacından gelmektedir. </a:t>
            </a:r>
          </a:p>
        </p:txBody>
      </p:sp>
    </p:spTree>
    <p:extLst>
      <p:ext uri="{BB962C8B-B14F-4D97-AF65-F5344CB8AC3E}">
        <p14:creationId xmlns:p14="http://schemas.microsoft.com/office/powerpoint/2010/main" val="3289317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RAYUZ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831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070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RAYUZ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831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534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RAYUZ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241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RAYUZ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 y="3174"/>
            <a:ext cx="1221265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422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ARZ EDERİM</a:t>
            </a:r>
            <a:endParaRPr lang="tr-TR" dirty="0"/>
          </a:p>
        </p:txBody>
      </p:sp>
    </p:spTree>
    <p:extLst>
      <p:ext uri="{BB962C8B-B14F-4D97-AF65-F5344CB8AC3E}">
        <p14:creationId xmlns:p14="http://schemas.microsoft.com/office/powerpoint/2010/main" val="288348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1951" y="2098757"/>
            <a:ext cx="10515600" cy="4351338"/>
          </a:xfrm>
        </p:spPr>
        <p:txBody>
          <a:bodyPr/>
          <a:lstStyle/>
          <a:p>
            <a:pPr marL="0" indent="0">
              <a:buNone/>
            </a:pPr>
            <a:r>
              <a:rPr lang="tr-TR" dirty="0"/>
              <a:t>Tasarım öncelikle iki farklı ortamda gerçekleşecektir. İlki web tasarım kısmı diğeri ise veri tabanı kısmı olacaktır. Web tasarım olarak öncelikle proje girişi yapabileceğimiz bir </a:t>
            </a:r>
            <a:r>
              <a:rPr lang="tr-TR" dirty="0" err="1"/>
              <a:t>arayüz</a:t>
            </a:r>
            <a:r>
              <a:rPr lang="tr-TR" dirty="0"/>
              <a:t> yapmaktır. Bu projede </a:t>
            </a:r>
            <a:r>
              <a:rPr lang="tr-TR" dirty="0" err="1"/>
              <a:t>herşeyden</a:t>
            </a:r>
            <a:r>
              <a:rPr lang="tr-TR" dirty="0"/>
              <a:t> önce katmanlı bir yapı oluşturmayı planlıyoruz</a:t>
            </a:r>
            <a:r>
              <a:rPr lang="tr-TR" dirty="0" smtClean="0"/>
              <a:t>.</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248059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t>Bu katmanlar PO yöneticisi, Proje Yöneticisi, İş Paketi Lideri, Çalışanlar ve SYS ADMIN olacaktır. Öncelikle proje ismi ve Proje Yöneticisi SYS ADMIN tarafından girilir. Proje girdisi yapıldıktan sonra bu projeye ait Proje Yöneticisi proje altında İş Paketleri ve o İş Paketlerine ait İş Paketi Lideri oluşturacaktır. İş Paketleri ve liderleri de girildikten sonra İş Paketi Liderleri her iş paketi için Aktiviteler ve bu aktivitelerde görev alması için çalışanlar oluşturacaktır. </a:t>
            </a:r>
          </a:p>
        </p:txBody>
      </p:sp>
    </p:spTree>
    <p:extLst>
      <p:ext uri="{BB962C8B-B14F-4D97-AF65-F5344CB8AC3E}">
        <p14:creationId xmlns:p14="http://schemas.microsoft.com/office/powerpoint/2010/main" val="82563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t>Öncelikle çalışanlar kendilerine verilen Aktivitelerin belirli zamanlar için ne kadarını bitirdiklerini girecekler buradan o iş paketinin tamamlanma yüzdesi aynı şekilde iş paketleri de toplanarak projenin tamamlanma yüzdesi ve kazanılmış değer hesabı yapılacak ve bir üst seviyedeki proje sorumlusuna bilgiler aktif olarak gösterilecektir. </a:t>
            </a:r>
          </a:p>
        </p:txBody>
      </p:sp>
    </p:spTree>
    <p:extLst>
      <p:ext uri="{BB962C8B-B14F-4D97-AF65-F5344CB8AC3E}">
        <p14:creationId xmlns:p14="http://schemas.microsoft.com/office/powerpoint/2010/main" val="10518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449" y="1291235"/>
            <a:ext cx="10515600" cy="4351338"/>
          </a:xfrm>
        </p:spPr>
        <p:txBody>
          <a:bodyPr/>
          <a:lstStyle/>
          <a:p>
            <a:pPr marL="0" indent="0">
              <a:buNone/>
            </a:pPr>
            <a:r>
              <a:rPr lang="tr-TR" dirty="0"/>
              <a:t>Tasarıma ek olarak her kullanıcıya özgü kullanıcı adı parola oluşturulacak ve sadece ulaşması gereken yerlere ulaşması, sorumlu olduğu alanları doldurması sağlanacaktır. </a:t>
            </a:r>
            <a:endParaRPr lang="tr-TR" dirty="0" smtClean="0"/>
          </a:p>
          <a:p>
            <a:pPr marL="0" indent="0">
              <a:buNone/>
            </a:pPr>
            <a:r>
              <a:rPr lang="tr-TR" dirty="0" smtClean="0"/>
              <a:t>Projenin </a:t>
            </a:r>
            <a:r>
              <a:rPr lang="tr-TR" dirty="0"/>
              <a:t>veri tabanı tasarımı kısmında ise bu girilen verilerin tutulması kullanıcılara özgü bilgilerin tutulması ve gerekli bilgilerin seviyelere uygun olarak veri tabanı tarafından alınıp gösterilmesi işlemi yapılacaktır. Tasarım ve diyagramlar buna uygun olarak çizilecektir. </a:t>
            </a:r>
          </a:p>
        </p:txBody>
      </p:sp>
    </p:spTree>
    <p:extLst>
      <p:ext uri="{BB962C8B-B14F-4D97-AF65-F5344CB8AC3E}">
        <p14:creationId xmlns:p14="http://schemas.microsoft.com/office/powerpoint/2010/main" val="3744661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sz="2400" dirty="0">
                <a:latin typeface="Arial" panose="020B0604020202020204" pitchFamily="34" charset="0"/>
                <a:cs typeface="Arial" panose="020B0604020202020204" pitchFamily="34" charset="0"/>
              </a:rPr>
              <a:t>Veri tabanı kullanılması ile verilerin tutulması ve yapılan web tasarımı ile yöneticiden çalışana kadar farklı seviye ve katmanlarda anlık olarak projeye dâhil olup veri ekleme çıkarma ve yönetimi konusunda daha rahat ve kullanışlı bir ortam oluşturulacaktır.</a:t>
            </a:r>
          </a:p>
        </p:txBody>
      </p:sp>
    </p:spTree>
    <p:extLst>
      <p:ext uri="{BB962C8B-B14F-4D97-AF65-F5344CB8AC3E}">
        <p14:creationId xmlns:p14="http://schemas.microsoft.com/office/powerpoint/2010/main" val="478015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smtClean="0"/>
              <a:t>Geliştirme </a:t>
            </a:r>
            <a:r>
              <a:rPr lang="tr-TR" dirty="0"/>
              <a:t>ortamı olarak </a:t>
            </a:r>
            <a:r>
              <a:rPr lang="tr-TR" dirty="0" err="1"/>
              <a:t>Wamp</a:t>
            </a:r>
            <a:r>
              <a:rPr lang="tr-TR" dirty="0"/>
              <a:t> Server dan faydalanılacaktır. Bunu kullanmamızın sebebi hem html editör kullanılarak hazırlanan html ve </a:t>
            </a:r>
            <a:r>
              <a:rPr lang="tr-TR" dirty="0" err="1"/>
              <a:t>php</a:t>
            </a:r>
            <a:r>
              <a:rPr lang="tr-TR" dirty="0"/>
              <a:t> dosyalarını çalıştırmak hem de bunları oluşturduğumuz veri tabanı ile ilişkilendirebilmektir. </a:t>
            </a:r>
          </a:p>
          <a:p>
            <a:pPr marL="0" indent="0">
              <a:buNone/>
            </a:pPr>
            <a:endParaRPr lang="tr-TR" dirty="0"/>
          </a:p>
        </p:txBody>
      </p:sp>
    </p:spTree>
    <p:extLst>
      <p:ext uri="{BB962C8B-B14F-4D97-AF65-F5344CB8AC3E}">
        <p14:creationId xmlns:p14="http://schemas.microsoft.com/office/powerpoint/2010/main" val="3606000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8824" y="2324554"/>
            <a:ext cx="10515600" cy="1325563"/>
          </a:xfrm>
        </p:spPr>
        <p:txBody>
          <a:bodyPr/>
          <a:lstStyle/>
          <a:p>
            <a:pPr algn="ctr"/>
            <a:r>
              <a:rPr lang="tr-TR" b="1" dirty="0" smtClean="0"/>
              <a:t>PROJE ARAYÜZLERİ</a:t>
            </a:r>
            <a:endParaRPr lang="tr-TR" b="1" dirty="0"/>
          </a:p>
        </p:txBody>
      </p:sp>
    </p:spTree>
    <p:extLst>
      <p:ext uri="{BB962C8B-B14F-4D97-AF65-F5344CB8AC3E}">
        <p14:creationId xmlns:p14="http://schemas.microsoft.com/office/powerpoint/2010/main" val="1927756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343</Words>
  <Application>Microsoft Office PowerPoint</Application>
  <PresentationFormat>Geniş ekran</PresentationFormat>
  <Paragraphs>11</Paragraphs>
  <Slides>24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Calibri</vt:lpstr>
      <vt:lpstr>Calibri Light</vt:lpstr>
      <vt:lpstr>Office Teması</vt:lpstr>
      <vt:lpstr>WEB TABANLI KAZANILMIŞ DEĞER YÖNETİMİ</vt:lpstr>
      <vt:lpstr>PowerPoint Sunusu</vt:lpstr>
      <vt:lpstr>PowerPoint Sunusu</vt:lpstr>
      <vt:lpstr>PowerPoint Sunusu</vt:lpstr>
      <vt:lpstr>PowerPoint Sunusu</vt:lpstr>
      <vt:lpstr>PowerPoint Sunusu</vt:lpstr>
      <vt:lpstr>PowerPoint Sunusu</vt:lpstr>
      <vt:lpstr>PowerPoint Sunusu</vt:lpstr>
      <vt:lpstr>PROJE ARAYÜZLERİ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ARZ EDERİM</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AsusPc</dc:creator>
  <cp:lastModifiedBy>AsusPc</cp:lastModifiedBy>
  <cp:revision>6</cp:revision>
  <dcterms:created xsi:type="dcterms:W3CDTF">2014-06-02T22:07:48Z</dcterms:created>
  <dcterms:modified xsi:type="dcterms:W3CDTF">2014-06-13T06:57:51Z</dcterms:modified>
</cp:coreProperties>
</file>