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1" r:id="rId4"/>
    <p:sldId id="262" r:id="rId5"/>
    <p:sldId id="263" r:id="rId6"/>
    <p:sldId id="268" r:id="rId7"/>
    <p:sldId id="274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7" autoAdjust="0"/>
  </p:normalViewPr>
  <p:slideViewPr>
    <p:cSldViewPr>
      <p:cViewPr varScale="1">
        <p:scale>
          <a:sx n="85" d="100"/>
          <a:sy n="85" d="100"/>
        </p:scale>
        <p:origin x="-17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8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4A04F-814E-4F98-8B84-3237C24EC3DD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C19C6E-65E4-46E3-A828-3C953AF23AA3}">
      <dgm:prSet/>
      <dgm:spPr/>
      <dgm:t>
        <a:bodyPr/>
        <a:lstStyle/>
        <a:p>
          <a:pPr rtl="0"/>
          <a:r>
            <a:rPr lang="en-US" b="0" dirty="0" smtClean="0"/>
            <a:t>Comprehending</a:t>
          </a:r>
          <a:r>
            <a:rPr lang="en-US" dirty="0" smtClean="0"/>
            <a:t> Our Clients</a:t>
          </a:r>
          <a:endParaRPr lang="en-US" dirty="0"/>
        </a:p>
      </dgm:t>
    </dgm:pt>
    <dgm:pt modelId="{D0A16F92-BB8F-42B4-B289-D62CDE1A7379}" type="parTrans" cxnId="{4E590231-FFD4-4110-AB60-1F29013C59A9}">
      <dgm:prSet/>
      <dgm:spPr/>
      <dgm:t>
        <a:bodyPr/>
        <a:lstStyle/>
        <a:p>
          <a:endParaRPr lang="en-US"/>
        </a:p>
      </dgm:t>
    </dgm:pt>
    <dgm:pt modelId="{8F150041-9E3D-4351-B702-8142B1AD3F70}" type="sibTrans" cxnId="{4E590231-FFD4-4110-AB60-1F29013C59A9}">
      <dgm:prSet/>
      <dgm:spPr/>
      <dgm:t>
        <a:bodyPr/>
        <a:lstStyle/>
        <a:p>
          <a:endParaRPr lang="en-US"/>
        </a:p>
      </dgm:t>
    </dgm:pt>
    <dgm:pt modelId="{658B5B2D-9B5D-47B8-9BE1-EDF56A736C20}">
      <dgm:prSet/>
      <dgm:spPr/>
      <dgm:t>
        <a:bodyPr/>
        <a:lstStyle/>
        <a:p>
          <a:pPr rtl="0"/>
          <a:r>
            <a:rPr lang="en-US" dirty="0" smtClean="0"/>
            <a:t>Charting Specific Competencies	</a:t>
          </a:r>
          <a:endParaRPr lang="en-US" dirty="0"/>
        </a:p>
      </dgm:t>
    </dgm:pt>
    <dgm:pt modelId="{7D4A016A-412B-4BA1-A6AF-758B6E2A1708}" type="parTrans" cxnId="{DFE1CF6A-B504-4257-980D-4E5675E08FF3}">
      <dgm:prSet/>
      <dgm:spPr/>
      <dgm:t>
        <a:bodyPr/>
        <a:lstStyle/>
        <a:p>
          <a:endParaRPr lang="en-US"/>
        </a:p>
      </dgm:t>
    </dgm:pt>
    <dgm:pt modelId="{121AD20D-E11B-4484-95F7-F362C956D82F}" type="sibTrans" cxnId="{DFE1CF6A-B504-4257-980D-4E5675E08FF3}">
      <dgm:prSet/>
      <dgm:spPr/>
      <dgm:t>
        <a:bodyPr/>
        <a:lstStyle/>
        <a:p>
          <a:endParaRPr lang="en-US"/>
        </a:p>
      </dgm:t>
    </dgm:pt>
    <dgm:pt modelId="{160E1F5A-9A93-419C-B1D8-7DFC73CB8871}">
      <dgm:prSet/>
      <dgm:spPr/>
      <dgm:t>
        <a:bodyPr/>
        <a:lstStyle/>
        <a:p>
          <a:pPr rtl="0"/>
          <a:r>
            <a:rPr lang="en-US" dirty="0" smtClean="0"/>
            <a:t>Recruitment Strategy</a:t>
          </a:r>
          <a:endParaRPr lang="en-US" dirty="0"/>
        </a:p>
      </dgm:t>
    </dgm:pt>
    <dgm:pt modelId="{2883BDF9-2424-48E2-894C-2A350EA27A44}" type="parTrans" cxnId="{E2F66EA5-98D6-4D33-A4CF-FCC110A70D50}">
      <dgm:prSet/>
      <dgm:spPr/>
      <dgm:t>
        <a:bodyPr/>
        <a:lstStyle/>
        <a:p>
          <a:endParaRPr lang="en-US"/>
        </a:p>
      </dgm:t>
    </dgm:pt>
    <dgm:pt modelId="{B5BD097E-1A32-44E7-B14C-DABA50AD784E}" type="sibTrans" cxnId="{E2F66EA5-98D6-4D33-A4CF-FCC110A70D50}">
      <dgm:prSet/>
      <dgm:spPr/>
      <dgm:t>
        <a:bodyPr/>
        <a:lstStyle/>
        <a:p>
          <a:endParaRPr lang="en-US"/>
        </a:p>
      </dgm:t>
    </dgm:pt>
    <dgm:pt modelId="{163A1C73-03FB-494A-97BC-C56B366F5ECA}">
      <dgm:prSet/>
      <dgm:spPr/>
      <dgm:t>
        <a:bodyPr/>
        <a:lstStyle/>
        <a:p>
          <a:pPr rtl="0"/>
          <a:r>
            <a:rPr lang="en-US" dirty="0" smtClean="0"/>
            <a:t>Assess Candidates</a:t>
          </a:r>
          <a:endParaRPr lang="en-US" dirty="0"/>
        </a:p>
      </dgm:t>
    </dgm:pt>
    <dgm:pt modelId="{D2BD1AC9-2DE8-42ED-A30F-2FE20601D151}" type="parTrans" cxnId="{A23B53D8-5AD2-44F3-B22C-1073DB1C95EC}">
      <dgm:prSet/>
      <dgm:spPr/>
      <dgm:t>
        <a:bodyPr/>
        <a:lstStyle/>
        <a:p>
          <a:endParaRPr lang="en-US"/>
        </a:p>
      </dgm:t>
    </dgm:pt>
    <dgm:pt modelId="{6AB20ED4-A6AC-416E-9209-C8088077A1EC}" type="sibTrans" cxnId="{A23B53D8-5AD2-44F3-B22C-1073DB1C95EC}">
      <dgm:prSet/>
      <dgm:spPr/>
      <dgm:t>
        <a:bodyPr/>
        <a:lstStyle/>
        <a:p>
          <a:endParaRPr lang="en-US"/>
        </a:p>
      </dgm:t>
    </dgm:pt>
    <dgm:pt modelId="{2A32ED43-DDCF-4A0B-B19F-1FC1E46145EA}">
      <dgm:prSet/>
      <dgm:spPr/>
      <dgm:t>
        <a:bodyPr/>
        <a:lstStyle/>
        <a:p>
          <a:pPr rtl="0"/>
          <a:r>
            <a:rPr lang="en-US" dirty="0" smtClean="0"/>
            <a:t>Background &amp; Reference Check </a:t>
          </a:r>
          <a:endParaRPr lang="en-US" dirty="0"/>
        </a:p>
      </dgm:t>
    </dgm:pt>
    <dgm:pt modelId="{D5ACC10B-923E-4E48-8089-9593717E3FEA}" type="parTrans" cxnId="{8E67345D-3AD9-45BC-B817-57F243135F05}">
      <dgm:prSet/>
      <dgm:spPr/>
      <dgm:t>
        <a:bodyPr/>
        <a:lstStyle/>
        <a:p>
          <a:endParaRPr lang="en-US"/>
        </a:p>
      </dgm:t>
    </dgm:pt>
    <dgm:pt modelId="{FC89C74D-382C-46F2-99F8-A2A0F8E8C642}" type="sibTrans" cxnId="{8E67345D-3AD9-45BC-B817-57F243135F05}">
      <dgm:prSet/>
      <dgm:spPr/>
      <dgm:t>
        <a:bodyPr/>
        <a:lstStyle/>
        <a:p>
          <a:endParaRPr lang="en-US" dirty="0"/>
        </a:p>
      </dgm:t>
    </dgm:pt>
    <dgm:pt modelId="{AC746449-F9A3-4FB3-880B-DBE9D63FF309}">
      <dgm:prSet/>
      <dgm:spPr/>
      <dgm:t>
        <a:bodyPr/>
        <a:lstStyle/>
        <a:p>
          <a:pPr rtl="0"/>
          <a:r>
            <a:rPr lang="en-US" dirty="0" smtClean="0"/>
            <a:t>Salary Negotiations </a:t>
          </a:r>
          <a:endParaRPr lang="en-US" dirty="0"/>
        </a:p>
      </dgm:t>
    </dgm:pt>
    <dgm:pt modelId="{970B9454-6AC1-4A4B-90E3-0534D69D06BF}" type="parTrans" cxnId="{0FAD5031-B388-47D7-BA3D-9C06653F96D1}">
      <dgm:prSet/>
      <dgm:spPr/>
      <dgm:t>
        <a:bodyPr/>
        <a:lstStyle/>
        <a:p>
          <a:endParaRPr lang="en-US"/>
        </a:p>
      </dgm:t>
    </dgm:pt>
    <dgm:pt modelId="{9EF214E9-8912-49A9-96F6-F5AB10D5F2D7}" type="sibTrans" cxnId="{0FAD5031-B388-47D7-BA3D-9C06653F96D1}">
      <dgm:prSet/>
      <dgm:spPr/>
      <dgm:t>
        <a:bodyPr/>
        <a:lstStyle/>
        <a:p>
          <a:endParaRPr lang="en-US" dirty="0"/>
        </a:p>
      </dgm:t>
    </dgm:pt>
    <dgm:pt modelId="{507D5D2B-2FF3-474A-829E-87BAA16004F8}">
      <dgm:prSet/>
      <dgm:spPr/>
      <dgm:t>
        <a:bodyPr/>
        <a:lstStyle/>
        <a:p>
          <a:pPr rtl="0"/>
          <a:r>
            <a:rPr lang="en-US" dirty="0" smtClean="0"/>
            <a:t>Hiring Talent</a:t>
          </a:r>
          <a:endParaRPr lang="en-US" dirty="0"/>
        </a:p>
      </dgm:t>
    </dgm:pt>
    <dgm:pt modelId="{12703619-BBAC-4E2A-A9A1-614D0556FB5A}" type="parTrans" cxnId="{39BF05A2-5ED6-444E-A0D4-0919B46A9AA7}">
      <dgm:prSet/>
      <dgm:spPr/>
      <dgm:t>
        <a:bodyPr/>
        <a:lstStyle/>
        <a:p>
          <a:endParaRPr lang="en-US"/>
        </a:p>
      </dgm:t>
    </dgm:pt>
    <dgm:pt modelId="{D8001F36-7856-4908-99C7-9AD144BFC8CB}" type="sibTrans" cxnId="{39BF05A2-5ED6-444E-A0D4-0919B46A9AA7}">
      <dgm:prSet/>
      <dgm:spPr/>
      <dgm:t>
        <a:bodyPr/>
        <a:lstStyle/>
        <a:p>
          <a:endParaRPr lang="en-US" dirty="0"/>
        </a:p>
      </dgm:t>
    </dgm:pt>
    <dgm:pt modelId="{A4965D95-5E94-40F9-B514-370053BA1E83}">
      <dgm:prSet/>
      <dgm:spPr/>
      <dgm:t>
        <a:bodyPr/>
        <a:lstStyle/>
        <a:p>
          <a:pPr rtl="0"/>
          <a:r>
            <a:rPr lang="en-US" dirty="0" smtClean="0"/>
            <a:t>Post Job Interview </a:t>
          </a:r>
          <a:endParaRPr lang="en-US" dirty="0"/>
        </a:p>
      </dgm:t>
    </dgm:pt>
    <dgm:pt modelId="{B7A98417-82FC-4EB8-865A-9FF6161A2331}" type="parTrans" cxnId="{5BB91622-DE0A-45AA-B34F-157E4550DAB4}">
      <dgm:prSet/>
      <dgm:spPr/>
      <dgm:t>
        <a:bodyPr/>
        <a:lstStyle/>
        <a:p>
          <a:endParaRPr lang="en-US"/>
        </a:p>
      </dgm:t>
    </dgm:pt>
    <dgm:pt modelId="{4C41F139-B329-4AFA-AA11-E1CA5D307C85}" type="sibTrans" cxnId="{5BB91622-DE0A-45AA-B34F-157E4550DAB4}">
      <dgm:prSet/>
      <dgm:spPr/>
      <dgm:t>
        <a:bodyPr/>
        <a:lstStyle/>
        <a:p>
          <a:endParaRPr lang="en-US"/>
        </a:p>
      </dgm:t>
    </dgm:pt>
    <dgm:pt modelId="{BEC7108E-CCB5-492E-A6FF-37C824289A59}" type="pres">
      <dgm:prSet presAssocID="{EC24A04F-814E-4F98-8B84-3237C24EC3DD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EAAF0FCF-E694-4FDB-843E-5102A70DE0DE}" type="pres">
      <dgm:prSet presAssocID="{E4C19C6E-65E4-46E3-A828-3C953AF23AA3}" presName="compNode" presStyleCnt="0"/>
      <dgm:spPr/>
    </dgm:pt>
    <dgm:pt modelId="{42022CD9-EA25-4ADB-9970-6BF3EBAF1D67}" type="pres">
      <dgm:prSet presAssocID="{E4C19C6E-65E4-46E3-A828-3C953AF23AA3}" presName="dummyConnPt" presStyleCnt="0"/>
      <dgm:spPr/>
    </dgm:pt>
    <dgm:pt modelId="{655F6907-9820-438B-828E-2F725D458E71}" type="pres">
      <dgm:prSet presAssocID="{E4C19C6E-65E4-46E3-A828-3C953AF23AA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A4E9C2-C868-4D5F-993D-9BC7BBC2E870}" type="pres">
      <dgm:prSet presAssocID="{8F150041-9E3D-4351-B702-8142B1AD3F70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5EB9CCDA-61C9-42A1-9353-1765FC28AEBD}" type="pres">
      <dgm:prSet presAssocID="{658B5B2D-9B5D-47B8-9BE1-EDF56A736C20}" presName="compNode" presStyleCnt="0"/>
      <dgm:spPr/>
    </dgm:pt>
    <dgm:pt modelId="{EF3F5559-4CC6-48F1-80E6-608DB21931ED}" type="pres">
      <dgm:prSet presAssocID="{658B5B2D-9B5D-47B8-9BE1-EDF56A736C20}" presName="dummyConnPt" presStyleCnt="0"/>
      <dgm:spPr/>
    </dgm:pt>
    <dgm:pt modelId="{DF1E9313-25D6-49B0-9A4A-6F2F9AF2E55E}" type="pres">
      <dgm:prSet presAssocID="{658B5B2D-9B5D-47B8-9BE1-EDF56A736C20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7C816D-8FB3-46CE-A6D6-8F5D864D7DE9}" type="pres">
      <dgm:prSet presAssocID="{121AD20D-E11B-4484-95F7-F362C956D82F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015E920D-AE7C-4F2A-B7EB-DEB55D8B7AAC}" type="pres">
      <dgm:prSet presAssocID="{160E1F5A-9A93-419C-B1D8-7DFC73CB8871}" presName="compNode" presStyleCnt="0"/>
      <dgm:spPr/>
    </dgm:pt>
    <dgm:pt modelId="{BBDE06C2-8DE6-4726-BBA4-861608B96212}" type="pres">
      <dgm:prSet presAssocID="{160E1F5A-9A93-419C-B1D8-7DFC73CB8871}" presName="dummyConnPt" presStyleCnt="0"/>
      <dgm:spPr/>
    </dgm:pt>
    <dgm:pt modelId="{13C6BD27-9468-42C5-8710-F0971EEFB020}" type="pres">
      <dgm:prSet presAssocID="{160E1F5A-9A93-419C-B1D8-7DFC73CB8871}" presName="node" presStyleLbl="node1" presStyleIdx="2" presStyleCnt="8" custLinFactNeighborX="-129" custLinFactNeighborY="-3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1117B7-C453-40ED-A05C-E3063FE0204F}" type="pres">
      <dgm:prSet presAssocID="{B5BD097E-1A32-44E7-B14C-DABA50AD784E}" presName="sibTrans" presStyleLbl="bgSibTrans2D1" presStyleIdx="2" presStyleCnt="7"/>
      <dgm:spPr/>
      <dgm:t>
        <a:bodyPr/>
        <a:lstStyle/>
        <a:p>
          <a:endParaRPr lang="en-US"/>
        </a:p>
      </dgm:t>
    </dgm:pt>
    <dgm:pt modelId="{302EE7CC-C4F3-4B7E-9B9D-C790EEB3FDAF}" type="pres">
      <dgm:prSet presAssocID="{163A1C73-03FB-494A-97BC-C56B366F5ECA}" presName="compNode" presStyleCnt="0"/>
      <dgm:spPr/>
    </dgm:pt>
    <dgm:pt modelId="{F15780BD-C1A5-45EF-9844-F02CAA74FD43}" type="pres">
      <dgm:prSet presAssocID="{163A1C73-03FB-494A-97BC-C56B366F5ECA}" presName="dummyConnPt" presStyleCnt="0"/>
      <dgm:spPr/>
    </dgm:pt>
    <dgm:pt modelId="{7A9D0F32-C499-46E2-9FAB-C8BDC9F38D4D}" type="pres">
      <dgm:prSet presAssocID="{163A1C73-03FB-494A-97BC-C56B366F5EC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3D382-809A-4E10-9D01-78553D2D9125}" type="pres">
      <dgm:prSet presAssocID="{6AB20ED4-A6AC-416E-9209-C8088077A1EC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E18AA87E-7307-41C0-81C5-375D7EFA28CF}" type="pres">
      <dgm:prSet presAssocID="{2A32ED43-DDCF-4A0B-B19F-1FC1E46145EA}" presName="compNode" presStyleCnt="0"/>
      <dgm:spPr/>
    </dgm:pt>
    <dgm:pt modelId="{C88BC6FD-D77C-4333-A3ED-EEC0951EA648}" type="pres">
      <dgm:prSet presAssocID="{2A32ED43-DDCF-4A0B-B19F-1FC1E46145EA}" presName="dummyConnPt" presStyleCnt="0"/>
      <dgm:spPr/>
    </dgm:pt>
    <dgm:pt modelId="{9F72CDF0-2224-423A-89AE-3A6E093E2EB3}" type="pres">
      <dgm:prSet presAssocID="{2A32ED43-DDCF-4A0B-B19F-1FC1E46145EA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92455-69F2-478C-936F-BA43A4983E6C}" type="pres">
      <dgm:prSet presAssocID="{FC89C74D-382C-46F2-99F8-A2A0F8E8C642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10354758-6F49-4A6D-832D-91990E60291B}" type="pres">
      <dgm:prSet presAssocID="{AC746449-F9A3-4FB3-880B-DBE9D63FF309}" presName="compNode" presStyleCnt="0"/>
      <dgm:spPr/>
    </dgm:pt>
    <dgm:pt modelId="{4363AE3A-817D-47E3-B226-0A1ABD29A8A4}" type="pres">
      <dgm:prSet presAssocID="{AC746449-F9A3-4FB3-880B-DBE9D63FF309}" presName="dummyConnPt" presStyleCnt="0"/>
      <dgm:spPr/>
    </dgm:pt>
    <dgm:pt modelId="{EB4A09E5-A86C-4888-974B-67472051CC65}" type="pres">
      <dgm:prSet presAssocID="{AC746449-F9A3-4FB3-880B-DBE9D63FF309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99F064-B7D5-45E8-8FA9-309A267F8812}" type="pres">
      <dgm:prSet presAssocID="{9EF214E9-8912-49A9-96F6-F5AB10D5F2D7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E291019F-0809-4BC0-9DDC-C0A9C851DC4F}" type="pres">
      <dgm:prSet presAssocID="{507D5D2B-2FF3-474A-829E-87BAA16004F8}" presName="compNode" presStyleCnt="0"/>
      <dgm:spPr/>
    </dgm:pt>
    <dgm:pt modelId="{30908979-370D-4270-BE69-CF1772FB2009}" type="pres">
      <dgm:prSet presAssocID="{507D5D2B-2FF3-474A-829E-87BAA16004F8}" presName="dummyConnPt" presStyleCnt="0"/>
      <dgm:spPr/>
    </dgm:pt>
    <dgm:pt modelId="{8CA28458-DAE2-4466-B41B-767E85D10ACC}" type="pres">
      <dgm:prSet presAssocID="{507D5D2B-2FF3-474A-829E-87BAA16004F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720CC-9226-477C-A0D0-B1423B7777CD}" type="pres">
      <dgm:prSet presAssocID="{D8001F36-7856-4908-99C7-9AD144BFC8CB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8A6EC7FD-9F09-43B5-9ADC-9D9FB8878C96}" type="pres">
      <dgm:prSet presAssocID="{A4965D95-5E94-40F9-B514-370053BA1E83}" presName="compNode" presStyleCnt="0"/>
      <dgm:spPr/>
    </dgm:pt>
    <dgm:pt modelId="{C7C91308-0108-4483-BDBE-8476B66BE33B}" type="pres">
      <dgm:prSet presAssocID="{A4965D95-5E94-40F9-B514-370053BA1E83}" presName="dummyConnPt" presStyleCnt="0"/>
      <dgm:spPr/>
    </dgm:pt>
    <dgm:pt modelId="{CB1D978C-7CAA-4AB0-9221-4D95B45B3F92}" type="pres">
      <dgm:prSet presAssocID="{A4965D95-5E94-40F9-B514-370053BA1E8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C42E2C-65EC-47C0-A710-59970C4BE8E1}" type="presOf" srcId="{A4965D95-5E94-40F9-B514-370053BA1E83}" destId="{CB1D978C-7CAA-4AB0-9221-4D95B45B3F92}" srcOrd="0" destOrd="0" presId="urn:microsoft.com/office/officeart/2005/8/layout/bProcess4"/>
    <dgm:cxn modelId="{000A1398-B646-4F82-B790-A792AEE317BC}" type="presOf" srcId="{160E1F5A-9A93-419C-B1D8-7DFC73CB8871}" destId="{13C6BD27-9468-42C5-8710-F0971EEFB020}" srcOrd="0" destOrd="0" presId="urn:microsoft.com/office/officeart/2005/8/layout/bProcess4"/>
    <dgm:cxn modelId="{43E5EF44-D6DB-48DA-A89D-B94C1BD1242E}" type="presOf" srcId="{8F150041-9E3D-4351-B702-8142B1AD3F70}" destId="{D9A4E9C2-C868-4D5F-993D-9BC7BBC2E870}" srcOrd="0" destOrd="0" presId="urn:microsoft.com/office/officeart/2005/8/layout/bProcess4"/>
    <dgm:cxn modelId="{A23B53D8-5AD2-44F3-B22C-1073DB1C95EC}" srcId="{EC24A04F-814E-4F98-8B84-3237C24EC3DD}" destId="{163A1C73-03FB-494A-97BC-C56B366F5ECA}" srcOrd="3" destOrd="0" parTransId="{D2BD1AC9-2DE8-42ED-A30F-2FE20601D151}" sibTransId="{6AB20ED4-A6AC-416E-9209-C8088077A1EC}"/>
    <dgm:cxn modelId="{469A12B6-8FE6-45AF-B7C7-44F0C1BC596F}" type="presOf" srcId="{658B5B2D-9B5D-47B8-9BE1-EDF56A736C20}" destId="{DF1E9313-25D6-49B0-9A4A-6F2F9AF2E55E}" srcOrd="0" destOrd="0" presId="urn:microsoft.com/office/officeart/2005/8/layout/bProcess4"/>
    <dgm:cxn modelId="{8E67345D-3AD9-45BC-B817-57F243135F05}" srcId="{EC24A04F-814E-4F98-8B84-3237C24EC3DD}" destId="{2A32ED43-DDCF-4A0B-B19F-1FC1E46145EA}" srcOrd="4" destOrd="0" parTransId="{D5ACC10B-923E-4E48-8089-9593717E3FEA}" sibTransId="{FC89C74D-382C-46F2-99F8-A2A0F8E8C642}"/>
    <dgm:cxn modelId="{D54FB29E-5E66-4433-839E-3ED8904A1A5E}" type="presOf" srcId="{B5BD097E-1A32-44E7-B14C-DABA50AD784E}" destId="{3F1117B7-C453-40ED-A05C-E3063FE0204F}" srcOrd="0" destOrd="0" presId="urn:microsoft.com/office/officeart/2005/8/layout/bProcess4"/>
    <dgm:cxn modelId="{4E590231-FFD4-4110-AB60-1F29013C59A9}" srcId="{EC24A04F-814E-4F98-8B84-3237C24EC3DD}" destId="{E4C19C6E-65E4-46E3-A828-3C953AF23AA3}" srcOrd="0" destOrd="0" parTransId="{D0A16F92-BB8F-42B4-B289-D62CDE1A7379}" sibTransId="{8F150041-9E3D-4351-B702-8142B1AD3F70}"/>
    <dgm:cxn modelId="{364106CE-BF6C-4977-B4DB-DE89ECF96EBA}" type="presOf" srcId="{AC746449-F9A3-4FB3-880B-DBE9D63FF309}" destId="{EB4A09E5-A86C-4888-974B-67472051CC65}" srcOrd="0" destOrd="0" presId="urn:microsoft.com/office/officeart/2005/8/layout/bProcess4"/>
    <dgm:cxn modelId="{9E082762-0D87-4438-BA3E-105DD865965A}" type="presOf" srcId="{FC89C74D-382C-46F2-99F8-A2A0F8E8C642}" destId="{E2F92455-69F2-478C-936F-BA43A4983E6C}" srcOrd="0" destOrd="0" presId="urn:microsoft.com/office/officeart/2005/8/layout/bProcess4"/>
    <dgm:cxn modelId="{C6F46AE4-1C85-4290-8FBC-2F304559EDB5}" type="presOf" srcId="{D8001F36-7856-4908-99C7-9AD144BFC8CB}" destId="{2A1720CC-9226-477C-A0D0-B1423B7777CD}" srcOrd="0" destOrd="0" presId="urn:microsoft.com/office/officeart/2005/8/layout/bProcess4"/>
    <dgm:cxn modelId="{11F147AB-5BDB-48F2-8A52-0D718A4D7D47}" type="presOf" srcId="{EC24A04F-814E-4F98-8B84-3237C24EC3DD}" destId="{BEC7108E-CCB5-492E-A6FF-37C824289A59}" srcOrd="0" destOrd="0" presId="urn:microsoft.com/office/officeart/2005/8/layout/bProcess4"/>
    <dgm:cxn modelId="{DFE1CF6A-B504-4257-980D-4E5675E08FF3}" srcId="{EC24A04F-814E-4F98-8B84-3237C24EC3DD}" destId="{658B5B2D-9B5D-47B8-9BE1-EDF56A736C20}" srcOrd="1" destOrd="0" parTransId="{7D4A016A-412B-4BA1-A6AF-758B6E2A1708}" sibTransId="{121AD20D-E11B-4484-95F7-F362C956D82F}"/>
    <dgm:cxn modelId="{9E1E94B7-52D0-4876-A415-2B59C91750E4}" type="presOf" srcId="{507D5D2B-2FF3-474A-829E-87BAA16004F8}" destId="{8CA28458-DAE2-4466-B41B-767E85D10ACC}" srcOrd="0" destOrd="0" presId="urn:microsoft.com/office/officeart/2005/8/layout/bProcess4"/>
    <dgm:cxn modelId="{C2B96483-426D-42DC-86C6-E44AB32A42B8}" type="presOf" srcId="{163A1C73-03FB-494A-97BC-C56B366F5ECA}" destId="{7A9D0F32-C499-46E2-9FAB-C8BDC9F38D4D}" srcOrd="0" destOrd="0" presId="urn:microsoft.com/office/officeart/2005/8/layout/bProcess4"/>
    <dgm:cxn modelId="{0FAD5031-B388-47D7-BA3D-9C06653F96D1}" srcId="{EC24A04F-814E-4F98-8B84-3237C24EC3DD}" destId="{AC746449-F9A3-4FB3-880B-DBE9D63FF309}" srcOrd="5" destOrd="0" parTransId="{970B9454-6AC1-4A4B-90E3-0534D69D06BF}" sibTransId="{9EF214E9-8912-49A9-96F6-F5AB10D5F2D7}"/>
    <dgm:cxn modelId="{E29FC3EE-072D-43C9-8977-2715F5A3C6FF}" type="presOf" srcId="{E4C19C6E-65E4-46E3-A828-3C953AF23AA3}" destId="{655F6907-9820-438B-828E-2F725D458E71}" srcOrd="0" destOrd="0" presId="urn:microsoft.com/office/officeart/2005/8/layout/bProcess4"/>
    <dgm:cxn modelId="{847ACAFA-0453-4D48-B774-6F7C83A5ED4A}" type="presOf" srcId="{6AB20ED4-A6AC-416E-9209-C8088077A1EC}" destId="{0193D382-809A-4E10-9D01-78553D2D9125}" srcOrd="0" destOrd="0" presId="urn:microsoft.com/office/officeart/2005/8/layout/bProcess4"/>
    <dgm:cxn modelId="{2AD24119-3F13-4BF7-9A59-FF6E3243F98E}" type="presOf" srcId="{121AD20D-E11B-4484-95F7-F362C956D82F}" destId="{697C816D-8FB3-46CE-A6D6-8F5D864D7DE9}" srcOrd="0" destOrd="0" presId="urn:microsoft.com/office/officeart/2005/8/layout/bProcess4"/>
    <dgm:cxn modelId="{39BF05A2-5ED6-444E-A0D4-0919B46A9AA7}" srcId="{EC24A04F-814E-4F98-8B84-3237C24EC3DD}" destId="{507D5D2B-2FF3-474A-829E-87BAA16004F8}" srcOrd="6" destOrd="0" parTransId="{12703619-BBAC-4E2A-A9A1-614D0556FB5A}" sibTransId="{D8001F36-7856-4908-99C7-9AD144BFC8CB}"/>
    <dgm:cxn modelId="{750D0273-1ED2-481A-BA93-D9D9BB0BE3ED}" type="presOf" srcId="{2A32ED43-DDCF-4A0B-B19F-1FC1E46145EA}" destId="{9F72CDF0-2224-423A-89AE-3A6E093E2EB3}" srcOrd="0" destOrd="0" presId="urn:microsoft.com/office/officeart/2005/8/layout/bProcess4"/>
    <dgm:cxn modelId="{A0CBCDB3-ADF7-4561-9A0A-521E9D2E588C}" type="presOf" srcId="{9EF214E9-8912-49A9-96F6-F5AB10D5F2D7}" destId="{5399F064-B7D5-45E8-8FA9-309A267F8812}" srcOrd="0" destOrd="0" presId="urn:microsoft.com/office/officeart/2005/8/layout/bProcess4"/>
    <dgm:cxn modelId="{E2F66EA5-98D6-4D33-A4CF-FCC110A70D50}" srcId="{EC24A04F-814E-4F98-8B84-3237C24EC3DD}" destId="{160E1F5A-9A93-419C-B1D8-7DFC73CB8871}" srcOrd="2" destOrd="0" parTransId="{2883BDF9-2424-48E2-894C-2A350EA27A44}" sibTransId="{B5BD097E-1A32-44E7-B14C-DABA50AD784E}"/>
    <dgm:cxn modelId="{5BB91622-DE0A-45AA-B34F-157E4550DAB4}" srcId="{EC24A04F-814E-4F98-8B84-3237C24EC3DD}" destId="{A4965D95-5E94-40F9-B514-370053BA1E83}" srcOrd="7" destOrd="0" parTransId="{B7A98417-82FC-4EB8-865A-9FF6161A2331}" sibTransId="{4C41F139-B329-4AFA-AA11-E1CA5D307C85}"/>
    <dgm:cxn modelId="{E3616741-E48B-4349-80CC-7B5413D39511}" type="presParOf" srcId="{BEC7108E-CCB5-492E-A6FF-37C824289A59}" destId="{EAAF0FCF-E694-4FDB-843E-5102A70DE0DE}" srcOrd="0" destOrd="0" presId="urn:microsoft.com/office/officeart/2005/8/layout/bProcess4"/>
    <dgm:cxn modelId="{DE1480B4-6967-4BA6-8694-12839BD73C09}" type="presParOf" srcId="{EAAF0FCF-E694-4FDB-843E-5102A70DE0DE}" destId="{42022CD9-EA25-4ADB-9970-6BF3EBAF1D67}" srcOrd="0" destOrd="0" presId="urn:microsoft.com/office/officeart/2005/8/layout/bProcess4"/>
    <dgm:cxn modelId="{AF156535-31A2-45AD-8224-E4E05ADE13D9}" type="presParOf" srcId="{EAAF0FCF-E694-4FDB-843E-5102A70DE0DE}" destId="{655F6907-9820-438B-828E-2F725D458E71}" srcOrd="1" destOrd="0" presId="urn:microsoft.com/office/officeart/2005/8/layout/bProcess4"/>
    <dgm:cxn modelId="{8D8947F2-8717-4670-BFAF-6AEEDAED327F}" type="presParOf" srcId="{BEC7108E-CCB5-492E-A6FF-37C824289A59}" destId="{D9A4E9C2-C868-4D5F-993D-9BC7BBC2E870}" srcOrd="1" destOrd="0" presId="urn:microsoft.com/office/officeart/2005/8/layout/bProcess4"/>
    <dgm:cxn modelId="{6CEA1200-E902-471C-8C01-6E55857772A1}" type="presParOf" srcId="{BEC7108E-CCB5-492E-A6FF-37C824289A59}" destId="{5EB9CCDA-61C9-42A1-9353-1765FC28AEBD}" srcOrd="2" destOrd="0" presId="urn:microsoft.com/office/officeart/2005/8/layout/bProcess4"/>
    <dgm:cxn modelId="{201B43B6-3658-46E7-A455-84D86B5740E2}" type="presParOf" srcId="{5EB9CCDA-61C9-42A1-9353-1765FC28AEBD}" destId="{EF3F5559-4CC6-48F1-80E6-608DB21931ED}" srcOrd="0" destOrd="0" presId="urn:microsoft.com/office/officeart/2005/8/layout/bProcess4"/>
    <dgm:cxn modelId="{1026A7AC-A022-4860-A049-44D09E6E12E4}" type="presParOf" srcId="{5EB9CCDA-61C9-42A1-9353-1765FC28AEBD}" destId="{DF1E9313-25D6-49B0-9A4A-6F2F9AF2E55E}" srcOrd="1" destOrd="0" presId="urn:microsoft.com/office/officeart/2005/8/layout/bProcess4"/>
    <dgm:cxn modelId="{CE248F4B-5202-44CF-918B-0191D9A34971}" type="presParOf" srcId="{BEC7108E-CCB5-492E-A6FF-37C824289A59}" destId="{697C816D-8FB3-46CE-A6D6-8F5D864D7DE9}" srcOrd="3" destOrd="0" presId="urn:microsoft.com/office/officeart/2005/8/layout/bProcess4"/>
    <dgm:cxn modelId="{0B808A66-5251-4915-AB1A-91BA8BD0EB10}" type="presParOf" srcId="{BEC7108E-CCB5-492E-A6FF-37C824289A59}" destId="{015E920D-AE7C-4F2A-B7EB-DEB55D8B7AAC}" srcOrd="4" destOrd="0" presId="urn:microsoft.com/office/officeart/2005/8/layout/bProcess4"/>
    <dgm:cxn modelId="{456FB5EB-35E5-48CB-89CC-2274A58A3128}" type="presParOf" srcId="{015E920D-AE7C-4F2A-B7EB-DEB55D8B7AAC}" destId="{BBDE06C2-8DE6-4726-BBA4-861608B96212}" srcOrd="0" destOrd="0" presId="urn:microsoft.com/office/officeart/2005/8/layout/bProcess4"/>
    <dgm:cxn modelId="{99AEC42B-603B-4ABE-996C-5BA8EAF6E880}" type="presParOf" srcId="{015E920D-AE7C-4F2A-B7EB-DEB55D8B7AAC}" destId="{13C6BD27-9468-42C5-8710-F0971EEFB020}" srcOrd="1" destOrd="0" presId="urn:microsoft.com/office/officeart/2005/8/layout/bProcess4"/>
    <dgm:cxn modelId="{91B31CD9-0F9D-4029-B0C5-28DB5151A1A4}" type="presParOf" srcId="{BEC7108E-CCB5-492E-A6FF-37C824289A59}" destId="{3F1117B7-C453-40ED-A05C-E3063FE0204F}" srcOrd="5" destOrd="0" presId="urn:microsoft.com/office/officeart/2005/8/layout/bProcess4"/>
    <dgm:cxn modelId="{3AE073CA-C872-481A-B7E2-E68BB2C3C403}" type="presParOf" srcId="{BEC7108E-CCB5-492E-A6FF-37C824289A59}" destId="{302EE7CC-C4F3-4B7E-9B9D-C790EEB3FDAF}" srcOrd="6" destOrd="0" presId="urn:microsoft.com/office/officeart/2005/8/layout/bProcess4"/>
    <dgm:cxn modelId="{CCBFD1EC-756F-4D91-9A53-7407AA1BE76B}" type="presParOf" srcId="{302EE7CC-C4F3-4B7E-9B9D-C790EEB3FDAF}" destId="{F15780BD-C1A5-45EF-9844-F02CAA74FD43}" srcOrd="0" destOrd="0" presId="urn:microsoft.com/office/officeart/2005/8/layout/bProcess4"/>
    <dgm:cxn modelId="{D1D69F66-1E71-4183-8060-7FCFF2C75FBC}" type="presParOf" srcId="{302EE7CC-C4F3-4B7E-9B9D-C790EEB3FDAF}" destId="{7A9D0F32-C499-46E2-9FAB-C8BDC9F38D4D}" srcOrd="1" destOrd="0" presId="urn:microsoft.com/office/officeart/2005/8/layout/bProcess4"/>
    <dgm:cxn modelId="{D632350F-FD4E-4432-BC86-E667121139B5}" type="presParOf" srcId="{BEC7108E-CCB5-492E-A6FF-37C824289A59}" destId="{0193D382-809A-4E10-9D01-78553D2D9125}" srcOrd="7" destOrd="0" presId="urn:microsoft.com/office/officeart/2005/8/layout/bProcess4"/>
    <dgm:cxn modelId="{49088C89-CB83-4E01-BC49-A88DEF8E0087}" type="presParOf" srcId="{BEC7108E-CCB5-492E-A6FF-37C824289A59}" destId="{E18AA87E-7307-41C0-81C5-375D7EFA28CF}" srcOrd="8" destOrd="0" presId="urn:microsoft.com/office/officeart/2005/8/layout/bProcess4"/>
    <dgm:cxn modelId="{92E622F7-77BA-4EB8-AEB3-9C62F11BD56F}" type="presParOf" srcId="{E18AA87E-7307-41C0-81C5-375D7EFA28CF}" destId="{C88BC6FD-D77C-4333-A3ED-EEC0951EA648}" srcOrd="0" destOrd="0" presId="urn:microsoft.com/office/officeart/2005/8/layout/bProcess4"/>
    <dgm:cxn modelId="{9A620AE8-9AFD-400A-8FE6-D37CC5F79A6B}" type="presParOf" srcId="{E18AA87E-7307-41C0-81C5-375D7EFA28CF}" destId="{9F72CDF0-2224-423A-89AE-3A6E093E2EB3}" srcOrd="1" destOrd="0" presId="urn:microsoft.com/office/officeart/2005/8/layout/bProcess4"/>
    <dgm:cxn modelId="{88DE9307-677D-4E50-9C08-2E77CCC77802}" type="presParOf" srcId="{BEC7108E-CCB5-492E-A6FF-37C824289A59}" destId="{E2F92455-69F2-478C-936F-BA43A4983E6C}" srcOrd="9" destOrd="0" presId="urn:microsoft.com/office/officeart/2005/8/layout/bProcess4"/>
    <dgm:cxn modelId="{8F3F847C-054D-4977-A1FD-ACDD2AD3642B}" type="presParOf" srcId="{BEC7108E-CCB5-492E-A6FF-37C824289A59}" destId="{10354758-6F49-4A6D-832D-91990E60291B}" srcOrd="10" destOrd="0" presId="urn:microsoft.com/office/officeart/2005/8/layout/bProcess4"/>
    <dgm:cxn modelId="{5074822D-91FA-4374-B3D8-5732B7424B48}" type="presParOf" srcId="{10354758-6F49-4A6D-832D-91990E60291B}" destId="{4363AE3A-817D-47E3-B226-0A1ABD29A8A4}" srcOrd="0" destOrd="0" presId="urn:microsoft.com/office/officeart/2005/8/layout/bProcess4"/>
    <dgm:cxn modelId="{7AC19DA6-CC30-4DC2-8871-62D52CF71AF7}" type="presParOf" srcId="{10354758-6F49-4A6D-832D-91990E60291B}" destId="{EB4A09E5-A86C-4888-974B-67472051CC65}" srcOrd="1" destOrd="0" presId="urn:microsoft.com/office/officeart/2005/8/layout/bProcess4"/>
    <dgm:cxn modelId="{1F0929D0-3D41-4B61-9420-6FE68055AC3A}" type="presParOf" srcId="{BEC7108E-CCB5-492E-A6FF-37C824289A59}" destId="{5399F064-B7D5-45E8-8FA9-309A267F8812}" srcOrd="11" destOrd="0" presId="urn:microsoft.com/office/officeart/2005/8/layout/bProcess4"/>
    <dgm:cxn modelId="{ABEB9670-1D8A-49B3-A376-7CFEA4071C45}" type="presParOf" srcId="{BEC7108E-CCB5-492E-A6FF-37C824289A59}" destId="{E291019F-0809-4BC0-9DDC-C0A9C851DC4F}" srcOrd="12" destOrd="0" presId="urn:microsoft.com/office/officeart/2005/8/layout/bProcess4"/>
    <dgm:cxn modelId="{7C019AEB-8851-4E10-B460-72F9365A163D}" type="presParOf" srcId="{E291019F-0809-4BC0-9DDC-C0A9C851DC4F}" destId="{30908979-370D-4270-BE69-CF1772FB2009}" srcOrd="0" destOrd="0" presId="urn:microsoft.com/office/officeart/2005/8/layout/bProcess4"/>
    <dgm:cxn modelId="{6C97DCEB-634D-4F9D-8650-4C04DF531C57}" type="presParOf" srcId="{E291019F-0809-4BC0-9DDC-C0A9C851DC4F}" destId="{8CA28458-DAE2-4466-B41B-767E85D10ACC}" srcOrd="1" destOrd="0" presId="urn:microsoft.com/office/officeart/2005/8/layout/bProcess4"/>
    <dgm:cxn modelId="{EF86630A-C095-4006-A52C-4BC86E556321}" type="presParOf" srcId="{BEC7108E-CCB5-492E-A6FF-37C824289A59}" destId="{2A1720CC-9226-477C-A0D0-B1423B7777CD}" srcOrd="13" destOrd="0" presId="urn:microsoft.com/office/officeart/2005/8/layout/bProcess4"/>
    <dgm:cxn modelId="{EC282900-0D0A-4048-811C-72F5410BB392}" type="presParOf" srcId="{BEC7108E-CCB5-492E-A6FF-37C824289A59}" destId="{8A6EC7FD-9F09-43B5-9ADC-9D9FB8878C96}" srcOrd="14" destOrd="0" presId="urn:microsoft.com/office/officeart/2005/8/layout/bProcess4"/>
    <dgm:cxn modelId="{E31F4617-47C9-4510-A449-64CEE5986AA4}" type="presParOf" srcId="{8A6EC7FD-9F09-43B5-9ADC-9D9FB8878C96}" destId="{C7C91308-0108-4483-BDBE-8476B66BE33B}" srcOrd="0" destOrd="0" presId="urn:microsoft.com/office/officeart/2005/8/layout/bProcess4"/>
    <dgm:cxn modelId="{62C7D8CB-89B6-4A8F-B9FF-EDD9D0CEC8CF}" type="presParOf" srcId="{8A6EC7FD-9F09-43B5-9ADC-9D9FB8878C96}" destId="{CB1D978C-7CAA-4AB0-9221-4D95B45B3F9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6D800C-6F0E-49F0-9BC8-073D002E64B6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D13BEF-88C3-42AA-BBB3-F15F0674D2BA}">
      <dgm:prSet/>
      <dgm:spPr/>
      <dgm:t>
        <a:bodyPr/>
        <a:lstStyle/>
        <a:p>
          <a:pPr rtl="0"/>
          <a:r>
            <a:rPr lang="en-US" dirty="0" smtClean="0"/>
            <a:t>Embedded Systems </a:t>
          </a:r>
          <a:endParaRPr lang="en-US" dirty="0"/>
        </a:p>
      </dgm:t>
    </dgm:pt>
    <dgm:pt modelId="{5C7A6B86-BC88-4CAE-853E-FF070AE54AF8}" type="parTrans" cxnId="{D507C3FD-4BA1-4B64-857C-323DCFC45D9E}">
      <dgm:prSet/>
      <dgm:spPr/>
      <dgm:t>
        <a:bodyPr/>
        <a:lstStyle/>
        <a:p>
          <a:endParaRPr lang="en-US"/>
        </a:p>
      </dgm:t>
    </dgm:pt>
    <dgm:pt modelId="{8D533D0C-7461-4DB5-A107-51871CC138C8}" type="sibTrans" cxnId="{D507C3FD-4BA1-4B64-857C-323DCFC45D9E}">
      <dgm:prSet/>
      <dgm:spPr/>
      <dgm:t>
        <a:bodyPr/>
        <a:lstStyle/>
        <a:p>
          <a:endParaRPr lang="en-US"/>
        </a:p>
      </dgm:t>
    </dgm:pt>
    <dgm:pt modelId="{CE028ACA-1C42-4BA2-86F4-68BCB9183D75}">
      <dgm:prSet/>
      <dgm:spPr/>
      <dgm:t>
        <a:bodyPr/>
        <a:lstStyle/>
        <a:p>
          <a:pPr rtl="0"/>
          <a:r>
            <a:rPr lang="en-US" dirty="0" smtClean="0"/>
            <a:t>Network Management</a:t>
          </a:r>
          <a:endParaRPr lang="en-US" dirty="0"/>
        </a:p>
      </dgm:t>
    </dgm:pt>
    <dgm:pt modelId="{32141186-D359-49A2-B65A-1AA2770D84F6}" type="parTrans" cxnId="{D3759080-6942-4CA6-81D0-4DCE40D3849D}">
      <dgm:prSet/>
      <dgm:spPr/>
      <dgm:t>
        <a:bodyPr/>
        <a:lstStyle/>
        <a:p>
          <a:endParaRPr lang="en-US"/>
        </a:p>
      </dgm:t>
    </dgm:pt>
    <dgm:pt modelId="{FC0E39ED-E37B-4ACF-AF31-E1A6A4E27EF8}" type="sibTrans" cxnId="{D3759080-6942-4CA6-81D0-4DCE40D3849D}">
      <dgm:prSet/>
      <dgm:spPr/>
      <dgm:t>
        <a:bodyPr/>
        <a:lstStyle/>
        <a:p>
          <a:endParaRPr lang="en-US"/>
        </a:p>
      </dgm:t>
    </dgm:pt>
    <dgm:pt modelId="{420218F8-DD47-4509-AB4A-4FDE1CEDBE41}">
      <dgm:prSet/>
      <dgm:spPr/>
      <dgm:t>
        <a:bodyPr/>
        <a:lstStyle/>
        <a:p>
          <a:pPr rtl="0"/>
          <a:r>
            <a:rPr lang="en-US" dirty="0" smtClean="0"/>
            <a:t>Network Security and Protocols</a:t>
          </a:r>
          <a:endParaRPr lang="en-US" dirty="0"/>
        </a:p>
      </dgm:t>
    </dgm:pt>
    <dgm:pt modelId="{D9779A6F-EB03-4912-AB6A-5514615E149E}" type="parTrans" cxnId="{2E1EC978-9224-49BB-8FFC-A63B4792E180}">
      <dgm:prSet/>
      <dgm:spPr/>
      <dgm:t>
        <a:bodyPr/>
        <a:lstStyle/>
        <a:p>
          <a:endParaRPr lang="en-US"/>
        </a:p>
      </dgm:t>
    </dgm:pt>
    <dgm:pt modelId="{00E8FE45-66A0-4124-8BF4-171B5F506AEE}" type="sibTrans" cxnId="{2E1EC978-9224-49BB-8FFC-A63B4792E180}">
      <dgm:prSet/>
      <dgm:spPr/>
      <dgm:t>
        <a:bodyPr/>
        <a:lstStyle/>
        <a:p>
          <a:endParaRPr lang="en-US"/>
        </a:p>
      </dgm:t>
    </dgm:pt>
    <dgm:pt modelId="{C048C340-D10F-4850-870D-79137FBE569E}">
      <dgm:prSet/>
      <dgm:spPr/>
      <dgm:t>
        <a:bodyPr/>
        <a:lstStyle/>
        <a:p>
          <a:pPr rtl="0"/>
          <a:r>
            <a:rPr lang="en-US" dirty="0" smtClean="0"/>
            <a:t>Quality Assurance</a:t>
          </a:r>
          <a:endParaRPr lang="en-US" dirty="0"/>
        </a:p>
      </dgm:t>
    </dgm:pt>
    <dgm:pt modelId="{8D753EFF-D452-4CC3-96CA-3EBAE88C382F}" type="parTrans" cxnId="{26CDF901-13C0-45AF-BE2C-13F82DE7D8A0}">
      <dgm:prSet/>
      <dgm:spPr/>
      <dgm:t>
        <a:bodyPr/>
        <a:lstStyle/>
        <a:p>
          <a:endParaRPr lang="en-US"/>
        </a:p>
      </dgm:t>
    </dgm:pt>
    <dgm:pt modelId="{B60997B8-9DD8-46DB-867E-1047AA70AC29}" type="sibTrans" cxnId="{26CDF901-13C0-45AF-BE2C-13F82DE7D8A0}">
      <dgm:prSet/>
      <dgm:spPr/>
      <dgm:t>
        <a:bodyPr/>
        <a:lstStyle/>
        <a:p>
          <a:endParaRPr lang="en-US"/>
        </a:p>
      </dgm:t>
    </dgm:pt>
    <dgm:pt modelId="{72775CF0-6AC9-4374-A31A-E1C8023A0D3B}">
      <dgm:prSet/>
      <dgm:spPr/>
      <dgm:t>
        <a:bodyPr/>
        <a:lstStyle/>
        <a:p>
          <a:pPr rtl="0"/>
          <a:r>
            <a:rPr lang="en-US" dirty="0" smtClean="0"/>
            <a:t>Web Services</a:t>
          </a:r>
          <a:endParaRPr lang="en-US" dirty="0"/>
        </a:p>
      </dgm:t>
    </dgm:pt>
    <dgm:pt modelId="{E603BA05-5091-44E1-B8A8-15F24B68EF36}" type="parTrans" cxnId="{DFC19D3E-6C7E-4F18-90AC-0F1C4668150C}">
      <dgm:prSet/>
      <dgm:spPr/>
      <dgm:t>
        <a:bodyPr/>
        <a:lstStyle/>
        <a:p>
          <a:endParaRPr lang="en-US"/>
        </a:p>
      </dgm:t>
    </dgm:pt>
    <dgm:pt modelId="{D1384B6A-7AD2-4E68-AB85-1E8F61E93B8F}" type="sibTrans" cxnId="{DFC19D3E-6C7E-4F18-90AC-0F1C4668150C}">
      <dgm:prSet/>
      <dgm:spPr/>
      <dgm:t>
        <a:bodyPr/>
        <a:lstStyle/>
        <a:p>
          <a:endParaRPr lang="en-US"/>
        </a:p>
      </dgm:t>
    </dgm:pt>
    <dgm:pt modelId="{2CEF10E5-88FB-4EF4-B831-2BB603320C4D}">
      <dgm:prSet/>
      <dgm:spPr/>
      <dgm:t>
        <a:bodyPr/>
        <a:lstStyle/>
        <a:p>
          <a:pPr rtl="0"/>
          <a:r>
            <a:rPr lang="en-US" dirty="0" smtClean="0"/>
            <a:t>Enterprise Application</a:t>
          </a:r>
          <a:endParaRPr lang="en-US" dirty="0"/>
        </a:p>
      </dgm:t>
    </dgm:pt>
    <dgm:pt modelId="{532CCF07-C565-4E5D-8C4E-9D159F1147F2}" type="parTrans" cxnId="{005B1582-449C-4B05-AB69-A06018A8DDE8}">
      <dgm:prSet/>
      <dgm:spPr/>
      <dgm:t>
        <a:bodyPr/>
        <a:lstStyle/>
        <a:p>
          <a:endParaRPr lang="en-US"/>
        </a:p>
      </dgm:t>
    </dgm:pt>
    <dgm:pt modelId="{9DA0992B-2FDE-4DE0-9139-0729A65C4B19}" type="sibTrans" cxnId="{005B1582-449C-4B05-AB69-A06018A8DDE8}">
      <dgm:prSet/>
      <dgm:spPr/>
      <dgm:t>
        <a:bodyPr/>
        <a:lstStyle/>
        <a:p>
          <a:endParaRPr lang="en-US"/>
        </a:p>
      </dgm:t>
    </dgm:pt>
    <dgm:pt modelId="{D4118759-D05C-4B56-9EDF-25C6615ABA52}">
      <dgm:prSet/>
      <dgm:spPr/>
      <dgm:t>
        <a:bodyPr/>
        <a:lstStyle/>
        <a:p>
          <a:pPr rtl="0"/>
          <a:r>
            <a:rPr lang="en-US" dirty="0" smtClean="0"/>
            <a:t>Data Warehousing</a:t>
          </a:r>
          <a:endParaRPr lang="en-US" dirty="0"/>
        </a:p>
      </dgm:t>
    </dgm:pt>
    <dgm:pt modelId="{C30CDFD8-9056-433D-8828-A947772592CE}" type="parTrans" cxnId="{6157E08B-1895-4331-BB87-18431244CCF6}">
      <dgm:prSet/>
      <dgm:spPr/>
      <dgm:t>
        <a:bodyPr/>
        <a:lstStyle/>
        <a:p>
          <a:endParaRPr lang="en-US"/>
        </a:p>
      </dgm:t>
    </dgm:pt>
    <dgm:pt modelId="{908AB697-9DCF-4092-8B46-0A297962422C}" type="sibTrans" cxnId="{6157E08B-1895-4331-BB87-18431244CCF6}">
      <dgm:prSet/>
      <dgm:spPr/>
      <dgm:t>
        <a:bodyPr/>
        <a:lstStyle/>
        <a:p>
          <a:endParaRPr lang="en-US"/>
        </a:p>
      </dgm:t>
    </dgm:pt>
    <dgm:pt modelId="{E6A9CB06-FE45-4CF6-979F-8F68EBF27D35}">
      <dgm:prSet/>
      <dgm:spPr/>
      <dgm:t>
        <a:bodyPr/>
        <a:lstStyle/>
        <a:p>
          <a:pPr rtl="0"/>
          <a:r>
            <a:rPr lang="en-US" dirty="0" smtClean="0"/>
            <a:t>Healthcare IT</a:t>
          </a:r>
          <a:endParaRPr lang="en-US" dirty="0"/>
        </a:p>
      </dgm:t>
    </dgm:pt>
    <dgm:pt modelId="{90FCFA91-8F3A-4DF7-85D2-32E8E7F393D4}" type="parTrans" cxnId="{E6C34D17-E02D-4541-8CED-96507C61DDBD}">
      <dgm:prSet/>
      <dgm:spPr/>
      <dgm:t>
        <a:bodyPr/>
        <a:lstStyle/>
        <a:p>
          <a:endParaRPr lang="en-US"/>
        </a:p>
      </dgm:t>
    </dgm:pt>
    <dgm:pt modelId="{8AEBDCE7-E6CC-4699-A60C-ED2A38E06EDE}" type="sibTrans" cxnId="{E6C34D17-E02D-4541-8CED-96507C61DDBD}">
      <dgm:prSet/>
      <dgm:spPr/>
      <dgm:t>
        <a:bodyPr/>
        <a:lstStyle/>
        <a:p>
          <a:endParaRPr lang="en-US"/>
        </a:p>
      </dgm:t>
    </dgm:pt>
    <dgm:pt modelId="{9B438C27-CE81-40AB-A7AB-6069FDA88A75}">
      <dgm:prSet/>
      <dgm:spPr/>
      <dgm:t>
        <a:bodyPr/>
        <a:lstStyle/>
        <a:p>
          <a:pPr rtl="0"/>
          <a:r>
            <a:rPr lang="en-US" dirty="0" smtClean="0"/>
            <a:t>EMR</a:t>
          </a:r>
          <a:endParaRPr lang="en-US" dirty="0"/>
        </a:p>
      </dgm:t>
    </dgm:pt>
    <dgm:pt modelId="{80FF120E-C7BE-45D1-996B-68CBC9968778}" type="parTrans" cxnId="{307EFCEE-D7FA-4B7C-872B-7B48F4CB0D48}">
      <dgm:prSet/>
      <dgm:spPr/>
      <dgm:t>
        <a:bodyPr/>
        <a:lstStyle/>
        <a:p>
          <a:endParaRPr lang="en-US"/>
        </a:p>
      </dgm:t>
    </dgm:pt>
    <dgm:pt modelId="{78CCD2EA-94E1-4518-9073-D85CC173B7C4}" type="sibTrans" cxnId="{307EFCEE-D7FA-4B7C-872B-7B48F4CB0D48}">
      <dgm:prSet/>
      <dgm:spPr/>
      <dgm:t>
        <a:bodyPr/>
        <a:lstStyle/>
        <a:p>
          <a:endParaRPr lang="en-US"/>
        </a:p>
      </dgm:t>
    </dgm:pt>
    <dgm:pt modelId="{249010D3-FAC5-40DB-AB1A-FF57EE86629E}">
      <dgm:prSet/>
      <dgm:spPr/>
      <dgm:t>
        <a:bodyPr/>
        <a:lstStyle/>
        <a:p>
          <a:pPr rtl="0"/>
          <a:r>
            <a:rPr lang="en-US" dirty="0" err="1" smtClean="0"/>
            <a:t>SaaS</a:t>
          </a:r>
          <a:r>
            <a:rPr lang="en-US" dirty="0" smtClean="0"/>
            <a:t> &amp; Virtualization</a:t>
          </a:r>
          <a:endParaRPr lang="en-US" dirty="0"/>
        </a:p>
      </dgm:t>
    </dgm:pt>
    <dgm:pt modelId="{D8D8E429-D2F5-4A6E-83D4-3CB84E62FD9D}" type="parTrans" cxnId="{67D889AE-A3C1-4C62-B2E4-6375F254BA0F}">
      <dgm:prSet/>
      <dgm:spPr/>
      <dgm:t>
        <a:bodyPr/>
        <a:lstStyle/>
        <a:p>
          <a:endParaRPr lang="en-US"/>
        </a:p>
      </dgm:t>
    </dgm:pt>
    <dgm:pt modelId="{AD16F422-51B4-4346-B5CD-3A6C5B16579B}" type="sibTrans" cxnId="{67D889AE-A3C1-4C62-B2E4-6375F254BA0F}">
      <dgm:prSet/>
      <dgm:spPr/>
      <dgm:t>
        <a:bodyPr/>
        <a:lstStyle/>
        <a:p>
          <a:endParaRPr lang="en-US"/>
        </a:p>
      </dgm:t>
    </dgm:pt>
    <dgm:pt modelId="{BC079F43-EF65-4143-8280-58501345807E}">
      <dgm:prSet/>
      <dgm:spPr/>
      <dgm:t>
        <a:bodyPr/>
        <a:lstStyle/>
        <a:p>
          <a:pPr rtl="0"/>
          <a:r>
            <a:rPr lang="en-US" dirty="0" smtClean="0"/>
            <a:t>SOA</a:t>
          </a:r>
          <a:endParaRPr lang="en-US" dirty="0"/>
        </a:p>
      </dgm:t>
    </dgm:pt>
    <dgm:pt modelId="{64026A44-8D9F-4EE9-9A90-E4DE2D6D6122}" type="parTrans" cxnId="{A0A39810-9E12-4834-8CF5-FD9B95A6FFAE}">
      <dgm:prSet/>
      <dgm:spPr/>
      <dgm:t>
        <a:bodyPr/>
        <a:lstStyle/>
        <a:p>
          <a:endParaRPr lang="en-US"/>
        </a:p>
      </dgm:t>
    </dgm:pt>
    <dgm:pt modelId="{08EC164B-442D-47F8-9A25-5AB61D5B3076}" type="sibTrans" cxnId="{A0A39810-9E12-4834-8CF5-FD9B95A6FFAE}">
      <dgm:prSet/>
      <dgm:spPr/>
      <dgm:t>
        <a:bodyPr/>
        <a:lstStyle/>
        <a:p>
          <a:endParaRPr lang="en-US"/>
        </a:p>
      </dgm:t>
    </dgm:pt>
    <dgm:pt modelId="{8272497B-759D-43CC-BA25-21A9CE7FAA89}">
      <dgm:prSet/>
      <dgm:spPr/>
      <dgm:t>
        <a:bodyPr/>
        <a:lstStyle/>
        <a:p>
          <a:pPr rtl="0"/>
          <a:r>
            <a:rPr lang="en-US" dirty="0" smtClean="0"/>
            <a:t>CRM</a:t>
          </a:r>
          <a:endParaRPr lang="en-US" dirty="0"/>
        </a:p>
      </dgm:t>
    </dgm:pt>
    <dgm:pt modelId="{3F2E2D2C-BA69-44DE-9928-924542A8762D}" type="parTrans" cxnId="{4A33E120-80F7-4D68-83D8-02091BC1E796}">
      <dgm:prSet/>
      <dgm:spPr/>
      <dgm:t>
        <a:bodyPr/>
        <a:lstStyle/>
        <a:p>
          <a:endParaRPr lang="en-US"/>
        </a:p>
      </dgm:t>
    </dgm:pt>
    <dgm:pt modelId="{CEA71971-7AD3-4BD7-84D8-319D652B4835}" type="sibTrans" cxnId="{4A33E120-80F7-4D68-83D8-02091BC1E796}">
      <dgm:prSet/>
      <dgm:spPr/>
      <dgm:t>
        <a:bodyPr/>
        <a:lstStyle/>
        <a:p>
          <a:endParaRPr lang="en-US"/>
        </a:p>
      </dgm:t>
    </dgm:pt>
    <dgm:pt modelId="{06A90D6B-41A1-485C-909D-855470066388}" type="pres">
      <dgm:prSet presAssocID="{0A6D800C-6F0E-49F0-9BC8-073D002E64B6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1E2C4DA-0F41-474F-A0D5-4597EF94F054}" type="pres">
      <dgm:prSet presAssocID="{0A6D800C-6F0E-49F0-9BC8-073D002E64B6}" presName="pyramid" presStyleLbl="node1" presStyleIdx="0" presStyleCnt="1"/>
      <dgm:spPr/>
    </dgm:pt>
    <dgm:pt modelId="{5CFF15D5-8256-4EA4-AFB6-11033E27827F}" type="pres">
      <dgm:prSet presAssocID="{0A6D800C-6F0E-49F0-9BC8-073D002E64B6}" presName="theList" presStyleCnt="0"/>
      <dgm:spPr/>
    </dgm:pt>
    <dgm:pt modelId="{728DD96C-95B9-4043-B4DC-4E0C17BBC189}" type="pres">
      <dgm:prSet presAssocID="{52D13BEF-88C3-42AA-BBB3-F15F0674D2BA}" presName="aNode" presStyleLbl="fgAcc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BBC61-444D-490E-925E-7E1984B54B03}" type="pres">
      <dgm:prSet presAssocID="{52D13BEF-88C3-42AA-BBB3-F15F0674D2BA}" presName="aSpace" presStyleCnt="0"/>
      <dgm:spPr/>
    </dgm:pt>
    <dgm:pt modelId="{BDCED503-78FF-4DBD-A4C6-61BBC20CE77B}" type="pres">
      <dgm:prSet presAssocID="{CE028ACA-1C42-4BA2-86F4-68BCB9183D75}" presName="aNode" presStyleLbl="fgAcc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781CA-202B-4E7A-A5B3-E146E9C10341}" type="pres">
      <dgm:prSet presAssocID="{CE028ACA-1C42-4BA2-86F4-68BCB9183D75}" presName="aSpace" presStyleCnt="0"/>
      <dgm:spPr/>
    </dgm:pt>
    <dgm:pt modelId="{7A76A4B3-1305-4BBA-BE19-F3485DB52749}" type="pres">
      <dgm:prSet presAssocID="{420218F8-DD47-4509-AB4A-4FDE1CEDBE41}" presName="aNode" presStyleLbl="fgAcc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B72F6-645A-40BD-9D08-DDF8DD3F722A}" type="pres">
      <dgm:prSet presAssocID="{420218F8-DD47-4509-AB4A-4FDE1CEDBE41}" presName="aSpace" presStyleCnt="0"/>
      <dgm:spPr/>
    </dgm:pt>
    <dgm:pt modelId="{92F5586C-DDA6-45BD-A27A-57E68B0ADB95}" type="pres">
      <dgm:prSet presAssocID="{C048C340-D10F-4850-870D-79137FBE569E}" presName="aNode" presStyleLbl="fgAcc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921A0-AA3F-4F47-AE7C-4CD5636E44D1}" type="pres">
      <dgm:prSet presAssocID="{C048C340-D10F-4850-870D-79137FBE569E}" presName="aSpace" presStyleCnt="0"/>
      <dgm:spPr/>
    </dgm:pt>
    <dgm:pt modelId="{481F207C-ECAA-4E34-8A52-2B704D129D72}" type="pres">
      <dgm:prSet presAssocID="{72775CF0-6AC9-4374-A31A-E1C8023A0D3B}" presName="aNode" presStyleLbl="fgAcc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61283B-0883-4559-8B49-F07C9B99851B}" type="pres">
      <dgm:prSet presAssocID="{72775CF0-6AC9-4374-A31A-E1C8023A0D3B}" presName="aSpace" presStyleCnt="0"/>
      <dgm:spPr/>
    </dgm:pt>
    <dgm:pt modelId="{D326FBE9-9CC2-4441-88AD-44F2A0344462}" type="pres">
      <dgm:prSet presAssocID="{2CEF10E5-88FB-4EF4-B831-2BB603320C4D}" presName="aNode" presStyleLbl="fgAcc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68A7B-AAD4-49F3-BBB6-D4BC6833B125}" type="pres">
      <dgm:prSet presAssocID="{2CEF10E5-88FB-4EF4-B831-2BB603320C4D}" presName="aSpace" presStyleCnt="0"/>
      <dgm:spPr/>
    </dgm:pt>
    <dgm:pt modelId="{8A6592A0-52FC-4DDF-96C7-212B3B895730}" type="pres">
      <dgm:prSet presAssocID="{D4118759-D05C-4B56-9EDF-25C6615ABA52}" presName="aNode" presStyleLbl="fgAcc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853F6-EE34-40E0-9F12-C0C1EE56F64B}" type="pres">
      <dgm:prSet presAssocID="{D4118759-D05C-4B56-9EDF-25C6615ABA52}" presName="aSpace" presStyleCnt="0"/>
      <dgm:spPr/>
    </dgm:pt>
    <dgm:pt modelId="{2B88239C-3D72-47BA-9FB6-11C8DFBF2698}" type="pres">
      <dgm:prSet presAssocID="{E6A9CB06-FE45-4CF6-979F-8F68EBF27D35}" presName="aNode" presStyleLbl="fgAcc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C8713-2F62-4A29-AC2D-5CC21CAB0F16}" type="pres">
      <dgm:prSet presAssocID="{E6A9CB06-FE45-4CF6-979F-8F68EBF27D35}" presName="aSpace" presStyleCnt="0"/>
      <dgm:spPr/>
    </dgm:pt>
    <dgm:pt modelId="{3465FD54-528D-4977-8CF6-BE84AEA44932}" type="pres">
      <dgm:prSet presAssocID="{9B438C27-CE81-40AB-A7AB-6069FDA88A75}" presName="aNode" presStyleLbl="fgAcc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02238C-EB1C-413C-914D-B3EC30E59AC3}" type="pres">
      <dgm:prSet presAssocID="{9B438C27-CE81-40AB-A7AB-6069FDA88A75}" presName="aSpace" presStyleCnt="0"/>
      <dgm:spPr/>
    </dgm:pt>
    <dgm:pt modelId="{80551A52-E408-4914-BB50-461874044C0D}" type="pres">
      <dgm:prSet presAssocID="{249010D3-FAC5-40DB-AB1A-FF57EE86629E}" presName="aNode" presStyleLbl="fgAcc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B0CA69-B571-4581-AE37-0E4DF65BDAAE}" type="pres">
      <dgm:prSet presAssocID="{249010D3-FAC5-40DB-AB1A-FF57EE86629E}" presName="aSpace" presStyleCnt="0"/>
      <dgm:spPr/>
    </dgm:pt>
    <dgm:pt modelId="{FF0DBFBD-00E5-424F-AB28-C181A893E7CC}" type="pres">
      <dgm:prSet presAssocID="{BC079F43-EF65-4143-8280-58501345807E}" presName="aNode" presStyleLbl="fgAcc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B67776-86FC-4C88-BE3B-404AC3657329}" type="pres">
      <dgm:prSet presAssocID="{BC079F43-EF65-4143-8280-58501345807E}" presName="aSpace" presStyleCnt="0"/>
      <dgm:spPr/>
    </dgm:pt>
    <dgm:pt modelId="{93B225B1-0F23-4548-BBE6-051F64D56BAF}" type="pres">
      <dgm:prSet presAssocID="{8272497B-759D-43CC-BA25-21A9CE7FAA89}" presName="aNode" presStyleLbl="fgAcc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7B6FE-E5CC-4601-851B-5FD9DCCCFCF3}" type="pres">
      <dgm:prSet presAssocID="{8272497B-759D-43CC-BA25-21A9CE7FAA89}" presName="aSpace" presStyleCnt="0"/>
      <dgm:spPr/>
    </dgm:pt>
  </dgm:ptLst>
  <dgm:cxnLst>
    <dgm:cxn modelId="{45E1774B-74D8-481F-ACE1-2C01250E46FC}" type="presOf" srcId="{9B438C27-CE81-40AB-A7AB-6069FDA88A75}" destId="{3465FD54-528D-4977-8CF6-BE84AEA44932}" srcOrd="0" destOrd="0" presId="urn:microsoft.com/office/officeart/2005/8/layout/pyramid2"/>
    <dgm:cxn modelId="{E6C34D17-E02D-4541-8CED-96507C61DDBD}" srcId="{0A6D800C-6F0E-49F0-9BC8-073D002E64B6}" destId="{E6A9CB06-FE45-4CF6-979F-8F68EBF27D35}" srcOrd="7" destOrd="0" parTransId="{90FCFA91-8F3A-4DF7-85D2-32E8E7F393D4}" sibTransId="{8AEBDCE7-E6CC-4699-A60C-ED2A38E06EDE}"/>
    <dgm:cxn modelId="{D64D94B0-3B05-4229-8D69-D2EA16DDBABA}" type="presOf" srcId="{C048C340-D10F-4850-870D-79137FBE569E}" destId="{92F5586C-DDA6-45BD-A27A-57E68B0ADB95}" srcOrd="0" destOrd="0" presId="urn:microsoft.com/office/officeart/2005/8/layout/pyramid2"/>
    <dgm:cxn modelId="{A4F96A24-D097-4EB2-BCBC-AB0D6832B499}" type="presOf" srcId="{CE028ACA-1C42-4BA2-86F4-68BCB9183D75}" destId="{BDCED503-78FF-4DBD-A4C6-61BBC20CE77B}" srcOrd="0" destOrd="0" presId="urn:microsoft.com/office/officeart/2005/8/layout/pyramid2"/>
    <dgm:cxn modelId="{0B8CDFE8-177C-429F-A858-584D0DED2EAE}" type="presOf" srcId="{0A6D800C-6F0E-49F0-9BC8-073D002E64B6}" destId="{06A90D6B-41A1-485C-909D-855470066388}" srcOrd="0" destOrd="0" presId="urn:microsoft.com/office/officeart/2005/8/layout/pyramid2"/>
    <dgm:cxn modelId="{3D44CDEF-8A7B-4DFD-812B-CDC5590813F9}" type="presOf" srcId="{E6A9CB06-FE45-4CF6-979F-8F68EBF27D35}" destId="{2B88239C-3D72-47BA-9FB6-11C8DFBF2698}" srcOrd="0" destOrd="0" presId="urn:microsoft.com/office/officeart/2005/8/layout/pyramid2"/>
    <dgm:cxn modelId="{2E1EC978-9224-49BB-8FFC-A63B4792E180}" srcId="{0A6D800C-6F0E-49F0-9BC8-073D002E64B6}" destId="{420218F8-DD47-4509-AB4A-4FDE1CEDBE41}" srcOrd="2" destOrd="0" parTransId="{D9779A6F-EB03-4912-AB6A-5514615E149E}" sibTransId="{00E8FE45-66A0-4124-8BF4-171B5F506AEE}"/>
    <dgm:cxn modelId="{DFC19D3E-6C7E-4F18-90AC-0F1C4668150C}" srcId="{0A6D800C-6F0E-49F0-9BC8-073D002E64B6}" destId="{72775CF0-6AC9-4374-A31A-E1C8023A0D3B}" srcOrd="4" destOrd="0" parTransId="{E603BA05-5091-44E1-B8A8-15F24B68EF36}" sibTransId="{D1384B6A-7AD2-4E68-AB85-1E8F61E93B8F}"/>
    <dgm:cxn modelId="{4A33E120-80F7-4D68-83D8-02091BC1E796}" srcId="{0A6D800C-6F0E-49F0-9BC8-073D002E64B6}" destId="{8272497B-759D-43CC-BA25-21A9CE7FAA89}" srcOrd="11" destOrd="0" parTransId="{3F2E2D2C-BA69-44DE-9928-924542A8762D}" sibTransId="{CEA71971-7AD3-4BD7-84D8-319D652B4835}"/>
    <dgm:cxn modelId="{D3759080-6942-4CA6-81D0-4DCE40D3849D}" srcId="{0A6D800C-6F0E-49F0-9BC8-073D002E64B6}" destId="{CE028ACA-1C42-4BA2-86F4-68BCB9183D75}" srcOrd="1" destOrd="0" parTransId="{32141186-D359-49A2-B65A-1AA2770D84F6}" sibTransId="{FC0E39ED-E37B-4ACF-AF31-E1A6A4E27EF8}"/>
    <dgm:cxn modelId="{E0A1CF9C-B0A5-4738-A7B9-72270D9ACF77}" type="presOf" srcId="{72775CF0-6AC9-4374-A31A-E1C8023A0D3B}" destId="{481F207C-ECAA-4E34-8A52-2B704D129D72}" srcOrd="0" destOrd="0" presId="urn:microsoft.com/office/officeart/2005/8/layout/pyramid2"/>
    <dgm:cxn modelId="{50AED5BE-1810-447D-A53B-28A113399B5B}" type="presOf" srcId="{249010D3-FAC5-40DB-AB1A-FF57EE86629E}" destId="{80551A52-E408-4914-BB50-461874044C0D}" srcOrd="0" destOrd="0" presId="urn:microsoft.com/office/officeart/2005/8/layout/pyramid2"/>
    <dgm:cxn modelId="{005B1582-449C-4B05-AB69-A06018A8DDE8}" srcId="{0A6D800C-6F0E-49F0-9BC8-073D002E64B6}" destId="{2CEF10E5-88FB-4EF4-B831-2BB603320C4D}" srcOrd="5" destOrd="0" parTransId="{532CCF07-C565-4E5D-8C4E-9D159F1147F2}" sibTransId="{9DA0992B-2FDE-4DE0-9139-0729A65C4B19}"/>
    <dgm:cxn modelId="{2BDB43F8-0F88-4033-A2CB-D063D5032135}" type="presOf" srcId="{420218F8-DD47-4509-AB4A-4FDE1CEDBE41}" destId="{7A76A4B3-1305-4BBA-BE19-F3485DB52749}" srcOrd="0" destOrd="0" presId="urn:microsoft.com/office/officeart/2005/8/layout/pyramid2"/>
    <dgm:cxn modelId="{3A086147-46CB-4A0C-99DD-0FA61EE5A1F8}" type="presOf" srcId="{D4118759-D05C-4B56-9EDF-25C6615ABA52}" destId="{8A6592A0-52FC-4DDF-96C7-212B3B895730}" srcOrd="0" destOrd="0" presId="urn:microsoft.com/office/officeart/2005/8/layout/pyramid2"/>
    <dgm:cxn modelId="{307EFCEE-D7FA-4B7C-872B-7B48F4CB0D48}" srcId="{0A6D800C-6F0E-49F0-9BC8-073D002E64B6}" destId="{9B438C27-CE81-40AB-A7AB-6069FDA88A75}" srcOrd="8" destOrd="0" parTransId="{80FF120E-C7BE-45D1-996B-68CBC9968778}" sibTransId="{78CCD2EA-94E1-4518-9073-D85CC173B7C4}"/>
    <dgm:cxn modelId="{1B5CB3E0-F7B4-40F6-BC35-7EDCD2B20E1A}" type="presOf" srcId="{BC079F43-EF65-4143-8280-58501345807E}" destId="{FF0DBFBD-00E5-424F-AB28-C181A893E7CC}" srcOrd="0" destOrd="0" presId="urn:microsoft.com/office/officeart/2005/8/layout/pyramid2"/>
    <dgm:cxn modelId="{26CDF901-13C0-45AF-BE2C-13F82DE7D8A0}" srcId="{0A6D800C-6F0E-49F0-9BC8-073D002E64B6}" destId="{C048C340-D10F-4850-870D-79137FBE569E}" srcOrd="3" destOrd="0" parTransId="{8D753EFF-D452-4CC3-96CA-3EBAE88C382F}" sibTransId="{B60997B8-9DD8-46DB-867E-1047AA70AC29}"/>
    <dgm:cxn modelId="{6157E08B-1895-4331-BB87-18431244CCF6}" srcId="{0A6D800C-6F0E-49F0-9BC8-073D002E64B6}" destId="{D4118759-D05C-4B56-9EDF-25C6615ABA52}" srcOrd="6" destOrd="0" parTransId="{C30CDFD8-9056-433D-8828-A947772592CE}" sibTransId="{908AB697-9DCF-4092-8B46-0A297962422C}"/>
    <dgm:cxn modelId="{E3ECCEF2-5ADE-4815-916C-C8EDA4477A7A}" type="presOf" srcId="{8272497B-759D-43CC-BA25-21A9CE7FAA89}" destId="{93B225B1-0F23-4548-BBE6-051F64D56BAF}" srcOrd="0" destOrd="0" presId="urn:microsoft.com/office/officeart/2005/8/layout/pyramid2"/>
    <dgm:cxn modelId="{67D889AE-A3C1-4C62-B2E4-6375F254BA0F}" srcId="{0A6D800C-6F0E-49F0-9BC8-073D002E64B6}" destId="{249010D3-FAC5-40DB-AB1A-FF57EE86629E}" srcOrd="9" destOrd="0" parTransId="{D8D8E429-D2F5-4A6E-83D4-3CB84E62FD9D}" sibTransId="{AD16F422-51B4-4346-B5CD-3A6C5B16579B}"/>
    <dgm:cxn modelId="{552FC7C5-E3D5-403D-B30F-0C7447E63B77}" type="presOf" srcId="{52D13BEF-88C3-42AA-BBB3-F15F0674D2BA}" destId="{728DD96C-95B9-4043-B4DC-4E0C17BBC189}" srcOrd="0" destOrd="0" presId="urn:microsoft.com/office/officeart/2005/8/layout/pyramid2"/>
    <dgm:cxn modelId="{CD5E1265-3468-475A-B2F2-8025ADB518BC}" type="presOf" srcId="{2CEF10E5-88FB-4EF4-B831-2BB603320C4D}" destId="{D326FBE9-9CC2-4441-88AD-44F2A0344462}" srcOrd="0" destOrd="0" presId="urn:microsoft.com/office/officeart/2005/8/layout/pyramid2"/>
    <dgm:cxn modelId="{A0A39810-9E12-4834-8CF5-FD9B95A6FFAE}" srcId="{0A6D800C-6F0E-49F0-9BC8-073D002E64B6}" destId="{BC079F43-EF65-4143-8280-58501345807E}" srcOrd="10" destOrd="0" parTransId="{64026A44-8D9F-4EE9-9A90-E4DE2D6D6122}" sibTransId="{08EC164B-442D-47F8-9A25-5AB61D5B3076}"/>
    <dgm:cxn modelId="{D507C3FD-4BA1-4B64-857C-323DCFC45D9E}" srcId="{0A6D800C-6F0E-49F0-9BC8-073D002E64B6}" destId="{52D13BEF-88C3-42AA-BBB3-F15F0674D2BA}" srcOrd="0" destOrd="0" parTransId="{5C7A6B86-BC88-4CAE-853E-FF070AE54AF8}" sibTransId="{8D533D0C-7461-4DB5-A107-51871CC138C8}"/>
    <dgm:cxn modelId="{67265364-EF31-4530-9BFD-7C392752EA48}" type="presParOf" srcId="{06A90D6B-41A1-485C-909D-855470066388}" destId="{C1E2C4DA-0F41-474F-A0D5-4597EF94F054}" srcOrd="0" destOrd="0" presId="urn:microsoft.com/office/officeart/2005/8/layout/pyramid2"/>
    <dgm:cxn modelId="{D3CD2F48-F8DD-404F-9FA2-B89120D72698}" type="presParOf" srcId="{06A90D6B-41A1-485C-909D-855470066388}" destId="{5CFF15D5-8256-4EA4-AFB6-11033E27827F}" srcOrd="1" destOrd="0" presId="urn:microsoft.com/office/officeart/2005/8/layout/pyramid2"/>
    <dgm:cxn modelId="{DC750C51-1D41-4175-B7A8-554373351585}" type="presParOf" srcId="{5CFF15D5-8256-4EA4-AFB6-11033E27827F}" destId="{728DD96C-95B9-4043-B4DC-4E0C17BBC189}" srcOrd="0" destOrd="0" presId="urn:microsoft.com/office/officeart/2005/8/layout/pyramid2"/>
    <dgm:cxn modelId="{FF191394-B3A5-4E9A-93F2-2C34EB2AEB9C}" type="presParOf" srcId="{5CFF15D5-8256-4EA4-AFB6-11033E27827F}" destId="{CFABBC61-444D-490E-925E-7E1984B54B03}" srcOrd="1" destOrd="0" presId="urn:microsoft.com/office/officeart/2005/8/layout/pyramid2"/>
    <dgm:cxn modelId="{0715B577-8196-4EE7-9CD4-2222384FD596}" type="presParOf" srcId="{5CFF15D5-8256-4EA4-AFB6-11033E27827F}" destId="{BDCED503-78FF-4DBD-A4C6-61BBC20CE77B}" srcOrd="2" destOrd="0" presId="urn:microsoft.com/office/officeart/2005/8/layout/pyramid2"/>
    <dgm:cxn modelId="{68B07DAC-8C4F-402C-88F3-00086D21393E}" type="presParOf" srcId="{5CFF15D5-8256-4EA4-AFB6-11033E27827F}" destId="{989781CA-202B-4E7A-A5B3-E146E9C10341}" srcOrd="3" destOrd="0" presId="urn:microsoft.com/office/officeart/2005/8/layout/pyramid2"/>
    <dgm:cxn modelId="{9B6FEADA-A0E5-4523-A785-B9B22B55DF14}" type="presParOf" srcId="{5CFF15D5-8256-4EA4-AFB6-11033E27827F}" destId="{7A76A4B3-1305-4BBA-BE19-F3485DB52749}" srcOrd="4" destOrd="0" presId="urn:microsoft.com/office/officeart/2005/8/layout/pyramid2"/>
    <dgm:cxn modelId="{437D33B8-2A4E-4F9C-806D-79C27F39AE33}" type="presParOf" srcId="{5CFF15D5-8256-4EA4-AFB6-11033E27827F}" destId="{82CB72F6-645A-40BD-9D08-DDF8DD3F722A}" srcOrd="5" destOrd="0" presId="urn:microsoft.com/office/officeart/2005/8/layout/pyramid2"/>
    <dgm:cxn modelId="{294BBDB9-6D02-4EDC-BA19-58D07C001B22}" type="presParOf" srcId="{5CFF15D5-8256-4EA4-AFB6-11033E27827F}" destId="{92F5586C-DDA6-45BD-A27A-57E68B0ADB95}" srcOrd="6" destOrd="0" presId="urn:microsoft.com/office/officeart/2005/8/layout/pyramid2"/>
    <dgm:cxn modelId="{6BB216E3-E3AB-4617-8773-444D0E4399F7}" type="presParOf" srcId="{5CFF15D5-8256-4EA4-AFB6-11033E27827F}" destId="{5E3921A0-AA3F-4F47-AE7C-4CD5636E44D1}" srcOrd="7" destOrd="0" presId="urn:microsoft.com/office/officeart/2005/8/layout/pyramid2"/>
    <dgm:cxn modelId="{56B262A5-6152-48E3-882D-809B7EF80468}" type="presParOf" srcId="{5CFF15D5-8256-4EA4-AFB6-11033E27827F}" destId="{481F207C-ECAA-4E34-8A52-2B704D129D72}" srcOrd="8" destOrd="0" presId="urn:microsoft.com/office/officeart/2005/8/layout/pyramid2"/>
    <dgm:cxn modelId="{4D97F230-1DB8-4583-A989-D847557A1F56}" type="presParOf" srcId="{5CFF15D5-8256-4EA4-AFB6-11033E27827F}" destId="{4261283B-0883-4559-8B49-F07C9B99851B}" srcOrd="9" destOrd="0" presId="urn:microsoft.com/office/officeart/2005/8/layout/pyramid2"/>
    <dgm:cxn modelId="{ECE5D6B8-2BB8-4A24-8EF5-992403B536DD}" type="presParOf" srcId="{5CFF15D5-8256-4EA4-AFB6-11033E27827F}" destId="{D326FBE9-9CC2-4441-88AD-44F2A0344462}" srcOrd="10" destOrd="0" presId="urn:microsoft.com/office/officeart/2005/8/layout/pyramid2"/>
    <dgm:cxn modelId="{83F4318B-247C-441A-96F2-AA75B4563081}" type="presParOf" srcId="{5CFF15D5-8256-4EA4-AFB6-11033E27827F}" destId="{80468A7B-AAD4-49F3-BBB6-D4BC6833B125}" srcOrd="11" destOrd="0" presId="urn:microsoft.com/office/officeart/2005/8/layout/pyramid2"/>
    <dgm:cxn modelId="{84F87D34-E0DC-4CF6-B901-7C3EDA7E31BC}" type="presParOf" srcId="{5CFF15D5-8256-4EA4-AFB6-11033E27827F}" destId="{8A6592A0-52FC-4DDF-96C7-212B3B895730}" srcOrd="12" destOrd="0" presId="urn:microsoft.com/office/officeart/2005/8/layout/pyramid2"/>
    <dgm:cxn modelId="{77B02C29-2376-4DB8-AA71-6D1B98BBE3E3}" type="presParOf" srcId="{5CFF15D5-8256-4EA4-AFB6-11033E27827F}" destId="{CE4853F6-EE34-40E0-9F12-C0C1EE56F64B}" srcOrd="13" destOrd="0" presId="urn:microsoft.com/office/officeart/2005/8/layout/pyramid2"/>
    <dgm:cxn modelId="{CF5F3851-375B-4CA2-B36D-BC1EA07ABAE5}" type="presParOf" srcId="{5CFF15D5-8256-4EA4-AFB6-11033E27827F}" destId="{2B88239C-3D72-47BA-9FB6-11C8DFBF2698}" srcOrd="14" destOrd="0" presId="urn:microsoft.com/office/officeart/2005/8/layout/pyramid2"/>
    <dgm:cxn modelId="{F480B136-6690-48A4-80CE-F710CEFFB0AC}" type="presParOf" srcId="{5CFF15D5-8256-4EA4-AFB6-11033E27827F}" destId="{31BC8713-2F62-4A29-AC2D-5CC21CAB0F16}" srcOrd="15" destOrd="0" presId="urn:microsoft.com/office/officeart/2005/8/layout/pyramid2"/>
    <dgm:cxn modelId="{A81C39DE-772A-46E3-9B79-F471744AEEB6}" type="presParOf" srcId="{5CFF15D5-8256-4EA4-AFB6-11033E27827F}" destId="{3465FD54-528D-4977-8CF6-BE84AEA44932}" srcOrd="16" destOrd="0" presId="urn:microsoft.com/office/officeart/2005/8/layout/pyramid2"/>
    <dgm:cxn modelId="{9D1C0876-853A-4A82-948C-371AA4522497}" type="presParOf" srcId="{5CFF15D5-8256-4EA4-AFB6-11033E27827F}" destId="{4302238C-EB1C-413C-914D-B3EC30E59AC3}" srcOrd="17" destOrd="0" presId="urn:microsoft.com/office/officeart/2005/8/layout/pyramid2"/>
    <dgm:cxn modelId="{405585D3-A3F1-4954-B7D3-49FE1452D018}" type="presParOf" srcId="{5CFF15D5-8256-4EA4-AFB6-11033E27827F}" destId="{80551A52-E408-4914-BB50-461874044C0D}" srcOrd="18" destOrd="0" presId="urn:microsoft.com/office/officeart/2005/8/layout/pyramid2"/>
    <dgm:cxn modelId="{4171C883-C970-4351-BBD2-05094A0D4E14}" type="presParOf" srcId="{5CFF15D5-8256-4EA4-AFB6-11033E27827F}" destId="{C2B0CA69-B571-4581-AE37-0E4DF65BDAAE}" srcOrd="19" destOrd="0" presId="urn:microsoft.com/office/officeart/2005/8/layout/pyramid2"/>
    <dgm:cxn modelId="{0F3D61A8-8C96-4DA9-A0AD-EFC5034A6CBD}" type="presParOf" srcId="{5CFF15D5-8256-4EA4-AFB6-11033E27827F}" destId="{FF0DBFBD-00E5-424F-AB28-C181A893E7CC}" srcOrd="20" destOrd="0" presId="urn:microsoft.com/office/officeart/2005/8/layout/pyramid2"/>
    <dgm:cxn modelId="{BA9115FF-5953-4D5B-9A89-F109A47DD883}" type="presParOf" srcId="{5CFF15D5-8256-4EA4-AFB6-11033E27827F}" destId="{32B67776-86FC-4C88-BE3B-404AC3657329}" srcOrd="21" destOrd="0" presId="urn:microsoft.com/office/officeart/2005/8/layout/pyramid2"/>
    <dgm:cxn modelId="{43319688-3676-49E7-87B0-7FF494B22B2D}" type="presParOf" srcId="{5CFF15D5-8256-4EA4-AFB6-11033E27827F}" destId="{93B225B1-0F23-4548-BBE6-051F64D56BAF}" srcOrd="22" destOrd="0" presId="urn:microsoft.com/office/officeart/2005/8/layout/pyramid2"/>
    <dgm:cxn modelId="{1CC4F65C-1246-4DF2-8500-B14C3775810D}" type="presParOf" srcId="{5CFF15D5-8256-4EA4-AFB6-11033E27827F}" destId="{9287B6FE-E5CC-4601-851B-5FD9DCCCFCF3}" srcOrd="2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2B8C4A-0D8C-48C1-92B4-6C081C238AAE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0DEE0C-347A-488D-AE92-B8591BF74EAD}">
      <dgm:prSet/>
      <dgm:spPr/>
      <dgm:t>
        <a:bodyPr/>
        <a:lstStyle/>
        <a:p>
          <a:pPr rtl="0"/>
          <a:r>
            <a:rPr lang="en-US" dirty="0" smtClean="0"/>
            <a:t>Infrastructure Management</a:t>
          </a:r>
          <a:endParaRPr lang="en-US" dirty="0"/>
        </a:p>
      </dgm:t>
    </dgm:pt>
    <dgm:pt modelId="{CFDE72CE-8DCB-468B-8F20-84AE85AD72ED}" type="parTrans" cxnId="{48B0F87C-9480-4F03-B82A-6A877AB37587}">
      <dgm:prSet/>
      <dgm:spPr/>
      <dgm:t>
        <a:bodyPr/>
        <a:lstStyle/>
        <a:p>
          <a:endParaRPr lang="en-US"/>
        </a:p>
      </dgm:t>
    </dgm:pt>
    <dgm:pt modelId="{8A9825E9-AD59-49F3-861C-3729D1E5A0A7}" type="sibTrans" cxnId="{48B0F87C-9480-4F03-B82A-6A877AB37587}">
      <dgm:prSet/>
      <dgm:spPr/>
      <dgm:t>
        <a:bodyPr/>
        <a:lstStyle/>
        <a:p>
          <a:endParaRPr lang="en-US"/>
        </a:p>
      </dgm:t>
    </dgm:pt>
    <dgm:pt modelId="{44305AC3-D683-4508-B98C-FE9F139787DC}">
      <dgm:prSet/>
      <dgm:spPr/>
      <dgm:t>
        <a:bodyPr/>
        <a:lstStyle/>
        <a:p>
          <a:pPr rtl="0"/>
          <a:r>
            <a:rPr lang="en-US" dirty="0" smtClean="0"/>
            <a:t>GSR</a:t>
          </a:r>
          <a:endParaRPr lang="en-US" dirty="0"/>
        </a:p>
      </dgm:t>
    </dgm:pt>
    <dgm:pt modelId="{B976A360-9034-4AA6-A26B-152C3A342DA3}" type="parTrans" cxnId="{0606888B-6244-4C63-B5F0-0B05D99247A9}">
      <dgm:prSet/>
      <dgm:spPr/>
      <dgm:t>
        <a:bodyPr/>
        <a:lstStyle/>
        <a:p>
          <a:endParaRPr lang="en-US"/>
        </a:p>
      </dgm:t>
    </dgm:pt>
    <dgm:pt modelId="{01D8139A-A437-477E-A19F-8CAF519C9870}" type="sibTrans" cxnId="{0606888B-6244-4C63-B5F0-0B05D99247A9}">
      <dgm:prSet/>
      <dgm:spPr/>
      <dgm:t>
        <a:bodyPr/>
        <a:lstStyle/>
        <a:p>
          <a:endParaRPr lang="en-US"/>
        </a:p>
      </dgm:t>
    </dgm:pt>
    <dgm:pt modelId="{2F615B0E-71E7-41E8-AF68-DF7AEE47E2DE}">
      <dgm:prSet/>
      <dgm:spPr/>
      <dgm:t>
        <a:bodyPr/>
        <a:lstStyle/>
        <a:p>
          <a:pPr rtl="0"/>
          <a:r>
            <a:rPr lang="en-US" dirty="0" smtClean="0"/>
            <a:t>Supply –Chain Management</a:t>
          </a:r>
          <a:endParaRPr lang="en-US" dirty="0"/>
        </a:p>
      </dgm:t>
    </dgm:pt>
    <dgm:pt modelId="{8C7A8B48-B18F-40E4-A4F2-C5ED81F7C59F}" type="parTrans" cxnId="{884994D3-755E-44E1-8CFE-B101CF04A3BE}">
      <dgm:prSet/>
      <dgm:spPr/>
      <dgm:t>
        <a:bodyPr/>
        <a:lstStyle/>
        <a:p>
          <a:endParaRPr lang="en-US"/>
        </a:p>
      </dgm:t>
    </dgm:pt>
    <dgm:pt modelId="{4F9879BC-9ADB-4AF6-842A-F1AC99973B7F}" type="sibTrans" cxnId="{884994D3-755E-44E1-8CFE-B101CF04A3BE}">
      <dgm:prSet/>
      <dgm:spPr/>
      <dgm:t>
        <a:bodyPr/>
        <a:lstStyle/>
        <a:p>
          <a:endParaRPr lang="en-US"/>
        </a:p>
      </dgm:t>
    </dgm:pt>
    <dgm:pt modelId="{0D3D60D2-7213-48CF-892F-86A3D360012D}">
      <dgm:prSet/>
      <dgm:spPr/>
      <dgm:t>
        <a:bodyPr/>
        <a:lstStyle/>
        <a:p>
          <a:pPr rtl="0"/>
          <a:r>
            <a:rPr lang="en-US" dirty="0" smtClean="0"/>
            <a:t>Usability Engineering</a:t>
          </a:r>
          <a:endParaRPr lang="en-US" dirty="0"/>
        </a:p>
      </dgm:t>
    </dgm:pt>
    <dgm:pt modelId="{7336309F-8551-475F-8489-80DE257AFE6F}" type="parTrans" cxnId="{FABE671F-77C9-48D5-9D62-C66C4455477B}">
      <dgm:prSet/>
      <dgm:spPr/>
      <dgm:t>
        <a:bodyPr/>
        <a:lstStyle/>
        <a:p>
          <a:endParaRPr lang="en-US"/>
        </a:p>
      </dgm:t>
    </dgm:pt>
    <dgm:pt modelId="{C9E8CACB-69DB-498D-A5E1-2BF3FF31E9B9}" type="sibTrans" cxnId="{FABE671F-77C9-48D5-9D62-C66C4455477B}">
      <dgm:prSet/>
      <dgm:spPr/>
      <dgm:t>
        <a:bodyPr/>
        <a:lstStyle/>
        <a:p>
          <a:endParaRPr lang="en-US"/>
        </a:p>
      </dgm:t>
    </dgm:pt>
    <dgm:pt modelId="{FDEBDAA1-11CD-4AD3-8F00-1431A563486D}">
      <dgm:prSet/>
      <dgm:spPr/>
      <dgm:t>
        <a:bodyPr/>
        <a:lstStyle/>
        <a:p>
          <a:pPr rtl="0"/>
          <a:r>
            <a:rPr lang="en-US" dirty="0" smtClean="0"/>
            <a:t>Techno-functional Engineering</a:t>
          </a:r>
          <a:endParaRPr lang="en-US" dirty="0"/>
        </a:p>
      </dgm:t>
    </dgm:pt>
    <dgm:pt modelId="{CD00F8DB-09D8-43F2-87AD-8FF312D95CCE}" type="parTrans" cxnId="{1E5C82F5-FA39-4EB9-945F-E43D571516EA}">
      <dgm:prSet/>
      <dgm:spPr/>
      <dgm:t>
        <a:bodyPr/>
        <a:lstStyle/>
        <a:p>
          <a:endParaRPr lang="en-US"/>
        </a:p>
      </dgm:t>
    </dgm:pt>
    <dgm:pt modelId="{7965E6C2-61D9-42E2-868F-710B76A83D22}" type="sibTrans" cxnId="{1E5C82F5-FA39-4EB9-945F-E43D571516EA}">
      <dgm:prSet/>
      <dgm:spPr/>
      <dgm:t>
        <a:bodyPr/>
        <a:lstStyle/>
        <a:p>
          <a:endParaRPr lang="en-US"/>
        </a:p>
      </dgm:t>
    </dgm:pt>
    <dgm:pt modelId="{472D1C90-8974-4057-A946-99F43117EA72}">
      <dgm:prSet/>
      <dgm:spPr/>
      <dgm:t>
        <a:bodyPr/>
        <a:lstStyle/>
        <a:p>
          <a:pPr rtl="0"/>
          <a:r>
            <a:rPr lang="en-US" dirty="0" smtClean="0"/>
            <a:t>Process Engineering</a:t>
          </a:r>
          <a:endParaRPr lang="en-US" dirty="0"/>
        </a:p>
      </dgm:t>
    </dgm:pt>
    <dgm:pt modelId="{8F6D928F-0BA9-4EF6-B978-2D86C153576C}" type="parTrans" cxnId="{6EBEE1E5-3ED2-4699-8B5A-66E36985A488}">
      <dgm:prSet/>
      <dgm:spPr/>
      <dgm:t>
        <a:bodyPr/>
        <a:lstStyle/>
        <a:p>
          <a:endParaRPr lang="en-US"/>
        </a:p>
      </dgm:t>
    </dgm:pt>
    <dgm:pt modelId="{D658D829-DF79-402E-9778-4024400D60A0}" type="sibTrans" cxnId="{6EBEE1E5-3ED2-4699-8B5A-66E36985A488}">
      <dgm:prSet/>
      <dgm:spPr/>
      <dgm:t>
        <a:bodyPr/>
        <a:lstStyle/>
        <a:p>
          <a:endParaRPr lang="en-US"/>
        </a:p>
      </dgm:t>
    </dgm:pt>
    <dgm:pt modelId="{60B8DCF5-0910-4F21-B299-914DD53F74D8}">
      <dgm:prSet/>
      <dgm:spPr/>
      <dgm:t>
        <a:bodyPr/>
        <a:lstStyle/>
        <a:p>
          <a:pPr rtl="0"/>
          <a:r>
            <a:rPr lang="en-US" dirty="0" smtClean="0"/>
            <a:t>Business Analysis</a:t>
          </a:r>
          <a:endParaRPr lang="en-US" dirty="0"/>
        </a:p>
      </dgm:t>
    </dgm:pt>
    <dgm:pt modelId="{421BAFB2-DE18-4051-B911-B1A68719FE88}" type="parTrans" cxnId="{23915E06-DEF7-4CAD-A094-CA69426EC561}">
      <dgm:prSet/>
      <dgm:spPr/>
      <dgm:t>
        <a:bodyPr/>
        <a:lstStyle/>
        <a:p>
          <a:endParaRPr lang="en-US"/>
        </a:p>
      </dgm:t>
    </dgm:pt>
    <dgm:pt modelId="{4381F25A-024E-427D-BA6E-7A77F15234DC}" type="sibTrans" cxnId="{23915E06-DEF7-4CAD-A094-CA69426EC561}">
      <dgm:prSet/>
      <dgm:spPr/>
      <dgm:t>
        <a:bodyPr/>
        <a:lstStyle/>
        <a:p>
          <a:endParaRPr lang="en-US"/>
        </a:p>
      </dgm:t>
    </dgm:pt>
    <dgm:pt modelId="{67FB0807-ECA2-4DC8-AADB-4D1C58B7F107}">
      <dgm:prSet/>
      <dgm:spPr/>
      <dgm:t>
        <a:bodyPr/>
        <a:lstStyle/>
        <a:p>
          <a:pPr rtl="0"/>
          <a:r>
            <a:rPr lang="en-US" dirty="0" smtClean="0"/>
            <a:t>Data Modeling</a:t>
          </a:r>
          <a:endParaRPr lang="en-US" dirty="0"/>
        </a:p>
      </dgm:t>
    </dgm:pt>
    <dgm:pt modelId="{8B096D15-625F-42EE-8365-B7A988224B08}" type="parTrans" cxnId="{55DC15BD-008B-4ABF-85C3-5B4AD2011381}">
      <dgm:prSet/>
      <dgm:spPr/>
      <dgm:t>
        <a:bodyPr/>
        <a:lstStyle/>
        <a:p>
          <a:endParaRPr lang="en-US"/>
        </a:p>
      </dgm:t>
    </dgm:pt>
    <dgm:pt modelId="{FA7EBFAB-C9F8-464F-94FA-C020EDDD9EC2}" type="sibTrans" cxnId="{55DC15BD-008B-4ABF-85C3-5B4AD2011381}">
      <dgm:prSet/>
      <dgm:spPr/>
      <dgm:t>
        <a:bodyPr/>
        <a:lstStyle/>
        <a:p>
          <a:endParaRPr lang="en-US"/>
        </a:p>
      </dgm:t>
    </dgm:pt>
    <dgm:pt modelId="{5DE2373A-5FF9-4910-9EA6-CA7CD2487293}">
      <dgm:prSet/>
      <dgm:spPr/>
      <dgm:t>
        <a:bodyPr/>
        <a:lstStyle/>
        <a:p>
          <a:pPr rtl="0"/>
          <a:r>
            <a:rPr lang="en-US" dirty="0" smtClean="0"/>
            <a:t>Enterprise  Solutions</a:t>
          </a:r>
          <a:endParaRPr lang="en-US" dirty="0"/>
        </a:p>
      </dgm:t>
    </dgm:pt>
    <dgm:pt modelId="{E8F582BE-AE09-48E2-A68D-CC8D3DB343E7}" type="parTrans" cxnId="{B0B02339-6AEC-4B89-8319-0CB2F5DFB00F}">
      <dgm:prSet/>
      <dgm:spPr/>
      <dgm:t>
        <a:bodyPr/>
        <a:lstStyle/>
        <a:p>
          <a:endParaRPr lang="en-US"/>
        </a:p>
      </dgm:t>
    </dgm:pt>
    <dgm:pt modelId="{9F19F503-6EC6-4E35-AE31-B43B63675015}" type="sibTrans" cxnId="{B0B02339-6AEC-4B89-8319-0CB2F5DFB00F}">
      <dgm:prSet/>
      <dgm:spPr/>
      <dgm:t>
        <a:bodyPr/>
        <a:lstStyle/>
        <a:p>
          <a:endParaRPr lang="en-US"/>
        </a:p>
      </dgm:t>
    </dgm:pt>
    <dgm:pt modelId="{9F43C16C-321F-4499-9391-CD96D03BA05D}">
      <dgm:prSet/>
      <dgm:spPr/>
      <dgm:t>
        <a:bodyPr/>
        <a:lstStyle/>
        <a:p>
          <a:pPr rtl="0"/>
          <a:r>
            <a:rPr lang="en-US" dirty="0" smtClean="0"/>
            <a:t>Data Warehousing</a:t>
          </a:r>
          <a:endParaRPr lang="en-US" dirty="0"/>
        </a:p>
      </dgm:t>
    </dgm:pt>
    <dgm:pt modelId="{F47173A9-D26A-4660-9423-6029028938CC}" type="parTrans" cxnId="{9E07DD1B-D7F6-4013-AA36-8E59B0FCD2D2}">
      <dgm:prSet/>
      <dgm:spPr/>
      <dgm:t>
        <a:bodyPr/>
        <a:lstStyle/>
        <a:p>
          <a:endParaRPr lang="en-US"/>
        </a:p>
      </dgm:t>
    </dgm:pt>
    <dgm:pt modelId="{C102C608-9837-409D-BDEF-DCEC962A69FF}" type="sibTrans" cxnId="{9E07DD1B-D7F6-4013-AA36-8E59B0FCD2D2}">
      <dgm:prSet/>
      <dgm:spPr/>
      <dgm:t>
        <a:bodyPr/>
        <a:lstStyle/>
        <a:p>
          <a:endParaRPr lang="en-US"/>
        </a:p>
      </dgm:t>
    </dgm:pt>
    <dgm:pt modelId="{E1ECA6B4-2590-42BE-8AE0-48F41BA2A6AA}">
      <dgm:prSet/>
      <dgm:spPr/>
      <dgm:t>
        <a:bodyPr/>
        <a:lstStyle/>
        <a:p>
          <a:pPr rtl="0"/>
          <a:r>
            <a:rPr lang="en-US" dirty="0" smtClean="0"/>
            <a:t>Enterprise Resource Planning</a:t>
          </a:r>
          <a:endParaRPr lang="en-US" dirty="0"/>
        </a:p>
      </dgm:t>
    </dgm:pt>
    <dgm:pt modelId="{489288BA-FD48-442D-840B-544B26956CF3}" type="parTrans" cxnId="{2A337825-C975-4F80-8008-6843904CD903}">
      <dgm:prSet/>
      <dgm:spPr/>
      <dgm:t>
        <a:bodyPr/>
        <a:lstStyle/>
        <a:p>
          <a:endParaRPr lang="en-US"/>
        </a:p>
      </dgm:t>
    </dgm:pt>
    <dgm:pt modelId="{F4598706-CBCA-4056-A3BA-11B21E83120B}" type="sibTrans" cxnId="{2A337825-C975-4F80-8008-6843904CD903}">
      <dgm:prSet/>
      <dgm:spPr/>
      <dgm:t>
        <a:bodyPr/>
        <a:lstStyle/>
        <a:p>
          <a:endParaRPr lang="en-US"/>
        </a:p>
      </dgm:t>
    </dgm:pt>
    <dgm:pt modelId="{44757D06-9241-4ACE-B1A5-63E461A3085C}" type="pres">
      <dgm:prSet presAssocID="{612B8C4A-0D8C-48C1-92B4-6C081C238AAE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A0B9C2D6-AAC2-44CB-9F2C-5F3AFA656407}" type="pres">
      <dgm:prSet presAssocID="{612B8C4A-0D8C-48C1-92B4-6C081C238AAE}" presName="pyramid" presStyleLbl="node1" presStyleIdx="0" presStyleCnt="1" custLinFactNeighborY="-2058"/>
      <dgm:spPr/>
    </dgm:pt>
    <dgm:pt modelId="{8F2F5671-907B-4BF7-A7A1-22BC6EB047BC}" type="pres">
      <dgm:prSet presAssocID="{612B8C4A-0D8C-48C1-92B4-6C081C238AAE}" presName="theList" presStyleCnt="0"/>
      <dgm:spPr/>
    </dgm:pt>
    <dgm:pt modelId="{DE25D143-1F37-483D-8EE6-21542C71080F}" type="pres">
      <dgm:prSet presAssocID="{000DEE0C-347A-488D-AE92-B8591BF74EAD}" presName="aNode" presStyleLbl="fgAcc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365D2-332E-4601-B120-345D8DB6A46D}" type="pres">
      <dgm:prSet presAssocID="{000DEE0C-347A-488D-AE92-B8591BF74EAD}" presName="aSpace" presStyleCnt="0"/>
      <dgm:spPr/>
    </dgm:pt>
    <dgm:pt modelId="{C38B415A-6E52-479E-AD64-A6B90789E5D8}" type="pres">
      <dgm:prSet presAssocID="{44305AC3-D683-4508-B98C-FE9F139787DC}" presName="aNode" presStyleLbl="fgAcc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351F6-4003-412C-BFFE-1CF3F73E690F}" type="pres">
      <dgm:prSet presAssocID="{44305AC3-D683-4508-B98C-FE9F139787DC}" presName="aSpace" presStyleCnt="0"/>
      <dgm:spPr/>
    </dgm:pt>
    <dgm:pt modelId="{3D7030E0-CF95-4766-8C78-33594142939A}" type="pres">
      <dgm:prSet presAssocID="{2F615B0E-71E7-41E8-AF68-DF7AEE47E2DE}" presName="aNode" presStyleLbl="fgAcc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45200D-E186-40D5-A9D3-CAC78E495B91}" type="pres">
      <dgm:prSet presAssocID="{2F615B0E-71E7-41E8-AF68-DF7AEE47E2DE}" presName="aSpace" presStyleCnt="0"/>
      <dgm:spPr/>
    </dgm:pt>
    <dgm:pt modelId="{F66070F1-FF9C-465E-B37A-95EA6FE61C0F}" type="pres">
      <dgm:prSet presAssocID="{0D3D60D2-7213-48CF-892F-86A3D360012D}" presName="aNode" presStyleLbl="fgAcc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EE583-EFEB-4E1B-84E9-60A078B12E7D}" type="pres">
      <dgm:prSet presAssocID="{0D3D60D2-7213-48CF-892F-86A3D360012D}" presName="aSpace" presStyleCnt="0"/>
      <dgm:spPr/>
    </dgm:pt>
    <dgm:pt modelId="{FE65EF98-D7E1-4804-A492-59C2ABC1C81B}" type="pres">
      <dgm:prSet presAssocID="{FDEBDAA1-11CD-4AD3-8F00-1431A563486D}" presName="aNode" presStyleLbl="fgAcc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BEE34-3515-4FEF-A798-509F0620AE00}" type="pres">
      <dgm:prSet presAssocID="{FDEBDAA1-11CD-4AD3-8F00-1431A563486D}" presName="aSpace" presStyleCnt="0"/>
      <dgm:spPr/>
    </dgm:pt>
    <dgm:pt modelId="{C04059D1-D326-4B8E-BB72-030830A8696E}" type="pres">
      <dgm:prSet presAssocID="{472D1C90-8974-4057-A946-99F43117EA72}" presName="aNode" presStyleLbl="fgAcc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1D69A-6947-46E2-9340-1F05C08F3A03}" type="pres">
      <dgm:prSet presAssocID="{472D1C90-8974-4057-A946-99F43117EA72}" presName="aSpace" presStyleCnt="0"/>
      <dgm:spPr/>
    </dgm:pt>
    <dgm:pt modelId="{7B8C931E-046B-4DD9-A0F0-878C6DFC1305}" type="pres">
      <dgm:prSet presAssocID="{60B8DCF5-0910-4F21-B299-914DD53F74D8}" presName="aNode" presStyleLbl="fgAcc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480C52-197F-47B5-8139-FA02F77ABE79}" type="pres">
      <dgm:prSet presAssocID="{60B8DCF5-0910-4F21-B299-914DD53F74D8}" presName="aSpace" presStyleCnt="0"/>
      <dgm:spPr/>
    </dgm:pt>
    <dgm:pt modelId="{5414BD5D-FFD8-44C8-A08E-E322A202D11C}" type="pres">
      <dgm:prSet presAssocID="{67FB0807-ECA2-4DC8-AADB-4D1C58B7F107}" presName="aNode" presStyleLbl="fgAcc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26114-C4CD-4718-92BF-E0A6ED5AAEB6}" type="pres">
      <dgm:prSet presAssocID="{67FB0807-ECA2-4DC8-AADB-4D1C58B7F107}" presName="aSpace" presStyleCnt="0"/>
      <dgm:spPr/>
    </dgm:pt>
    <dgm:pt modelId="{FD65DED7-0900-4D8E-8D39-EBA153F61C45}" type="pres">
      <dgm:prSet presAssocID="{5DE2373A-5FF9-4910-9EA6-CA7CD2487293}" presName="aNode" presStyleLbl="fgAcc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CC064-12E1-4C74-BFD7-637A702CD0C3}" type="pres">
      <dgm:prSet presAssocID="{5DE2373A-5FF9-4910-9EA6-CA7CD2487293}" presName="aSpace" presStyleCnt="0"/>
      <dgm:spPr/>
    </dgm:pt>
    <dgm:pt modelId="{A6561F4B-E4E6-43AF-9FDA-D93300157B5D}" type="pres">
      <dgm:prSet presAssocID="{9F43C16C-321F-4499-9391-CD96D03BA05D}" presName="aNode" presStyleLbl="fgAcc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D3FFE5-FBC8-4381-BE27-9615178AAE06}" type="pres">
      <dgm:prSet presAssocID="{9F43C16C-321F-4499-9391-CD96D03BA05D}" presName="aSpace" presStyleCnt="0"/>
      <dgm:spPr/>
    </dgm:pt>
    <dgm:pt modelId="{E132F5C9-F0FE-4F3B-8B9C-71FACEA8AF6E}" type="pres">
      <dgm:prSet presAssocID="{E1ECA6B4-2590-42BE-8AE0-48F41BA2A6AA}" presName="aNode" presStyleLbl="fgAcc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448A25-424B-4E0F-9CCD-4A84F4543AC6}" type="pres">
      <dgm:prSet presAssocID="{E1ECA6B4-2590-42BE-8AE0-48F41BA2A6AA}" presName="aSpace" presStyleCnt="0"/>
      <dgm:spPr/>
    </dgm:pt>
  </dgm:ptLst>
  <dgm:cxnLst>
    <dgm:cxn modelId="{75CD5AA4-A9CC-421C-920F-86A6E7E6C0DB}" type="presOf" srcId="{E1ECA6B4-2590-42BE-8AE0-48F41BA2A6AA}" destId="{E132F5C9-F0FE-4F3B-8B9C-71FACEA8AF6E}" srcOrd="0" destOrd="0" presId="urn:microsoft.com/office/officeart/2005/8/layout/pyramid2"/>
    <dgm:cxn modelId="{FABE671F-77C9-48D5-9D62-C66C4455477B}" srcId="{612B8C4A-0D8C-48C1-92B4-6C081C238AAE}" destId="{0D3D60D2-7213-48CF-892F-86A3D360012D}" srcOrd="3" destOrd="0" parTransId="{7336309F-8551-475F-8489-80DE257AFE6F}" sibTransId="{C9E8CACB-69DB-498D-A5E1-2BF3FF31E9B9}"/>
    <dgm:cxn modelId="{8BDEA81D-E0C6-4AA5-9E8D-472F88E88C3F}" type="presOf" srcId="{472D1C90-8974-4057-A946-99F43117EA72}" destId="{C04059D1-D326-4B8E-BB72-030830A8696E}" srcOrd="0" destOrd="0" presId="urn:microsoft.com/office/officeart/2005/8/layout/pyramid2"/>
    <dgm:cxn modelId="{55DC15BD-008B-4ABF-85C3-5B4AD2011381}" srcId="{612B8C4A-0D8C-48C1-92B4-6C081C238AAE}" destId="{67FB0807-ECA2-4DC8-AADB-4D1C58B7F107}" srcOrd="7" destOrd="0" parTransId="{8B096D15-625F-42EE-8365-B7A988224B08}" sibTransId="{FA7EBFAB-C9F8-464F-94FA-C020EDDD9EC2}"/>
    <dgm:cxn modelId="{58FBE471-E6AF-4C6F-A9C1-CA3BC276C34C}" type="presOf" srcId="{FDEBDAA1-11CD-4AD3-8F00-1431A563486D}" destId="{FE65EF98-D7E1-4804-A492-59C2ABC1C81B}" srcOrd="0" destOrd="0" presId="urn:microsoft.com/office/officeart/2005/8/layout/pyramid2"/>
    <dgm:cxn modelId="{6A7DCAD2-F1A2-4E0F-A1C4-1E31CCC95226}" type="presOf" srcId="{9F43C16C-321F-4499-9391-CD96D03BA05D}" destId="{A6561F4B-E4E6-43AF-9FDA-D93300157B5D}" srcOrd="0" destOrd="0" presId="urn:microsoft.com/office/officeart/2005/8/layout/pyramid2"/>
    <dgm:cxn modelId="{48B0F87C-9480-4F03-B82A-6A877AB37587}" srcId="{612B8C4A-0D8C-48C1-92B4-6C081C238AAE}" destId="{000DEE0C-347A-488D-AE92-B8591BF74EAD}" srcOrd="0" destOrd="0" parTransId="{CFDE72CE-8DCB-468B-8F20-84AE85AD72ED}" sibTransId="{8A9825E9-AD59-49F3-861C-3729D1E5A0A7}"/>
    <dgm:cxn modelId="{B0B02339-6AEC-4B89-8319-0CB2F5DFB00F}" srcId="{612B8C4A-0D8C-48C1-92B4-6C081C238AAE}" destId="{5DE2373A-5FF9-4910-9EA6-CA7CD2487293}" srcOrd="8" destOrd="0" parTransId="{E8F582BE-AE09-48E2-A68D-CC8D3DB343E7}" sibTransId="{9F19F503-6EC6-4E35-AE31-B43B63675015}"/>
    <dgm:cxn modelId="{F4DC477B-2D72-48FB-A401-7AA7890690D4}" type="presOf" srcId="{0D3D60D2-7213-48CF-892F-86A3D360012D}" destId="{F66070F1-FF9C-465E-B37A-95EA6FE61C0F}" srcOrd="0" destOrd="0" presId="urn:microsoft.com/office/officeart/2005/8/layout/pyramid2"/>
    <dgm:cxn modelId="{6EBEE1E5-3ED2-4699-8B5A-66E36985A488}" srcId="{612B8C4A-0D8C-48C1-92B4-6C081C238AAE}" destId="{472D1C90-8974-4057-A946-99F43117EA72}" srcOrd="5" destOrd="0" parTransId="{8F6D928F-0BA9-4EF6-B978-2D86C153576C}" sibTransId="{D658D829-DF79-402E-9778-4024400D60A0}"/>
    <dgm:cxn modelId="{F8C698F4-2195-4971-AB12-A2ED0052DDC0}" type="presOf" srcId="{60B8DCF5-0910-4F21-B299-914DD53F74D8}" destId="{7B8C931E-046B-4DD9-A0F0-878C6DFC1305}" srcOrd="0" destOrd="0" presId="urn:microsoft.com/office/officeart/2005/8/layout/pyramid2"/>
    <dgm:cxn modelId="{0606888B-6244-4C63-B5F0-0B05D99247A9}" srcId="{612B8C4A-0D8C-48C1-92B4-6C081C238AAE}" destId="{44305AC3-D683-4508-B98C-FE9F139787DC}" srcOrd="1" destOrd="0" parTransId="{B976A360-9034-4AA6-A26B-152C3A342DA3}" sibTransId="{01D8139A-A437-477E-A19F-8CAF519C9870}"/>
    <dgm:cxn modelId="{ED096A5E-B1DA-4C3B-BA3E-950B84946496}" type="presOf" srcId="{44305AC3-D683-4508-B98C-FE9F139787DC}" destId="{C38B415A-6E52-479E-AD64-A6B90789E5D8}" srcOrd="0" destOrd="0" presId="urn:microsoft.com/office/officeart/2005/8/layout/pyramid2"/>
    <dgm:cxn modelId="{3BF11AAD-E423-4A7D-821B-9F6FAAE1C78F}" type="presOf" srcId="{67FB0807-ECA2-4DC8-AADB-4D1C58B7F107}" destId="{5414BD5D-FFD8-44C8-A08E-E322A202D11C}" srcOrd="0" destOrd="0" presId="urn:microsoft.com/office/officeart/2005/8/layout/pyramid2"/>
    <dgm:cxn modelId="{1E5C82F5-FA39-4EB9-945F-E43D571516EA}" srcId="{612B8C4A-0D8C-48C1-92B4-6C081C238AAE}" destId="{FDEBDAA1-11CD-4AD3-8F00-1431A563486D}" srcOrd="4" destOrd="0" parTransId="{CD00F8DB-09D8-43F2-87AD-8FF312D95CCE}" sibTransId="{7965E6C2-61D9-42E2-868F-710B76A83D22}"/>
    <dgm:cxn modelId="{9E07DD1B-D7F6-4013-AA36-8E59B0FCD2D2}" srcId="{612B8C4A-0D8C-48C1-92B4-6C081C238AAE}" destId="{9F43C16C-321F-4499-9391-CD96D03BA05D}" srcOrd="9" destOrd="0" parTransId="{F47173A9-D26A-4660-9423-6029028938CC}" sibTransId="{C102C608-9837-409D-BDEF-DCEC962A69FF}"/>
    <dgm:cxn modelId="{C1D4BC98-29D9-4338-9EE0-4E8F992AC109}" type="presOf" srcId="{5DE2373A-5FF9-4910-9EA6-CA7CD2487293}" destId="{FD65DED7-0900-4D8E-8D39-EBA153F61C45}" srcOrd="0" destOrd="0" presId="urn:microsoft.com/office/officeart/2005/8/layout/pyramid2"/>
    <dgm:cxn modelId="{2A337825-C975-4F80-8008-6843904CD903}" srcId="{612B8C4A-0D8C-48C1-92B4-6C081C238AAE}" destId="{E1ECA6B4-2590-42BE-8AE0-48F41BA2A6AA}" srcOrd="10" destOrd="0" parTransId="{489288BA-FD48-442D-840B-544B26956CF3}" sibTransId="{F4598706-CBCA-4056-A3BA-11B21E83120B}"/>
    <dgm:cxn modelId="{23915E06-DEF7-4CAD-A094-CA69426EC561}" srcId="{612B8C4A-0D8C-48C1-92B4-6C081C238AAE}" destId="{60B8DCF5-0910-4F21-B299-914DD53F74D8}" srcOrd="6" destOrd="0" parTransId="{421BAFB2-DE18-4051-B911-B1A68719FE88}" sibTransId="{4381F25A-024E-427D-BA6E-7A77F15234DC}"/>
    <dgm:cxn modelId="{52A75CD3-38B9-4226-9652-B44BA6412813}" type="presOf" srcId="{2F615B0E-71E7-41E8-AF68-DF7AEE47E2DE}" destId="{3D7030E0-CF95-4766-8C78-33594142939A}" srcOrd="0" destOrd="0" presId="urn:microsoft.com/office/officeart/2005/8/layout/pyramid2"/>
    <dgm:cxn modelId="{884994D3-755E-44E1-8CFE-B101CF04A3BE}" srcId="{612B8C4A-0D8C-48C1-92B4-6C081C238AAE}" destId="{2F615B0E-71E7-41E8-AF68-DF7AEE47E2DE}" srcOrd="2" destOrd="0" parTransId="{8C7A8B48-B18F-40E4-A4F2-C5ED81F7C59F}" sibTransId="{4F9879BC-9ADB-4AF6-842A-F1AC99973B7F}"/>
    <dgm:cxn modelId="{40E1894F-A544-415A-AE1F-7167188C0417}" type="presOf" srcId="{612B8C4A-0D8C-48C1-92B4-6C081C238AAE}" destId="{44757D06-9241-4ACE-B1A5-63E461A3085C}" srcOrd="0" destOrd="0" presId="urn:microsoft.com/office/officeart/2005/8/layout/pyramid2"/>
    <dgm:cxn modelId="{BCC7938C-DED3-4D89-9456-F97B6F51A957}" type="presOf" srcId="{000DEE0C-347A-488D-AE92-B8591BF74EAD}" destId="{DE25D143-1F37-483D-8EE6-21542C71080F}" srcOrd="0" destOrd="0" presId="urn:microsoft.com/office/officeart/2005/8/layout/pyramid2"/>
    <dgm:cxn modelId="{C24DF359-6D44-47F1-A827-B80F6E3AA2EB}" type="presParOf" srcId="{44757D06-9241-4ACE-B1A5-63E461A3085C}" destId="{A0B9C2D6-AAC2-44CB-9F2C-5F3AFA656407}" srcOrd="0" destOrd="0" presId="urn:microsoft.com/office/officeart/2005/8/layout/pyramid2"/>
    <dgm:cxn modelId="{DB7C9F0D-41C8-47AB-B1E7-8C23DCF8FDC7}" type="presParOf" srcId="{44757D06-9241-4ACE-B1A5-63E461A3085C}" destId="{8F2F5671-907B-4BF7-A7A1-22BC6EB047BC}" srcOrd="1" destOrd="0" presId="urn:microsoft.com/office/officeart/2005/8/layout/pyramid2"/>
    <dgm:cxn modelId="{CBFFDB04-A8B2-47FB-9773-03382BAFFE7A}" type="presParOf" srcId="{8F2F5671-907B-4BF7-A7A1-22BC6EB047BC}" destId="{DE25D143-1F37-483D-8EE6-21542C71080F}" srcOrd="0" destOrd="0" presId="urn:microsoft.com/office/officeart/2005/8/layout/pyramid2"/>
    <dgm:cxn modelId="{FC301A22-5FBB-4F28-8A5C-5D4A24D60897}" type="presParOf" srcId="{8F2F5671-907B-4BF7-A7A1-22BC6EB047BC}" destId="{E66365D2-332E-4601-B120-345D8DB6A46D}" srcOrd="1" destOrd="0" presId="urn:microsoft.com/office/officeart/2005/8/layout/pyramid2"/>
    <dgm:cxn modelId="{361D40A3-8A0C-4BA0-B610-EC81ED1BB902}" type="presParOf" srcId="{8F2F5671-907B-4BF7-A7A1-22BC6EB047BC}" destId="{C38B415A-6E52-479E-AD64-A6B90789E5D8}" srcOrd="2" destOrd="0" presId="urn:microsoft.com/office/officeart/2005/8/layout/pyramid2"/>
    <dgm:cxn modelId="{03621C0B-7BAC-4477-BFA7-4654984B33D9}" type="presParOf" srcId="{8F2F5671-907B-4BF7-A7A1-22BC6EB047BC}" destId="{993351F6-4003-412C-BFFE-1CF3F73E690F}" srcOrd="3" destOrd="0" presId="urn:microsoft.com/office/officeart/2005/8/layout/pyramid2"/>
    <dgm:cxn modelId="{EC19360F-C424-4969-82BC-B462F4C11F08}" type="presParOf" srcId="{8F2F5671-907B-4BF7-A7A1-22BC6EB047BC}" destId="{3D7030E0-CF95-4766-8C78-33594142939A}" srcOrd="4" destOrd="0" presId="urn:microsoft.com/office/officeart/2005/8/layout/pyramid2"/>
    <dgm:cxn modelId="{A9172A28-5C18-46FA-93C2-250D964B0654}" type="presParOf" srcId="{8F2F5671-907B-4BF7-A7A1-22BC6EB047BC}" destId="{9645200D-E186-40D5-A9D3-CAC78E495B91}" srcOrd="5" destOrd="0" presId="urn:microsoft.com/office/officeart/2005/8/layout/pyramid2"/>
    <dgm:cxn modelId="{842BFA29-5689-491A-9A60-060C464E1788}" type="presParOf" srcId="{8F2F5671-907B-4BF7-A7A1-22BC6EB047BC}" destId="{F66070F1-FF9C-465E-B37A-95EA6FE61C0F}" srcOrd="6" destOrd="0" presId="urn:microsoft.com/office/officeart/2005/8/layout/pyramid2"/>
    <dgm:cxn modelId="{83A0F4CE-7AEC-4247-8531-996D72EE8C23}" type="presParOf" srcId="{8F2F5671-907B-4BF7-A7A1-22BC6EB047BC}" destId="{78BEE583-EFEB-4E1B-84E9-60A078B12E7D}" srcOrd="7" destOrd="0" presId="urn:microsoft.com/office/officeart/2005/8/layout/pyramid2"/>
    <dgm:cxn modelId="{D57E8D07-B2D0-492B-B6A6-D56D0686FEA5}" type="presParOf" srcId="{8F2F5671-907B-4BF7-A7A1-22BC6EB047BC}" destId="{FE65EF98-D7E1-4804-A492-59C2ABC1C81B}" srcOrd="8" destOrd="0" presId="urn:microsoft.com/office/officeart/2005/8/layout/pyramid2"/>
    <dgm:cxn modelId="{1EE7054B-1DD5-45B2-8CCE-3F1DA7EA4D45}" type="presParOf" srcId="{8F2F5671-907B-4BF7-A7A1-22BC6EB047BC}" destId="{2A3BEE34-3515-4FEF-A798-509F0620AE00}" srcOrd="9" destOrd="0" presId="urn:microsoft.com/office/officeart/2005/8/layout/pyramid2"/>
    <dgm:cxn modelId="{AE7B3299-0C2C-4727-ABD8-769CEB02EA96}" type="presParOf" srcId="{8F2F5671-907B-4BF7-A7A1-22BC6EB047BC}" destId="{C04059D1-D326-4B8E-BB72-030830A8696E}" srcOrd="10" destOrd="0" presId="urn:microsoft.com/office/officeart/2005/8/layout/pyramid2"/>
    <dgm:cxn modelId="{E4ED3568-2D27-48E9-8F87-C7D4E96E17CA}" type="presParOf" srcId="{8F2F5671-907B-4BF7-A7A1-22BC6EB047BC}" destId="{EA91D69A-6947-46E2-9340-1F05C08F3A03}" srcOrd="11" destOrd="0" presId="urn:microsoft.com/office/officeart/2005/8/layout/pyramid2"/>
    <dgm:cxn modelId="{FBECA94C-5BC2-41AE-AB32-5C33174B263A}" type="presParOf" srcId="{8F2F5671-907B-4BF7-A7A1-22BC6EB047BC}" destId="{7B8C931E-046B-4DD9-A0F0-878C6DFC1305}" srcOrd="12" destOrd="0" presId="urn:microsoft.com/office/officeart/2005/8/layout/pyramid2"/>
    <dgm:cxn modelId="{E49A16C4-7336-495D-8AAC-540194682280}" type="presParOf" srcId="{8F2F5671-907B-4BF7-A7A1-22BC6EB047BC}" destId="{52480C52-197F-47B5-8139-FA02F77ABE79}" srcOrd="13" destOrd="0" presId="urn:microsoft.com/office/officeart/2005/8/layout/pyramid2"/>
    <dgm:cxn modelId="{10A5D1DB-CD8F-4CA2-BA85-8F4128BB1236}" type="presParOf" srcId="{8F2F5671-907B-4BF7-A7A1-22BC6EB047BC}" destId="{5414BD5D-FFD8-44C8-A08E-E322A202D11C}" srcOrd="14" destOrd="0" presId="urn:microsoft.com/office/officeart/2005/8/layout/pyramid2"/>
    <dgm:cxn modelId="{A9C4418E-94A9-4DE2-AA3E-58F2FCC95451}" type="presParOf" srcId="{8F2F5671-907B-4BF7-A7A1-22BC6EB047BC}" destId="{90126114-C4CD-4718-92BF-E0A6ED5AAEB6}" srcOrd="15" destOrd="0" presId="urn:microsoft.com/office/officeart/2005/8/layout/pyramid2"/>
    <dgm:cxn modelId="{411B5E75-E597-427D-84D4-5EE45DB37E31}" type="presParOf" srcId="{8F2F5671-907B-4BF7-A7A1-22BC6EB047BC}" destId="{FD65DED7-0900-4D8E-8D39-EBA153F61C45}" srcOrd="16" destOrd="0" presId="urn:microsoft.com/office/officeart/2005/8/layout/pyramid2"/>
    <dgm:cxn modelId="{885271D6-602B-4F64-8276-6B6B7A85E489}" type="presParOf" srcId="{8F2F5671-907B-4BF7-A7A1-22BC6EB047BC}" destId="{225CC064-12E1-4C74-BFD7-637A702CD0C3}" srcOrd="17" destOrd="0" presId="urn:microsoft.com/office/officeart/2005/8/layout/pyramid2"/>
    <dgm:cxn modelId="{A0367D55-FE65-4F8B-892F-7CA476C83F12}" type="presParOf" srcId="{8F2F5671-907B-4BF7-A7A1-22BC6EB047BC}" destId="{A6561F4B-E4E6-43AF-9FDA-D93300157B5D}" srcOrd="18" destOrd="0" presId="urn:microsoft.com/office/officeart/2005/8/layout/pyramid2"/>
    <dgm:cxn modelId="{0F876F00-74C0-45C2-BC2D-1CE9C3F7F915}" type="presParOf" srcId="{8F2F5671-907B-4BF7-A7A1-22BC6EB047BC}" destId="{BBD3FFE5-FBC8-4381-BE27-9615178AAE06}" srcOrd="19" destOrd="0" presId="urn:microsoft.com/office/officeart/2005/8/layout/pyramid2"/>
    <dgm:cxn modelId="{0304D90A-3529-4DF2-AE4C-91584A7E3358}" type="presParOf" srcId="{8F2F5671-907B-4BF7-A7A1-22BC6EB047BC}" destId="{E132F5C9-F0FE-4F3B-8B9C-71FACEA8AF6E}" srcOrd="20" destOrd="0" presId="urn:microsoft.com/office/officeart/2005/8/layout/pyramid2"/>
    <dgm:cxn modelId="{A8FCFE85-EC20-428B-BEFA-B8739ED8E771}" type="presParOf" srcId="{8F2F5671-907B-4BF7-A7A1-22BC6EB047BC}" destId="{16448A25-424B-4E0F-9CCD-4A84F4543AC6}" srcOrd="2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4E9C2-C868-4D5F-993D-9BC7BBC2E870}">
      <dsp:nvSpPr>
        <dsp:cNvPr id="0" name=""/>
        <dsp:cNvSpPr/>
      </dsp:nvSpPr>
      <dsp:spPr>
        <a:xfrm rot="5400000">
          <a:off x="6690" y="1008419"/>
          <a:ext cx="1573832" cy="18993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F6907-9820-438B-828E-2F725D458E71}">
      <dsp:nvSpPr>
        <dsp:cNvPr id="0" name=""/>
        <dsp:cNvSpPr/>
      </dsp:nvSpPr>
      <dsp:spPr>
        <a:xfrm>
          <a:off x="367031" y="1478"/>
          <a:ext cx="2110420" cy="1266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Comprehending</a:t>
          </a:r>
          <a:r>
            <a:rPr lang="en-US" sz="2000" kern="1200" dirty="0" smtClean="0"/>
            <a:t> Our Clients</a:t>
          </a:r>
          <a:endParaRPr lang="en-US" sz="2000" kern="1200" dirty="0"/>
        </a:p>
      </dsp:txBody>
      <dsp:txXfrm>
        <a:off x="404118" y="38565"/>
        <a:ext cx="2036246" cy="1192078"/>
      </dsp:txXfrm>
    </dsp:sp>
    <dsp:sp modelId="{697C816D-8FB3-46CE-A6D6-8F5D864D7DE9}">
      <dsp:nvSpPr>
        <dsp:cNvPr id="0" name=""/>
        <dsp:cNvSpPr/>
      </dsp:nvSpPr>
      <dsp:spPr>
        <a:xfrm rot="5406136">
          <a:off x="29601" y="2566960"/>
          <a:ext cx="1525286" cy="18993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E9313-25D6-49B0-9A4A-6F2F9AF2E55E}">
      <dsp:nvSpPr>
        <dsp:cNvPr id="0" name=""/>
        <dsp:cNvSpPr/>
      </dsp:nvSpPr>
      <dsp:spPr>
        <a:xfrm>
          <a:off x="367031" y="1584293"/>
          <a:ext cx="2110420" cy="1266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Charting Specific Competencies	</a:t>
          </a:r>
          <a:endParaRPr lang="en-US" sz="2000" kern="1200" dirty="0"/>
        </a:p>
      </dsp:txBody>
      <dsp:txXfrm>
        <a:off x="404118" y="1621380"/>
        <a:ext cx="2036246" cy="1192078"/>
      </dsp:txXfrm>
    </dsp:sp>
    <dsp:sp modelId="{3F1117B7-C453-40ED-A05C-E3063FE0204F}">
      <dsp:nvSpPr>
        <dsp:cNvPr id="0" name=""/>
        <dsp:cNvSpPr/>
      </dsp:nvSpPr>
      <dsp:spPr>
        <a:xfrm rot="53989">
          <a:off x="790711" y="3360613"/>
          <a:ext cx="2805435" cy="18993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6BD27-9468-42C5-8710-F0971EEFB020}">
      <dsp:nvSpPr>
        <dsp:cNvPr id="0" name=""/>
        <dsp:cNvSpPr/>
      </dsp:nvSpPr>
      <dsp:spPr>
        <a:xfrm>
          <a:off x="364308" y="3118560"/>
          <a:ext cx="2110420" cy="1266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Recruitment Strategy</a:t>
          </a:r>
          <a:endParaRPr lang="en-US" sz="2000" kern="1200" dirty="0"/>
        </a:p>
      </dsp:txBody>
      <dsp:txXfrm>
        <a:off x="401395" y="3155647"/>
        <a:ext cx="2036246" cy="1192078"/>
      </dsp:txXfrm>
    </dsp:sp>
    <dsp:sp modelId="{0193D382-809A-4E10-9D01-78553D2D9125}">
      <dsp:nvSpPr>
        <dsp:cNvPr id="0" name=""/>
        <dsp:cNvSpPr/>
      </dsp:nvSpPr>
      <dsp:spPr>
        <a:xfrm rot="16200000">
          <a:off x="2813548" y="2591234"/>
          <a:ext cx="1573832" cy="18993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D0F32-C499-46E2-9FAB-C8BDC9F38D4D}">
      <dsp:nvSpPr>
        <dsp:cNvPr id="0" name=""/>
        <dsp:cNvSpPr/>
      </dsp:nvSpPr>
      <dsp:spPr>
        <a:xfrm>
          <a:off x="3173889" y="3167109"/>
          <a:ext cx="2110420" cy="1266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Assess Candidates</a:t>
          </a:r>
          <a:endParaRPr lang="en-US" sz="2000" kern="1200" dirty="0"/>
        </a:p>
      </dsp:txBody>
      <dsp:txXfrm>
        <a:off x="3210976" y="3204196"/>
        <a:ext cx="2036246" cy="1192078"/>
      </dsp:txXfrm>
    </dsp:sp>
    <dsp:sp modelId="{E2F92455-69F2-478C-936F-BA43A4983E6C}">
      <dsp:nvSpPr>
        <dsp:cNvPr id="0" name=""/>
        <dsp:cNvSpPr/>
      </dsp:nvSpPr>
      <dsp:spPr>
        <a:xfrm rot="16200000">
          <a:off x="2813548" y="1008419"/>
          <a:ext cx="1573832" cy="18993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2CDF0-2224-423A-89AE-3A6E093E2EB3}">
      <dsp:nvSpPr>
        <dsp:cNvPr id="0" name=""/>
        <dsp:cNvSpPr/>
      </dsp:nvSpPr>
      <dsp:spPr>
        <a:xfrm>
          <a:off x="3173889" y="1584293"/>
          <a:ext cx="2110420" cy="1266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Background &amp; Reference Check </a:t>
          </a:r>
          <a:endParaRPr lang="en-US" sz="2000" kern="1200" dirty="0"/>
        </a:p>
      </dsp:txBody>
      <dsp:txXfrm>
        <a:off x="3210976" y="1621380"/>
        <a:ext cx="2036246" cy="1192078"/>
      </dsp:txXfrm>
    </dsp:sp>
    <dsp:sp modelId="{5399F064-B7D5-45E8-8FA9-309A267F8812}">
      <dsp:nvSpPr>
        <dsp:cNvPr id="0" name=""/>
        <dsp:cNvSpPr/>
      </dsp:nvSpPr>
      <dsp:spPr>
        <a:xfrm>
          <a:off x="3604956" y="217012"/>
          <a:ext cx="2797876" cy="18993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A09E5-A86C-4888-974B-67472051CC65}">
      <dsp:nvSpPr>
        <dsp:cNvPr id="0" name=""/>
        <dsp:cNvSpPr/>
      </dsp:nvSpPr>
      <dsp:spPr>
        <a:xfrm>
          <a:off x="3173889" y="1478"/>
          <a:ext cx="2110420" cy="1266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Salary Negotiations </a:t>
          </a:r>
          <a:endParaRPr lang="en-US" sz="2000" kern="1200" dirty="0"/>
        </a:p>
      </dsp:txBody>
      <dsp:txXfrm>
        <a:off x="3210976" y="38565"/>
        <a:ext cx="2036246" cy="1192078"/>
      </dsp:txXfrm>
    </dsp:sp>
    <dsp:sp modelId="{2A1720CC-9226-477C-A0D0-B1423B7777CD}">
      <dsp:nvSpPr>
        <dsp:cNvPr id="0" name=""/>
        <dsp:cNvSpPr/>
      </dsp:nvSpPr>
      <dsp:spPr>
        <a:xfrm rot="5400000">
          <a:off x="5620407" y="1008419"/>
          <a:ext cx="1573832" cy="18993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28458-DAE2-4466-B41B-767E85D10ACC}">
      <dsp:nvSpPr>
        <dsp:cNvPr id="0" name=""/>
        <dsp:cNvSpPr/>
      </dsp:nvSpPr>
      <dsp:spPr>
        <a:xfrm>
          <a:off x="5980748" y="1478"/>
          <a:ext cx="2110420" cy="1266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Hiring Talent</a:t>
          </a:r>
          <a:endParaRPr lang="en-US" sz="2000" kern="1200" dirty="0"/>
        </a:p>
      </dsp:txBody>
      <dsp:txXfrm>
        <a:off x="6017835" y="38565"/>
        <a:ext cx="2036246" cy="1192078"/>
      </dsp:txXfrm>
    </dsp:sp>
    <dsp:sp modelId="{CB1D978C-7CAA-4AB0-9221-4D95B45B3F92}">
      <dsp:nvSpPr>
        <dsp:cNvPr id="0" name=""/>
        <dsp:cNvSpPr/>
      </dsp:nvSpPr>
      <dsp:spPr>
        <a:xfrm>
          <a:off x="5980748" y="1584293"/>
          <a:ext cx="2110420" cy="1266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Post Job Interview </a:t>
          </a:r>
          <a:endParaRPr lang="en-US" sz="2000" kern="1200" dirty="0"/>
        </a:p>
      </dsp:txBody>
      <dsp:txXfrm>
        <a:off x="6017835" y="1621380"/>
        <a:ext cx="2036246" cy="1192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2C4DA-0F41-474F-A0D5-4597EF94F054}">
      <dsp:nvSpPr>
        <dsp:cNvPr id="0" name=""/>
        <dsp:cNvSpPr/>
      </dsp:nvSpPr>
      <dsp:spPr>
        <a:xfrm>
          <a:off x="0" y="0"/>
          <a:ext cx="3511826" cy="50595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DD96C-95B9-4043-B4DC-4E0C17BBC189}">
      <dsp:nvSpPr>
        <dsp:cNvPr id="0" name=""/>
        <dsp:cNvSpPr/>
      </dsp:nvSpPr>
      <dsp:spPr>
        <a:xfrm>
          <a:off x="1755913" y="508670"/>
          <a:ext cx="2282686" cy="2994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Embedded Systems </a:t>
          </a:r>
          <a:endParaRPr lang="en-US" sz="1200" kern="1200" dirty="0"/>
        </a:p>
      </dsp:txBody>
      <dsp:txXfrm>
        <a:off x="1770530" y="523287"/>
        <a:ext cx="2253452" cy="270187"/>
      </dsp:txXfrm>
    </dsp:sp>
    <dsp:sp modelId="{BDCED503-78FF-4DBD-A4C6-61BBC20CE77B}">
      <dsp:nvSpPr>
        <dsp:cNvPr id="0" name=""/>
        <dsp:cNvSpPr/>
      </dsp:nvSpPr>
      <dsp:spPr>
        <a:xfrm>
          <a:off x="1755913" y="845518"/>
          <a:ext cx="2282686" cy="2994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Network Management</a:t>
          </a:r>
          <a:endParaRPr lang="en-US" sz="1200" kern="1200" dirty="0"/>
        </a:p>
      </dsp:txBody>
      <dsp:txXfrm>
        <a:off x="1770530" y="860135"/>
        <a:ext cx="2253452" cy="270187"/>
      </dsp:txXfrm>
    </dsp:sp>
    <dsp:sp modelId="{7A76A4B3-1305-4BBA-BE19-F3485DB52749}">
      <dsp:nvSpPr>
        <dsp:cNvPr id="0" name=""/>
        <dsp:cNvSpPr/>
      </dsp:nvSpPr>
      <dsp:spPr>
        <a:xfrm>
          <a:off x="1755913" y="1182367"/>
          <a:ext cx="2282686" cy="2994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Network Security and Protocols</a:t>
          </a:r>
          <a:endParaRPr lang="en-US" sz="1200" kern="1200" dirty="0"/>
        </a:p>
      </dsp:txBody>
      <dsp:txXfrm>
        <a:off x="1770530" y="1196984"/>
        <a:ext cx="2253452" cy="270187"/>
      </dsp:txXfrm>
    </dsp:sp>
    <dsp:sp modelId="{92F5586C-DDA6-45BD-A27A-57E68B0ADB95}">
      <dsp:nvSpPr>
        <dsp:cNvPr id="0" name=""/>
        <dsp:cNvSpPr/>
      </dsp:nvSpPr>
      <dsp:spPr>
        <a:xfrm>
          <a:off x="1755913" y="1519216"/>
          <a:ext cx="2282686" cy="2994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Quality Assurance</a:t>
          </a:r>
          <a:endParaRPr lang="en-US" sz="1200" kern="1200" dirty="0"/>
        </a:p>
      </dsp:txBody>
      <dsp:txXfrm>
        <a:off x="1770530" y="1533833"/>
        <a:ext cx="2253452" cy="270187"/>
      </dsp:txXfrm>
    </dsp:sp>
    <dsp:sp modelId="{481F207C-ECAA-4E34-8A52-2B704D129D72}">
      <dsp:nvSpPr>
        <dsp:cNvPr id="0" name=""/>
        <dsp:cNvSpPr/>
      </dsp:nvSpPr>
      <dsp:spPr>
        <a:xfrm>
          <a:off x="1755913" y="1856065"/>
          <a:ext cx="2282686" cy="2994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Web Services</a:t>
          </a:r>
          <a:endParaRPr lang="en-US" sz="1200" kern="1200" dirty="0"/>
        </a:p>
      </dsp:txBody>
      <dsp:txXfrm>
        <a:off x="1770530" y="1870682"/>
        <a:ext cx="2253452" cy="270187"/>
      </dsp:txXfrm>
    </dsp:sp>
    <dsp:sp modelId="{D326FBE9-9CC2-4441-88AD-44F2A0344462}">
      <dsp:nvSpPr>
        <dsp:cNvPr id="0" name=""/>
        <dsp:cNvSpPr/>
      </dsp:nvSpPr>
      <dsp:spPr>
        <a:xfrm>
          <a:off x="1755913" y="2192913"/>
          <a:ext cx="2282686" cy="2994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Enterprise Application</a:t>
          </a:r>
          <a:endParaRPr lang="en-US" sz="1200" kern="1200" dirty="0"/>
        </a:p>
      </dsp:txBody>
      <dsp:txXfrm>
        <a:off x="1770530" y="2207530"/>
        <a:ext cx="2253452" cy="270187"/>
      </dsp:txXfrm>
    </dsp:sp>
    <dsp:sp modelId="{8A6592A0-52FC-4DDF-96C7-212B3B895730}">
      <dsp:nvSpPr>
        <dsp:cNvPr id="0" name=""/>
        <dsp:cNvSpPr/>
      </dsp:nvSpPr>
      <dsp:spPr>
        <a:xfrm>
          <a:off x="1755913" y="2529762"/>
          <a:ext cx="2282686" cy="2994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Warehousing</a:t>
          </a:r>
          <a:endParaRPr lang="en-US" sz="1200" kern="1200" dirty="0"/>
        </a:p>
      </dsp:txBody>
      <dsp:txXfrm>
        <a:off x="1770530" y="2544379"/>
        <a:ext cx="2253452" cy="270187"/>
      </dsp:txXfrm>
    </dsp:sp>
    <dsp:sp modelId="{2B88239C-3D72-47BA-9FB6-11C8DFBF2698}">
      <dsp:nvSpPr>
        <dsp:cNvPr id="0" name=""/>
        <dsp:cNvSpPr/>
      </dsp:nvSpPr>
      <dsp:spPr>
        <a:xfrm>
          <a:off x="1755913" y="2866611"/>
          <a:ext cx="2282686" cy="2994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Healthcare IT</a:t>
          </a:r>
          <a:endParaRPr lang="en-US" sz="1200" kern="1200" dirty="0"/>
        </a:p>
      </dsp:txBody>
      <dsp:txXfrm>
        <a:off x="1770530" y="2881228"/>
        <a:ext cx="2253452" cy="270187"/>
      </dsp:txXfrm>
    </dsp:sp>
    <dsp:sp modelId="{3465FD54-528D-4977-8CF6-BE84AEA44932}">
      <dsp:nvSpPr>
        <dsp:cNvPr id="0" name=""/>
        <dsp:cNvSpPr/>
      </dsp:nvSpPr>
      <dsp:spPr>
        <a:xfrm>
          <a:off x="1755913" y="3203459"/>
          <a:ext cx="2282686" cy="2994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EMR</a:t>
          </a:r>
          <a:endParaRPr lang="en-US" sz="1200" kern="1200" dirty="0"/>
        </a:p>
      </dsp:txBody>
      <dsp:txXfrm>
        <a:off x="1770530" y="3218076"/>
        <a:ext cx="2253452" cy="270187"/>
      </dsp:txXfrm>
    </dsp:sp>
    <dsp:sp modelId="{80551A52-E408-4914-BB50-461874044C0D}">
      <dsp:nvSpPr>
        <dsp:cNvPr id="0" name=""/>
        <dsp:cNvSpPr/>
      </dsp:nvSpPr>
      <dsp:spPr>
        <a:xfrm>
          <a:off x="1755913" y="3540308"/>
          <a:ext cx="2282686" cy="2994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SaaS</a:t>
          </a:r>
          <a:r>
            <a:rPr lang="en-US" sz="1200" kern="1200" dirty="0" smtClean="0"/>
            <a:t> &amp; Virtualization</a:t>
          </a:r>
          <a:endParaRPr lang="en-US" sz="1200" kern="1200" dirty="0"/>
        </a:p>
      </dsp:txBody>
      <dsp:txXfrm>
        <a:off x="1770530" y="3554925"/>
        <a:ext cx="2253452" cy="270187"/>
      </dsp:txXfrm>
    </dsp:sp>
    <dsp:sp modelId="{FF0DBFBD-00E5-424F-AB28-C181A893E7CC}">
      <dsp:nvSpPr>
        <dsp:cNvPr id="0" name=""/>
        <dsp:cNvSpPr/>
      </dsp:nvSpPr>
      <dsp:spPr>
        <a:xfrm>
          <a:off x="1755913" y="3877157"/>
          <a:ext cx="2282686" cy="2994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SOA</a:t>
          </a:r>
          <a:endParaRPr lang="en-US" sz="1200" kern="1200" dirty="0"/>
        </a:p>
      </dsp:txBody>
      <dsp:txXfrm>
        <a:off x="1770530" y="3891774"/>
        <a:ext cx="2253452" cy="270187"/>
      </dsp:txXfrm>
    </dsp:sp>
    <dsp:sp modelId="{93B225B1-0F23-4548-BBE6-051F64D56BAF}">
      <dsp:nvSpPr>
        <dsp:cNvPr id="0" name=""/>
        <dsp:cNvSpPr/>
      </dsp:nvSpPr>
      <dsp:spPr>
        <a:xfrm>
          <a:off x="1755913" y="4214006"/>
          <a:ext cx="2282686" cy="2994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CRM</a:t>
          </a:r>
          <a:endParaRPr lang="en-US" sz="1200" kern="1200" dirty="0"/>
        </a:p>
      </dsp:txBody>
      <dsp:txXfrm>
        <a:off x="1770530" y="4228623"/>
        <a:ext cx="2253452" cy="270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9C2D6-AAC2-44CB-9F2C-5F3AFA656407}">
      <dsp:nvSpPr>
        <dsp:cNvPr id="0" name=""/>
        <dsp:cNvSpPr/>
      </dsp:nvSpPr>
      <dsp:spPr>
        <a:xfrm>
          <a:off x="0" y="0"/>
          <a:ext cx="3511826" cy="50595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5D143-1F37-483D-8EE6-21542C71080F}">
      <dsp:nvSpPr>
        <dsp:cNvPr id="0" name=""/>
        <dsp:cNvSpPr/>
      </dsp:nvSpPr>
      <dsp:spPr>
        <a:xfrm>
          <a:off x="1755913" y="508947"/>
          <a:ext cx="2282686" cy="3265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Infrastructure Management</a:t>
          </a:r>
          <a:endParaRPr lang="en-US" sz="1200" kern="1200" dirty="0"/>
        </a:p>
      </dsp:txBody>
      <dsp:txXfrm>
        <a:off x="1771856" y="524890"/>
        <a:ext cx="2250800" cy="294710"/>
      </dsp:txXfrm>
    </dsp:sp>
    <dsp:sp modelId="{C38B415A-6E52-479E-AD64-A6B90789E5D8}">
      <dsp:nvSpPr>
        <dsp:cNvPr id="0" name=""/>
        <dsp:cNvSpPr/>
      </dsp:nvSpPr>
      <dsp:spPr>
        <a:xfrm>
          <a:off x="1755913" y="876368"/>
          <a:ext cx="2282686" cy="3265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GSR</a:t>
          </a:r>
          <a:endParaRPr lang="en-US" sz="1200" kern="1200" dirty="0"/>
        </a:p>
      </dsp:txBody>
      <dsp:txXfrm>
        <a:off x="1771856" y="892311"/>
        <a:ext cx="2250800" cy="294710"/>
      </dsp:txXfrm>
    </dsp:sp>
    <dsp:sp modelId="{3D7030E0-CF95-4766-8C78-33594142939A}">
      <dsp:nvSpPr>
        <dsp:cNvPr id="0" name=""/>
        <dsp:cNvSpPr/>
      </dsp:nvSpPr>
      <dsp:spPr>
        <a:xfrm>
          <a:off x="1755913" y="1243789"/>
          <a:ext cx="2282686" cy="3265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Supply –Chain Management</a:t>
          </a:r>
          <a:endParaRPr lang="en-US" sz="1200" kern="1200" dirty="0"/>
        </a:p>
      </dsp:txBody>
      <dsp:txXfrm>
        <a:off x="1771856" y="1259732"/>
        <a:ext cx="2250800" cy="294710"/>
      </dsp:txXfrm>
    </dsp:sp>
    <dsp:sp modelId="{F66070F1-FF9C-465E-B37A-95EA6FE61C0F}">
      <dsp:nvSpPr>
        <dsp:cNvPr id="0" name=""/>
        <dsp:cNvSpPr/>
      </dsp:nvSpPr>
      <dsp:spPr>
        <a:xfrm>
          <a:off x="1755913" y="1611210"/>
          <a:ext cx="2282686" cy="3265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Usability Engineering</a:t>
          </a:r>
          <a:endParaRPr lang="en-US" sz="1200" kern="1200" dirty="0"/>
        </a:p>
      </dsp:txBody>
      <dsp:txXfrm>
        <a:off x="1771856" y="1627153"/>
        <a:ext cx="2250800" cy="294710"/>
      </dsp:txXfrm>
    </dsp:sp>
    <dsp:sp modelId="{FE65EF98-D7E1-4804-A492-59C2ABC1C81B}">
      <dsp:nvSpPr>
        <dsp:cNvPr id="0" name=""/>
        <dsp:cNvSpPr/>
      </dsp:nvSpPr>
      <dsp:spPr>
        <a:xfrm>
          <a:off x="1755913" y="1978631"/>
          <a:ext cx="2282686" cy="3265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Techno-functional Engineering</a:t>
          </a:r>
          <a:endParaRPr lang="en-US" sz="1200" kern="1200" dirty="0"/>
        </a:p>
      </dsp:txBody>
      <dsp:txXfrm>
        <a:off x="1771856" y="1994574"/>
        <a:ext cx="2250800" cy="294710"/>
      </dsp:txXfrm>
    </dsp:sp>
    <dsp:sp modelId="{C04059D1-D326-4B8E-BB72-030830A8696E}">
      <dsp:nvSpPr>
        <dsp:cNvPr id="0" name=""/>
        <dsp:cNvSpPr/>
      </dsp:nvSpPr>
      <dsp:spPr>
        <a:xfrm>
          <a:off x="1755913" y="2346052"/>
          <a:ext cx="2282686" cy="3265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Process Engineering</a:t>
          </a:r>
          <a:endParaRPr lang="en-US" sz="1200" kern="1200" dirty="0"/>
        </a:p>
      </dsp:txBody>
      <dsp:txXfrm>
        <a:off x="1771856" y="2361995"/>
        <a:ext cx="2250800" cy="294710"/>
      </dsp:txXfrm>
    </dsp:sp>
    <dsp:sp modelId="{7B8C931E-046B-4DD9-A0F0-878C6DFC1305}">
      <dsp:nvSpPr>
        <dsp:cNvPr id="0" name=""/>
        <dsp:cNvSpPr/>
      </dsp:nvSpPr>
      <dsp:spPr>
        <a:xfrm>
          <a:off x="1755913" y="2713472"/>
          <a:ext cx="2282686" cy="3265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Business Analysis</a:t>
          </a:r>
          <a:endParaRPr lang="en-US" sz="1200" kern="1200" dirty="0"/>
        </a:p>
      </dsp:txBody>
      <dsp:txXfrm>
        <a:off x="1771856" y="2729415"/>
        <a:ext cx="2250800" cy="294710"/>
      </dsp:txXfrm>
    </dsp:sp>
    <dsp:sp modelId="{5414BD5D-FFD8-44C8-A08E-E322A202D11C}">
      <dsp:nvSpPr>
        <dsp:cNvPr id="0" name=""/>
        <dsp:cNvSpPr/>
      </dsp:nvSpPr>
      <dsp:spPr>
        <a:xfrm>
          <a:off x="1755913" y="3080893"/>
          <a:ext cx="2282686" cy="3265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Modeling</a:t>
          </a:r>
          <a:endParaRPr lang="en-US" sz="1200" kern="1200" dirty="0"/>
        </a:p>
      </dsp:txBody>
      <dsp:txXfrm>
        <a:off x="1771856" y="3096836"/>
        <a:ext cx="2250800" cy="294710"/>
      </dsp:txXfrm>
    </dsp:sp>
    <dsp:sp modelId="{FD65DED7-0900-4D8E-8D39-EBA153F61C45}">
      <dsp:nvSpPr>
        <dsp:cNvPr id="0" name=""/>
        <dsp:cNvSpPr/>
      </dsp:nvSpPr>
      <dsp:spPr>
        <a:xfrm>
          <a:off x="1755913" y="3448314"/>
          <a:ext cx="2282686" cy="3265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Enterprise  Solutions</a:t>
          </a:r>
          <a:endParaRPr lang="en-US" sz="1200" kern="1200" dirty="0"/>
        </a:p>
      </dsp:txBody>
      <dsp:txXfrm>
        <a:off x="1771856" y="3464257"/>
        <a:ext cx="2250800" cy="294710"/>
      </dsp:txXfrm>
    </dsp:sp>
    <dsp:sp modelId="{A6561F4B-E4E6-43AF-9FDA-D93300157B5D}">
      <dsp:nvSpPr>
        <dsp:cNvPr id="0" name=""/>
        <dsp:cNvSpPr/>
      </dsp:nvSpPr>
      <dsp:spPr>
        <a:xfrm>
          <a:off x="1755913" y="3815735"/>
          <a:ext cx="2282686" cy="3265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Warehousing</a:t>
          </a:r>
          <a:endParaRPr lang="en-US" sz="1200" kern="1200" dirty="0"/>
        </a:p>
      </dsp:txBody>
      <dsp:txXfrm>
        <a:off x="1771856" y="3831678"/>
        <a:ext cx="2250800" cy="294710"/>
      </dsp:txXfrm>
    </dsp:sp>
    <dsp:sp modelId="{E132F5C9-F0FE-4F3B-8B9C-71FACEA8AF6E}">
      <dsp:nvSpPr>
        <dsp:cNvPr id="0" name=""/>
        <dsp:cNvSpPr/>
      </dsp:nvSpPr>
      <dsp:spPr>
        <a:xfrm>
          <a:off x="1755913" y="4183156"/>
          <a:ext cx="2282686" cy="3265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Enterprise Resource Planning</a:t>
          </a:r>
          <a:endParaRPr lang="en-US" sz="1200" kern="1200" dirty="0"/>
        </a:p>
      </dsp:txBody>
      <dsp:txXfrm>
        <a:off x="1771856" y="4199099"/>
        <a:ext cx="2250800" cy="294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C72D0-0018-4220-8DD4-143C91041E2E}" type="datetimeFigureOut">
              <a:rPr lang="en-US" smtClean="0"/>
              <a:pPr/>
              <a:t>7/28/11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C82CB-0AB2-4984-A61F-18C432B2C7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99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96270-F062-4FBB-959D-CEE99F57B295}" type="datetimeFigureOut">
              <a:rPr lang="en-US" smtClean="0"/>
              <a:pPr/>
              <a:t>7/28/11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498CD-DBCC-43D0-9779-F953972EA8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8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498CD-DBCC-43D0-9779-F953972EA8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A99F-ACA7-4E79-9513-67440AE5A68B}" type="datetimeFigureOut">
              <a:rPr lang="en-US" smtClean="0"/>
              <a:pPr/>
              <a:t>7/28/11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8E4-AF0E-4BBC-AEF0-5A3A5A4FCA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 advClick="0" advTm="500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A99F-ACA7-4E79-9513-67440AE5A68B}" type="datetimeFigureOut">
              <a:rPr lang="en-US" smtClean="0"/>
              <a:pPr/>
              <a:t>7/28/11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8E4-AF0E-4BBC-AEF0-5A3A5A4FCA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 advTm="500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A99F-ACA7-4E79-9513-67440AE5A68B}" type="datetimeFigureOut">
              <a:rPr lang="en-US" smtClean="0"/>
              <a:pPr/>
              <a:t>7/28/11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8E4-AF0E-4BBC-AEF0-5A3A5A4FCA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 advTm="500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A99F-ACA7-4E79-9513-67440AE5A68B}" type="datetimeFigureOut">
              <a:rPr lang="en-US" smtClean="0"/>
              <a:pPr/>
              <a:t>7/28/11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8E4-AF0E-4BBC-AEF0-5A3A5A4FCA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 advTm="500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A99F-ACA7-4E79-9513-67440AE5A68B}" type="datetimeFigureOut">
              <a:rPr lang="en-US" smtClean="0"/>
              <a:pPr/>
              <a:t>7/28/11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8E4-AF0E-4BBC-AEF0-5A3A5A4FCA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 advClick="0" advTm="500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A99F-ACA7-4E79-9513-67440AE5A68B}" type="datetimeFigureOut">
              <a:rPr lang="en-US" smtClean="0"/>
              <a:pPr/>
              <a:t>7/28/11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8E4-AF0E-4BBC-AEF0-5A3A5A4FCA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 advTm="500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A99F-ACA7-4E79-9513-67440AE5A68B}" type="datetimeFigureOut">
              <a:rPr lang="en-US" smtClean="0"/>
              <a:pPr/>
              <a:t>7/28/11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8E4-AF0E-4BBC-AEF0-5A3A5A4FCA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 advTm="500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A99F-ACA7-4E79-9513-67440AE5A68B}" type="datetimeFigureOut">
              <a:rPr lang="en-US" smtClean="0"/>
              <a:pPr/>
              <a:t>7/28/11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8E4-AF0E-4BBC-AEF0-5A3A5A4FCA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 advTm="500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A99F-ACA7-4E79-9513-67440AE5A68B}" type="datetimeFigureOut">
              <a:rPr lang="en-US" smtClean="0"/>
              <a:pPr/>
              <a:t>7/28/11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8E4-AF0E-4BBC-AEF0-5A3A5A4FCA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 advTm="500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A99F-ACA7-4E79-9513-67440AE5A68B}" type="datetimeFigureOut">
              <a:rPr lang="en-US" smtClean="0"/>
              <a:pPr/>
              <a:t>7/28/11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8E4-AF0E-4BBC-AEF0-5A3A5A4FCA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 advTm="500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A99F-ACA7-4E79-9513-67440AE5A68B}" type="datetimeFigureOut">
              <a:rPr lang="en-US" smtClean="0"/>
              <a:pPr/>
              <a:t>7/28/11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DA408E4-AF0E-4BBC-AEF0-5A3A5A4FCA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 advTm="500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42A99F-ACA7-4E79-9513-67440AE5A68B}" type="datetimeFigureOut">
              <a:rPr lang="en-US" smtClean="0"/>
              <a:pPr/>
              <a:t>7/28/11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A408E4-AF0E-4BBC-AEF0-5A3A5A4FCA7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 spd="slow" advClick="0" advTm="5000">
    <p:wipe dir="r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851648" cy="1371600"/>
          </a:xfrm>
        </p:spPr>
        <p:txBody>
          <a:bodyPr/>
          <a:lstStyle/>
          <a:p>
            <a:r>
              <a:rPr lang="en-US" dirty="0" err="1" smtClean="0"/>
              <a:t>QSolv</a:t>
            </a:r>
            <a:r>
              <a:rPr lang="en-US" dirty="0" smtClean="0"/>
              <a:t>, Inc.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90800"/>
            <a:ext cx="7854696" cy="1475936"/>
          </a:xfrm>
        </p:spPr>
        <p:txBody>
          <a:bodyPr/>
          <a:lstStyle/>
          <a:p>
            <a:r>
              <a:rPr lang="en-US" dirty="0" smtClean="0"/>
              <a:t>The Global Leader in Consulting and Staffing Services</a:t>
            </a:r>
          </a:p>
          <a:p>
            <a:endParaRPr lang="en-US" dirty="0"/>
          </a:p>
        </p:txBody>
      </p:sp>
      <p:pic>
        <p:nvPicPr>
          <p:cNvPr id="4" name="Picture 3" descr="global pic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3581400"/>
            <a:ext cx="4762500" cy="30289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Click="0" advTm="500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914400"/>
            <a:ext cx="7772400" cy="1362456"/>
          </a:xfrm>
        </p:spPr>
        <p:txBody>
          <a:bodyPr anchor="t"/>
          <a:lstStyle/>
          <a:p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0352" y="2362200"/>
            <a:ext cx="7772400" cy="403860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Corporate Picture </a:t>
            </a:r>
            <a:endParaRPr lang="en-US" dirty="0" smtClean="0"/>
          </a:p>
          <a:p>
            <a:pPr marL="403225" lvl="0">
              <a:buClr>
                <a:schemeClr val="tx1"/>
              </a:buClr>
              <a:buFont typeface="Wingdings" pitchFamily="2" charset="2"/>
              <a:buChar char="q"/>
              <a:tabLst>
                <a:tab pos="282575" algn="l"/>
                <a:tab pos="349250" algn="l"/>
              </a:tabLst>
            </a:pPr>
            <a:r>
              <a:rPr lang="en-US" dirty="0" smtClean="0"/>
              <a:t> 	Formed in 1997</a:t>
            </a:r>
          </a:p>
          <a:p>
            <a:pPr marL="403225" lvl="0">
              <a:buClr>
                <a:schemeClr val="tx1"/>
              </a:buClr>
              <a:buFont typeface="Wingdings" pitchFamily="2" charset="2"/>
              <a:buChar char="q"/>
              <a:tabLst>
                <a:tab pos="282575" algn="l"/>
                <a:tab pos="349250" algn="l"/>
              </a:tabLst>
            </a:pPr>
            <a:r>
              <a:rPr lang="en-US" dirty="0" smtClean="0"/>
              <a:t> 	Global offices in the US and India</a:t>
            </a:r>
          </a:p>
          <a:p>
            <a:pPr marL="403225" lvl="0">
              <a:buClr>
                <a:schemeClr val="tx1"/>
              </a:buClr>
              <a:buFont typeface="Wingdings" pitchFamily="2" charset="2"/>
              <a:buChar char="q"/>
              <a:tabLst>
                <a:tab pos="282575" algn="l"/>
                <a:tab pos="349250" algn="l"/>
              </a:tabLst>
            </a:pPr>
            <a:r>
              <a:rPr lang="en-US" dirty="0" smtClean="0"/>
              <a:t> 	Global clientele</a:t>
            </a:r>
          </a:p>
          <a:p>
            <a:pPr marL="403225" lvl="0">
              <a:buClr>
                <a:schemeClr val="tx1"/>
              </a:buClr>
              <a:buFont typeface="Wingdings" pitchFamily="2" charset="2"/>
              <a:buChar char="q"/>
              <a:tabLst>
                <a:tab pos="282575" algn="l"/>
                <a:tab pos="349250" algn="l"/>
              </a:tabLst>
            </a:pPr>
            <a:r>
              <a:rPr lang="en-US" dirty="0" smtClean="0"/>
              <a:t> 	Strong offshore development approach</a:t>
            </a:r>
          </a:p>
          <a:p>
            <a:pPr marL="403225" lvl="0">
              <a:buClr>
                <a:schemeClr val="tx1"/>
              </a:buClr>
              <a:buFont typeface="Wingdings" pitchFamily="2" charset="2"/>
              <a:buChar char="q"/>
              <a:tabLst>
                <a:tab pos="282575" algn="l"/>
                <a:tab pos="349250" algn="l"/>
              </a:tabLst>
            </a:pPr>
            <a:r>
              <a:rPr lang="en-US" dirty="0" smtClean="0"/>
              <a:t> 	Top-notch recruiters</a:t>
            </a:r>
          </a:p>
          <a:p>
            <a:pPr marL="403225" lvl="0">
              <a:buClr>
                <a:schemeClr val="tx1"/>
              </a:buClr>
              <a:buFont typeface="Wingdings" pitchFamily="2" charset="2"/>
              <a:buChar char="q"/>
              <a:tabLst>
                <a:tab pos="282575" algn="l"/>
                <a:tab pos="349250" algn="l"/>
              </a:tabLst>
            </a:pPr>
            <a:r>
              <a:rPr lang="en-US" dirty="0" smtClean="0"/>
              <a:t> 	Innovative technology</a:t>
            </a:r>
          </a:p>
          <a:p>
            <a:pPr marL="403225" lvl="0">
              <a:buClr>
                <a:schemeClr val="tx1"/>
              </a:buClr>
              <a:buFont typeface="Wingdings" pitchFamily="2" charset="2"/>
              <a:buChar char="q"/>
              <a:tabLst>
                <a:tab pos="282575" algn="l"/>
                <a:tab pos="349250" algn="l"/>
              </a:tabLst>
            </a:pPr>
            <a:r>
              <a:rPr lang="en-US" dirty="0" smtClean="0"/>
              <a:t> 	Seasoned management team</a:t>
            </a:r>
          </a:p>
          <a:p>
            <a:pPr marL="403225" lvl="0">
              <a:buClr>
                <a:schemeClr val="tx1"/>
              </a:buClr>
              <a:buFont typeface="Wingdings" pitchFamily="2" charset="2"/>
              <a:buChar char="q"/>
              <a:tabLst>
                <a:tab pos="282575" algn="l"/>
                <a:tab pos="349250" algn="l"/>
              </a:tabLst>
            </a:pPr>
            <a:r>
              <a:rPr lang="en-US" dirty="0" smtClean="0"/>
              <a:t> 	Transparent corporate structure and business practices</a:t>
            </a:r>
          </a:p>
          <a:p>
            <a:pPr marL="403225" lvl="0">
              <a:buClr>
                <a:schemeClr val="tx1"/>
              </a:buClr>
              <a:buFont typeface="Wingdings" pitchFamily="2" charset="2"/>
              <a:buChar char="q"/>
              <a:tabLst>
                <a:tab pos="282575" algn="l"/>
                <a:tab pos="349250" algn="l"/>
              </a:tabLst>
            </a:pPr>
            <a:r>
              <a:rPr lang="en-US" dirty="0" smtClean="0"/>
              <a:t> 	Committed to our clients staffing &amp; development needs</a:t>
            </a:r>
          </a:p>
          <a:p>
            <a:pPr marL="403225" lvl="0">
              <a:buClr>
                <a:schemeClr val="tx1"/>
              </a:buClr>
              <a:buFont typeface="Wingdings" pitchFamily="2" charset="2"/>
              <a:buChar char="q"/>
              <a:tabLst>
                <a:tab pos="282575" algn="l"/>
                <a:tab pos="349250" algn="l"/>
              </a:tabLst>
            </a:pPr>
            <a:r>
              <a:rPr lang="en-US" dirty="0" smtClean="0"/>
              <a:t> 	Global vision, strategies and values for building and nurturing 	strong relationships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 advTm="500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2743200" cy="1162050"/>
          </a:xfrm>
          <a:ln>
            <a:noFill/>
          </a:ln>
        </p:spPr>
        <p:txBody>
          <a:bodyPr/>
          <a:lstStyle/>
          <a:p>
            <a:r>
              <a:rPr lang="en-US" sz="4000" b="1" dirty="0" smtClean="0"/>
              <a:t>Our Services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3581400" cy="4876800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lvl="0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</a:rPr>
              <a:t>Permanent Placement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0">
              <a:buClr>
                <a:schemeClr val="bg1"/>
              </a:buClr>
            </a:pPr>
            <a:r>
              <a:rPr lang="en-US" sz="1600" dirty="0" err="1" smtClean="0">
                <a:solidFill>
                  <a:schemeClr val="bg1"/>
                </a:solidFill>
              </a:rPr>
              <a:t>QSolv</a:t>
            </a:r>
            <a:r>
              <a:rPr lang="en-US" sz="1600" dirty="0" smtClean="0">
                <a:solidFill>
                  <a:schemeClr val="bg1"/>
                </a:solidFill>
              </a:rPr>
              <a:t> works with your company to find permanent talent to hire for those important and critical positions </a:t>
            </a:r>
          </a:p>
          <a:p>
            <a:pPr lvl="0">
              <a:buClr>
                <a:schemeClr val="bg1"/>
              </a:buClr>
              <a:buFont typeface="Wingdings" pitchFamily="2" charset="2"/>
              <a:buChar char="q"/>
            </a:pPr>
            <a:endParaRPr lang="en-US" sz="1600" b="1" dirty="0" smtClean="0">
              <a:solidFill>
                <a:schemeClr val="bg1"/>
              </a:solidFill>
            </a:endParaRPr>
          </a:p>
          <a:p>
            <a:pPr lvl="0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1800" b="1" dirty="0" smtClean="0">
                <a:solidFill>
                  <a:schemeClr val="bg1"/>
                </a:solidFill>
              </a:rPr>
              <a:t> Contract Placement</a:t>
            </a:r>
          </a:p>
          <a:p>
            <a:pPr lvl="0">
              <a:buClr>
                <a:schemeClr val="bg1"/>
              </a:buClr>
            </a:pPr>
            <a:r>
              <a:rPr lang="en-US" sz="1600" dirty="0" err="1" smtClean="0">
                <a:solidFill>
                  <a:schemeClr val="bg1"/>
                </a:solidFill>
              </a:rPr>
              <a:t>QSolv</a:t>
            </a:r>
            <a:r>
              <a:rPr lang="en-US" sz="1600" dirty="0" smtClean="0">
                <a:solidFill>
                  <a:schemeClr val="bg1"/>
                </a:solidFill>
              </a:rPr>
              <a:t> can find candidates to fill your temporary or contract projects and negotiate and hourly or fixed fee on your behalf</a:t>
            </a:r>
          </a:p>
          <a:p>
            <a:pPr lvl="0">
              <a:buClr>
                <a:schemeClr val="bg1"/>
              </a:buClr>
              <a:buFont typeface="Wingdings" pitchFamily="2" charset="2"/>
              <a:buChar char="q"/>
            </a:pPr>
            <a:endParaRPr lang="en-US" sz="16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</a:rPr>
              <a:t>Contract-to-Hire</a:t>
            </a:r>
          </a:p>
          <a:p>
            <a:pPr>
              <a:buClr>
                <a:schemeClr val="bg1"/>
              </a:buClr>
            </a:pPr>
            <a:r>
              <a:rPr lang="en-US" sz="1800" b="1" dirty="0" smtClean="0">
                <a:solidFill>
                  <a:schemeClr val="bg1"/>
                </a:solidFill>
              </a:rPr>
              <a:t>N</a:t>
            </a:r>
            <a:r>
              <a:rPr lang="en-US" sz="1600" dirty="0" smtClean="0">
                <a:solidFill>
                  <a:schemeClr val="bg1"/>
                </a:solidFill>
              </a:rPr>
              <a:t>ot sure if you want to hire a permanent employee?  No problem,  </a:t>
            </a:r>
            <a:r>
              <a:rPr lang="en-US" sz="1600" dirty="0" err="1" smtClean="0">
                <a:solidFill>
                  <a:schemeClr val="bg1"/>
                </a:solidFill>
              </a:rPr>
              <a:t>QSolv</a:t>
            </a:r>
            <a:r>
              <a:rPr lang="en-US" sz="1600" dirty="0" smtClean="0">
                <a:solidFill>
                  <a:schemeClr val="bg1"/>
                </a:solidFill>
              </a:rPr>
              <a:t> will find a candidate on a contract-to-hire basis and you decide what works best for your company.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contractual-staffing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343400" y="1828801"/>
            <a:ext cx="4343400" cy="2666999"/>
          </a:xfrm>
        </p:spPr>
      </p:pic>
    </p:spTree>
  </p:cSld>
  <p:clrMapOvr>
    <a:masterClrMapping/>
  </p:clrMapOvr>
  <p:transition xmlns:p14="http://schemas.microsoft.com/office/powerpoint/2010/main" spd="slow" advClick="0" advTm="5000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Our Methodology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57200" y="1920085"/>
          <a:ext cx="8458200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V="1">
            <a:off x="4648200" y="6354924"/>
            <a:ext cx="4038600" cy="45875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  <p:transition xmlns:p14="http://schemas.microsoft.com/office/powerpoint/2010/main" spd="slow" advClick="0" advTm="5000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Our Skills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1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57200" y="1295400"/>
          <a:ext cx="4038600" cy="5059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648200" y="1295400"/>
          <a:ext cx="4038600" cy="5059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 xmlns:p14="http://schemas.microsoft.com/office/powerpoint/2010/main" spd="slow" advClick="0" advTm="500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838200"/>
          </a:xfrm>
        </p:spPr>
        <p:txBody>
          <a:bodyPr/>
          <a:lstStyle/>
          <a:p>
            <a:r>
              <a:rPr lang="en-US" dirty="0" smtClean="0"/>
              <a:t>Solutions That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8686800" cy="54102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1800" b="1" dirty="0" smtClean="0"/>
              <a:t>Staffing and Talent ARM</a:t>
            </a:r>
            <a:endParaRPr lang="en-US" sz="1800" dirty="0" smtClean="0"/>
          </a:p>
          <a:p>
            <a:pPr algn="ctr">
              <a:spcBef>
                <a:spcPts val="0"/>
              </a:spcBef>
            </a:pPr>
            <a:r>
              <a:rPr lang="en-US" sz="1800" b="1" dirty="0" smtClean="0"/>
              <a:t>Acquisition, Retention and Management</a:t>
            </a:r>
          </a:p>
          <a:p>
            <a:pPr>
              <a:spcBef>
                <a:spcPts val="0"/>
              </a:spcBef>
            </a:pPr>
            <a:endParaRPr lang="en-US" sz="1800" b="1" dirty="0" smtClean="0"/>
          </a:p>
          <a:p>
            <a:pPr marL="274320"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q"/>
              <a:tabLst>
                <a:tab pos="282575" algn="l"/>
              </a:tabLst>
            </a:pPr>
            <a:r>
              <a:rPr lang="en-US" sz="1800" dirty="0" smtClean="0"/>
              <a:t> </a:t>
            </a:r>
            <a:r>
              <a:rPr lang="en-US" sz="1800" b="1" dirty="0" smtClean="0"/>
              <a:t>Employment Branding </a:t>
            </a:r>
            <a:r>
              <a:rPr lang="en-US" sz="1800" dirty="0" smtClean="0"/>
              <a:t>– </a:t>
            </a:r>
            <a:r>
              <a:rPr lang="en-US" sz="1800" dirty="0" err="1" smtClean="0"/>
              <a:t>QSolv</a:t>
            </a:r>
            <a:r>
              <a:rPr lang="en-US" sz="1800" dirty="0" smtClean="0"/>
              <a:t> builds an employment brand that communicates the client’s company values and goals</a:t>
            </a:r>
          </a:p>
          <a:p>
            <a:pPr marL="274320">
              <a:spcBef>
                <a:spcPts val="600"/>
              </a:spcBef>
              <a:buClr>
                <a:schemeClr val="tx1"/>
              </a:buClr>
              <a:tabLst>
                <a:tab pos="282575" algn="l"/>
              </a:tabLst>
            </a:pPr>
            <a:endParaRPr lang="en-US" sz="1800" dirty="0" smtClean="0"/>
          </a:p>
          <a:p>
            <a:pPr marL="274320"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q"/>
              <a:tabLst>
                <a:tab pos="282575" algn="l"/>
              </a:tabLst>
            </a:pPr>
            <a:r>
              <a:rPr lang="en-US" sz="1800" dirty="0" smtClean="0"/>
              <a:t> </a:t>
            </a:r>
            <a:r>
              <a:rPr lang="en-US" sz="1800" b="1" dirty="0" smtClean="0"/>
              <a:t>Micro-Targeted Talent Acquisition </a:t>
            </a:r>
            <a:r>
              <a:rPr lang="en-US" sz="1800" dirty="0" smtClean="0"/>
              <a:t>– We  run targeted, audience-focused, recruiting campaigns</a:t>
            </a:r>
          </a:p>
          <a:p>
            <a:pPr marL="274320"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q"/>
              <a:tabLst>
                <a:tab pos="282575" algn="l"/>
              </a:tabLst>
            </a:pPr>
            <a:endParaRPr lang="en-US" sz="1800" dirty="0" smtClean="0"/>
          </a:p>
          <a:p>
            <a:pPr marL="274320"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q"/>
              <a:tabLst>
                <a:tab pos="282575" algn="l"/>
              </a:tabLst>
            </a:pPr>
            <a:r>
              <a:rPr lang="en-US" sz="1800" dirty="0" smtClean="0"/>
              <a:t> </a:t>
            </a:r>
            <a:r>
              <a:rPr lang="en-US" sz="1800" b="1" dirty="0" smtClean="0"/>
              <a:t>SMM Employee Referral Programs</a:t>
            </a:r>
            <a:r>
              <a:rPr lang="en-US" sz="1800" dirty="0" smtClean="0"/>
              <a:t> - </a:t>
            </a:r>
            <a:r>
              <a:rPr lang="en-US" sz="1800" dirty="0" err="1" smtClean="0"/>
              <a:t>QSolv</a:t>
            </a:r>
            <a:r>
              <a:rPr lang="en-US" sz="1800" dirty="0" smtClean="0"/>
              <a:t> runs effective social media marketing referral programs</a:t>
            </a:r>
          </a:p>
          <a:p>
            <a:pPr marL="274320"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q"/>
              <a:tabLst>
                <a:tab pos="282575" algn="l"/>
              </a:tabLst>
            </a:pPr>
            <a:endParaRPr lang="en-US" sz="1800" dirty="0" smtClean="0"/>
          </a:p>
          <a:p>
            <a:pPr marL="274320"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q"/>
              <a:tabLst>
                <a:tab pos="282575" algn="l"/>
              </a:tabLst>
            </a:pPr>
            <a:r>
              <a:rPr lang="en-US" sz="1800" dirty="0" smtClean="0"/>
              <a:t> </a:t>
            </a:r>
            <a:r>
              <a:rPr lang="en-US" sz="1800" b="1" dirty="0" smtClean="0"/>
              <a:t>Just in Time Recruiting</a:t>
            </a:r>
            <a:r>
              <a:rPr lang="en-US" sz="1800" dirty="0" smtClean="0"/>
              <a:t> - </a:t>
            </a:r>
            <a:r>
              <a:rPr lang="en-US" sz="1800" dirty="0" err="1" smtClean="0"/>
              <a:t>QSolv</a:t>
            </a:r>
            <a:r>
              <a:rPr lang="en-US" sz="1800" dirty="0" smtClean="0"/>
              <a:t> “Talent Warehouse”  offers clients access over 50,000 candidates </a:t>
            </a:r>
          </a:p>
          <a:p>
            <a:pPr marL="274320"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q"/>
              <a:tabLst>
                <a:tab pos="282575" algn="l"/>
              </a:tabLst>
            </a:pPr>
            <a:endParaRPr lang="en-US" sz="1800" b="1" dirty="0" smtClean="0"/>
          </a:p>
          <a:p>
            <a:pPr marL="274320"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q"/>
              <a:tabLst>
                <a:tab pos="282575" algn="l"/>
              </a:tabLst>
            </a:pPr>
            <a:r>
              <a:rPr lang="en-US" sz="1800" b="1" dirty="0" smtClean="0"/>
              <a:t>Talent Retention and Management </a:t>
            </a:r>
            <a:r>
              <a:rPr lang="en-US" sz="1800" dirty="0" smtClean="0"/>
              <a:t>– </a:t>
            </a:r>
            <a:r>
              <a:rPr lang="en-US" sz="1800" dirty="0" err="1" smtClean="0"/>
              <a:t>QSolv</a:t>
            </a:r>
            <a:r>
              <a:rPr lang="en-US" sz="1800" dirty="0" smtClean="0"/>
              <a:t> prepares the organization to retain and manage its new talent</a:t>
            </a:r>
          </a:p>
          <a:p>
            <a:pPr>
              <a:spcBef>
                <a:spcPts val="0"/>
              </a:spcBef>
            </a:pPr>
            <a:endParaRPr lang="en-US" sz="1800" dirty="0"/>
          </a:p>
        </p:txBody>
      </p:sp>
    </p:spTree>
  </p:cSld>
  <p:clrMapOvr>
    <a:masterClrMapping/>
  </p:clrMapOvr>
  <p:transition xmlns:p14="http://schemas.microsoft.com/office/powerpoint/2010/main" spd="slow" advClick="0" advTm="5000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That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2900" b="1" dirty="0" smtClean="0">
                <a:solidFill>
                  <a:schemeClr val="tx2"/>
                </a:solidFill>
              </a:rPr>
              <a:t>Recruitment Process Outsourcing (RPO)</a:t>
            </a:r>
            <a:endParaRPr lang="en-US" sz="29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900" b="1" dirty="0" smtClean="0">
                <a:solidFill>
                  <a:schemeClr val="tx2"/>
                </a:solidFill>
              </a:rPr>
              <a:t> </a:t>
            </a:r>
            <a:endParaRPr lang="en-US" sz="2900" dirty="0" smtClean="0">
              <a:solidFill>
                <a:schemeClr val="tx2"/>
              </a:solidFill>
            </a:endParaRPr>
          </a:p>
          <a:p>
            <a:pPr algn="ctr">
              <a:buNone/>
            </a:pPr>
            <a:r>
              <a:rPr lang="en-US" sz="2900" b="1" dirty="0" smtClean="0">
                <a:solidFill>
                  <a:schemeClr val="tx2"/>
                </a:solidFill>
              </a:rPr>
              <a:t>Our RPO Solution Doesn’t Just Deliver Great Candidates</a:t>
            </a:r>
          </a:p>
          <a:p>
            <a:pPr algn="ctr">
              <a:buNone/>
            </a:pPr>
            <a:r>
              <a:rPr lang="en-US" sz="2900" b="1" dirty="0" smtClean="0">
                <a:solidFill>
                  <a:schemeClr val="tx2"/>
                </a:solidFill>
              </a:rPr>
              <a:t>It Drives Business Outcomes</a:t>
            </a:r>
          </a:p>
          <a:p>
            <a:pPr marL="0" indent="0" algn="just">
              <a:buClr>
                <a:schemeClr val="tx2"/>
              </a:buClr>
              <a:buNone/>
            </a:pPr>
            <a:endParaRPr lang="en-US" sz="2900" dirty="0" smtClean="0"/>
          </a:p>
          <a:p>
            <a:pPr lvl="0" algn="just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2900" dirty="0" smtClean="0"/>
              <a:t>We become an</a:t>
            </a:r>
            <a:r>
              <a:rPr lang="en-US" sz="2900" dirty="0" smtClean="0"/>
              <a:t> </a:t>
            </a:r>
            <a:r>
              <a:rPr lang="en-US" sz="2900" dirty="0" smtClean="0"/>
              <a:t>integral part of </a:t>
            </a:r>
            <a:r>
              <a:rPr lang="en-US" sz="2900" dirty="0" smtClean="0"/>
              <a:t>your companies</a:t>
            </a:r>
            <a:r>
              <a:rPr lang="en-US" sz="2900" dirty="0" smtClean="0"/>
              <a:t> </a:t>
            </a:r>
            <a:r>
              <a:rPr lang="en-US" sz="2900" dirty="0" smtClean="0"/>
              <a:t>internal </a:t>
            </a:r>
            <a:r>
              <a:rPr lang="en-US" sz="2900" dirty="0" smtClean="0"/>
              <a:t> 	recruiting </a:t>
            </a:r>
            <a:r>
              <a:rPr lang="en-US" sz="2900" dirty="0" smtClean="0"/>
              <a:t>function</a:t>
            </a:r>
          </a:p>
          <a:p>
            <a:pPr lvl="0" algn="just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2900" dirty="0" smtClean="0"/>
              <a:t> We  Work </a:t>
            </a:r>
            <a:r>
              <a:rPr lang="en-US" sz="2900" dirty="0" smtClean="0"/>
              <a:t>to lower recruiting costs</a:t>
            </a:r>
          </a:p>
          <a:p>
            <a:pPr lvl="0" algn="just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2900" dirty="0" smtClean="0"/>
              <a:t> </a:t>
            </a:r>
            <a:r>
              <a:rPr lang="en-US" sz="2900" dirty="0" smtClean="0"/>
              <a:t>We reduce </a:t>
            </a:r>
            <a:r>
              <a:rPr lang="en-US" sz="2900" dirty="0" smtClean="0"/>
              <a:t>time to hire and </a:t>
            </a:r>
            <a:r>
              <a:rPr lang="en-US" sz="2900" dirty="0" smtClean="0"/>
              <a:t>improve </a:t>
            </a:r>
            <a:r>
              <a:rPr lang="en-US" sz="2900" dirty="0" smtClean="0"/>
              <a:t>the hiring results</a:t>
            </a:r>
          </a:p>
          <a:p>
            <a:pPr lvl="0" algn="just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2900" dirty="0" smtClean="0"/>
              <a:t> </a:t>
            </a:r>
            <a:r>
              <a:rPr lang="en-US" sz="2900" dirty="0" smtClean="0"/>
              <a:t>We improve </a:t>
            </a:r>
            <a:r>
              <a:rPr lang="en-US" sz="2900" dirty="0" smtClean="0"/>
              <a:t>your workforce and grow your company</a:t>
            </a:r>
          </a:p>
        </p:txBody>
      </p:sp>
    </p:spTree>
  </p:cSld>
  <p:clrMapOvr>
    <a:masterClrMapping/>
  </p:clrMapOvr>
  <p:transition xmlns:p14="http://schemas.microsoft.com/office/powerpoint/2010/main" spd="slow" advClick="0" advTm="5000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QSolv</a:t>
            </a:r>
            <a:r>
              <a:rPr lang="en-US" dirty="0" smtClean="0"/>
              <a:t>, Inc. </a:t>
            </a:r>
            <a:br>
              <a:rPr lang="en-US" dirty="0" smtClean="0"/>
            </a:br>
            <a:r>
              <a:rPr lang="en-US" dirty="0" smtClean="0"/>
              <a:t>Recruitment Specialists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1286 Kifer Road, Suite 103 </a:t>
            </a:r>
            <a:br>
              <a:rPr lang="en-US" b="1" dirty="0" smtClean="0"/>
            </a:br>
            <a:r>
              <a:rPr lang="en-US" b="1" dirty="0" smtClean="0"/>
              <a:t>Sunnyvale, CA 94086</a:t>
            </a:r>
            <a:endParaRPr lang="en-US" dirty="0" smtClean="0"/>
          </a:p>
          <a:p>
            <a:r>
              <a:rPr lang="en-US" b="1" dirty="0" smtClean="0"/>
              <a:t>(408)  -392-9291 * Fax (408)-904-4505</a:t>
            </a:r>
            <a:endParaRPr lang="en-US" dirty="0" smtClean="0"/>
          </a:p>
          <a:p>
            <a:r>
              <a:rPr lang="en-US" b="1" dirty="0" smtClean="0"/>
              <a:t>info@QSolv.co.in * www.QSolv.co.in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 advTm="5000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222</TotalTime>
  <Words>292</Words>
  <Application>Microsoft Macintosh PowerPoint</Application>
  <PresentationFormat>On-screen Show (4:3)</PresentationFormat>
  <Paragraphs>84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QSolv, Inc. </vt:lpstr>
      <vt:lpstr>Who We Are</vt:lpstr>
      <vt:lpstr>Our Services</vt:lpstr>
      <vt:lpstr>Our Methodology</vt:lpstr>
      <vt:lpstr>  Our Skills </vt:lpstr>
      <vt:lpstr>Solutions That Work</vt:lpstr>
      <vt:lpstr>Solutions That Work</vt:lpstr>
      <vt:lpstr> QSolv, Inc.  Recruitment Specialists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Dawn Newman</dc:creator>
  <cp:lastModifiedBy>sujaya</cp:lastModifiedBy>
  <cp:revision>27</cp:revision>
  <dcterms:created xsi:type="dcterms:W3CDTF">2011-06-29T13:36:14Z</dcterms:created>
  <dcterms:modified xsi:type="dcterms:W3CDTF">2011-07-28T20:33:58Z</dcterms:modified>
</cp:coreProperties>
</file>