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A626-ECEF-30A1-A19E-0F3AE524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collaborative development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DA2B-18F4-6786-78CE-5F77A587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team-</a:t>
            </a:r>
            <a:r>
              <a:rPr lang="en-US" dirty="0" err="1">
                <a:effectLst/>
              </a:rPr>
              <a:t>mustafa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sharfi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fozle</a:t>
            </a:r>
            <a:r>
              <a:rPr lang="en-US" dirty="0">
                <a:effectLst/>
              </a:rPr>
              <a:t> rabbi Chowdhury</a:t>
            </a:r>
          </a:p>
          <a:p>
            <a:r>
              <a:rPr lang="en-IN" dirty="0">
                <a:effectLst/>
              </a:rPr>
              <a:t>project- visit velocity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E84A-745C-C770-6827-60627DC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3DB5-F784-5376-8F7E-C9BEB8A5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Welcome to Velocity, a company dedicated to helping businesses with website development, landing page content, and marketing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team of experts is committed to improving your website's user experience, driving traffic to your pages, and ultimately, increasing your revenue.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8BC7-7399-7D5F-6DEF-D78B5680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Website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7B8F-D8BD-1C43-3248-E36D5A6A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website development services ensure that your site is optimized for both desktop and mobile devices, user-friendly, and visually appealing.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understand that your website is often the first impression a potential customer has of your business, and we are dedicated to making that impression a positive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team will work closely with you to understand your business needs and tailor our services to meet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websites are optimized for performance, ensuring faster load times, better user experience, and higher search engine rankings.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BFF7-CF2C-CD85-8C1C-F581A23E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Landing Page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6CD7-AEF2-412E-67B9-88B0971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Landing pages are a key component of any successful marketing campaign.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team will help you create compelling landing page content that resonates with your target audience, communicates your value proposition, and drives conversions.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utilize data-driven insights and A/B testing to optimize your landing pages for maximum effectiveness.</a:t>
            </a:r>
          </a:p>
          <a:p>
            <a:r>
              <a:rPr lang="en-US" dirty="0"/>
              <a:t>With effective call-to-actions and optimized content, we can help you achieve higher conversion rates and boost your ROI.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0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3808-E0E2-8C45-9DAE-2CCAF91E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Marketing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12B2-17BD-8AA9-7A99-5DC86929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At Velocity, we understand the importance of a comprehensive marketing strategy to drive traffic and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offer a range of marketing services, including SEO, PPC, social media marketing, and email marketing.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team will work with you to develop a customized marketing plan that aligns with your business goals and budget.</a:t>
            </a:r>
          </a:p>
          <a:p>
            <a:r>
              <a:rPr lang="en-US" dirty="0"/>
              <a:t>With so many businesses vying for attention, it's crucial to have a robust marketing strategy that makes you stand 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9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23A5-5A43-DFB2-F0F8-875B705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Why Choose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8DAC-1446-17BD-9DAE-491F6B84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Velocity, we're committed to providing top-notch customer service, fast project turnaround times, and affordable pricing.</a:t>
            </a:r>
          </a:p>
          <a:p>
            <a:r>
              <a:rPr lang="en-US" dirty="0"/>
              <a:t>With our experienced team of developers, content writers, and marketers, we can help you achieve your business objectives quickly and efficiently.</a:t>
            </a:r>
          </a:p>
          <a:p>
            <a:r>
              <a:rPr lang="en-US" dirty="0"/>
              <a:t>With Velocity, you can rest assured that your website, landing page, and marketing needs are in good hands. Choose Velocity for your next project.</a:t>
            </a:r>
          </a:p>
          <a:p>
            <a:r>
              <a:rPr lang="en-US" dirty="0"/>
              <a:t>We are passionate about helping businesses grow and succeed.</a:t>
            </a:r>
          </a:p>
          <a:p>
            <a:r>
              <a:rPr lang="en-US" dirty="0"/>
              <a:t>Contact us today to learn more about how Velocity can help improve your website, landing pages, and marketing strategies.</a:t>
            </a:r>
          </a:p>
          <a:p>
            <a:r>
              <a:rPr lang="en-US" dirty="0"/>
              <a:t>Let us take your business to the next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3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</TotalTime>
  <Words>440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Söhne</vt:lpstr>
      <vt:lpstr>Wingdings</vt:lpstr>
      <vt:lpstr>Banded</vt:lpstr>
      <vt:lpstr>collaborative development </vt:lpstr>
      <vt:lpstr>Introduction</vt:lpstr>
      <vt:lpstr>Website Development</vt:lpstr>
      <vt:lpstr>Landing Page Content</vt:lpstr>
      <vt:lpstr>Marketing Strategies</vt:lpstr>
      <vt:lpstr> Why Choose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development </dc:title>
  <dc:creator>Sharfi, Mustafa</dc:creator>
  <cp:lastModifiedBy>mustafa sharfi</cp:lastModifiedBy>
  <cp:revision>1</cp:revision>
  <dcterms:created xsi:type="dcterms:W3CDTF">2023-05-13T20:24:06Z</dcterms:created>
  <dcterms:modified xsi:type="dcterms:W3CDTF">2023-05-13T20:48:24Z</dcterms:modified>
</cp:coreProperties>
</file>