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ro Rust" charset="1" panose="000005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57960" y="1953562"/>
            <a:ext cx="4015975" cy="4015975"/>
          </a:xfrm>
          <a:custGeom>
            <a:avLst/>
            <a:gdLst/>
            <a:ahLst/>
            <a:cxnLst/>
            <a:rect r="r" b="b" t="t" l="l"/>
            <a:pathLst>
              <a:path h="4015975" w="4015975">
                <a:moveTo>
                  <a:pt x="0" y="0"/>
                </a:moveTo>
                <a:lnTo>
                  <a:pt x="4015976" y="0"/>
                </a:lnTo>
                <a:lnTo>
                  <a:pt x="4015976" y="4015975"/>
                </a:lnTo>
                <a:lnTo>
                  <a:pt x="0" y="4015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246943" y="1606967"/>
            <a:ext cx="3308991" cy="4963487"/>
            <a:chOff x="0" y="0"/>
            <a:chExt cx="6350000" cy="9525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-62500" t="0" r="-6250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14350" y="8079107"/>
            <a:ext cx="1725930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Intro Rust Bold"/>
              </a:rPr>
              <a:t>BUSNIESS INSIGT 360 - ATLIQ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158662" y="-911375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6994" y="8485085"/>
            <a:ext cx="6065708" cy="45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Mustafa - Top Rated Data Analyst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6644" y="4632897"/>
            <a:ext cx="809768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 spc="391">
                <a:solidFill>
                  <a:srgbClr val="231F20"/>
                </a:solidFill>
                <a:latin typeface="Intro Rust"/>
              </a:rPr>
              <a:t>THANK'S FOR READING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6266" y="1188980"/>
            <a:ext cx="905689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 Bold"/>
              </a:rPr>
              <a:t>PROJECT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5222" y="2396001"/>
            <a:ext cx="12833767" cy="686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In this project, the goal is to create one report that could be used by stakeholders from the sales, marketing, finance, and executive teams. The focus is made on the following</a:t>
            </a:r>
          </a:p>
          <a:p>
            <a:pPr>
              <a:lnSpc>
                <a:spcPts val="2875"/>
              </a:lnSpc>
            </a:pP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1. Robust Data Modeling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2. User-empathetic Report design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3. Drillable Insights</a:t>
            </a:r>
          </a:p>
          <a:p>
            <a:pPr>
              <a:lnSpc>
                <a:spcPts val="2875"/>
              </a:lnSpc>
            </a:pP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I learned the following things in this project</a:t>
            </a:r>
          </a:p>
          <a:p>
            <a:pPr>
              <a:lnSpc>
                <a:spcPts val="2875"/>
              </a:lnSpc>
            </a:pP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1. Power Query (Basic and Advanced Operations)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2. Basic and complex DAX formulas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3. Data modelling involving 10+ tables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4. Choosing the right visuals and formatting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5. Dashboard designing principles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6. Using bookmarks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7. Deploying in Power BI service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8. Stakeholder Feedback Implementation</a:t>
            </a:r>
          </a:p>
          <a:p>
            <a:pPr>
              <a:lnSpc>
                <a:spcPts val="2875"/>
              </a:lnSpc>
            </a:pPr>
            <a:r>
              <a:rPr lang="en-US" sz="2083" spc="204">
                <a:solidFill>
                  <a:srgbClr val="231F20"/>
                </a:solidFill>
                <a:latin typeface="DM Sans"/>
              </a:rPr>
              <a:t>9. Sales, Marketing, Finance &amp; Supply Chain metrics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1613" y="2100067"/>
            <a:ext cx="11591376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BUSINESS OBJECTIVE</a:t>
            </a:r>
          </a:p>
          <a:p>
            <a:pPr algn="ctr">
              <a:lnSpc>
                <a:spcPts val="41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011613" y="4791719"/>
            <a:ext cx="13302471" cy="204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1656" indent="-185828" lvl="1">
              <a:lnSpc>
                <a:spcPts val="2375"/>
              </a:lnSpc>
              <a:buFont typeface="Arial"/>
              <a:buChar char="•"/>
            </a:pPr>
            <a:r>
              <a:rPr lang="en-US" sz="1721" spc="168">
                <a:solidFill>
                  <a:srgbClr val="231F20"/>
                </a:solidFill>
                <a:latin typeface="DM Sans"/>
              </a:rPr>
              <a:t>Built a Power BI dashboard to analyze AtliQ hardware's sales trends over the globe by gathering data from Excel/CSV files and a SQL database, creating a data model and visualizations in Power BI, and optimizing the report with DAX studio.</a:t>
            </a:r>
          </a:p>
          <a:p>
            <a:pPr marL="371656" indent="-185828" lvl="1">
              <a:lnSpc>
                <a:spcPts val="2375"/>
              </a:lnSpc>
              <a:buFont typeface="Arial"/>
              <a:buChar char="•"/>
            </a:pPr>
            <a:r>
              <a:rPr lang="en-US" sz="1721" spc="168">
                <a:solidFill>
                  <a:srgbClr val="231F20"/>
                </a:solidFill>
                <a:latin typeface="DM Sans"/>
              </a:rPr>
              <a:t>The dashboard helped AtliQ hardware understand different departments' sales trends and make data-driven decisions. This project could increase the revenue by 10% and reduce data-related expenses by 20%.</a:t>
            </a:r>
          </a:p>
          <a:p>
            <a:pPr>
              <a:lnSpc>
                <a:spcPts val="237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8312" y="2928046"/>
            <a:ext cx="11241241" cy="6330254"/>
          </a:xfrm>
          <a:custGeom>
            <a:avLst/>
            <a:gdLst/>
            <a:ahLst/>
            <a:cxnLst/>
            <a:rect r="r" b="b" t="t" l="l"/>
            <a:pathLst>
              <a:path h="6330254" w="11241241">
                <a:moveTo>
                  <a:pt x="0" y="0"/>
                </a:moveTo>
                <a:lnTo>
                  <a:pt x="11241241" y="0"/>
                </a:lnTo>
                <a:lnTo>
                  <a:pt x="11241241" y="6330254"/>
                </a:lnTo>
                <a:lnTo>
                  <a:pt x="0" y="6330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HOME PAGE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049" y="2922677"/>
            <a:ext cx="11199902" cy="6335623"/>
          </a:xfrm>
          <a:custGeom>
            <a:avLst/>
            <a:gdLst/>
            <a:ahLst/>
            <a:cxnLst/>
            <a:rect r="r" b="b" t="t" l="l"/>
            <a:pathLst>
              <a:path h="6335623" w="11199902">
                <a:moveTo>
                  <a:pt x="0" y="0"/>
                </a:moveTo>
                <a:lnTo>
                  <a:pt x="11199902" y="0"/>
                </a:lnTo>
                <a:lnTo>
                  <a:pt x="11199902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FINANCE 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6350" y="2099993"/>
            <a:ext cx="12755299" cy="7158307"/>
          </a:xfrm>
          <a:custGeom>
            <a:avLst/>
            <a:gdLst/>
            <a:ahLst/>
            <a:cxnLst/>
            <a:rect r="r" b="b" t="t" l="l"/>
            <a:pathLst>
              <a:path h="7158307" w="12755299">
                <a:moveTo>
                  <a:pt x="0" y="0"/>
                </a:moveTo>
                <a:lnTo>
                  <a:pt x="12755300" y="0"/>
                </a:lnTo>
                <a:lnTo>
                  <a:pt x="12755300" y="7158307"/>
                </a:lnTo>
                <a:lnTo>
                  <a:pt x="0" y="715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SALES VIEW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9365" y="2110971"/>
            <a:ext cx="12748054" cy="7147329"/>
          </a:xfrm>
          <a:custGeom>
            <a:avLst/>
            <a:gdLst/>
            <a:ahLst/>
            <a:cxnLst/>
            <a:rect r="r" b="b" t="t" l="l"/>
            <a:pathLst>
              <a:path h="7147329" w="12748054">
                <a:moveTo>
                  <a:pt x="0" y="0"/>
                </a:moveTo>
                <a:lnTo>
                  <a:pt x="12748053" y="0"/>
                </a:lnTo>
                <a:lnTo>
                  <a:pt x="12748053" y="7147329"/>
                </a:lnTo>
                <a:lnTo>
                  <a:pt x="0" y="714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MARKETING 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8160" y="2100905"/>
            <a:ext cx="12751680" cy="7157395"/>
          </a:xfrm>
          <a:custGeom>
            <a:avLst/>
            <a:gdLst/>
            <a:ahLst/>
            <a:cxnLst/>
            <a:rect r="r" b="b" t="t" l="l"/>
            <a:pathLst>
              <a:path h="7157395" w="12751680">
                <a:moveTo>
                  <a:pt x="0" y="0"/>
                </a:moveTo>
                <a:lnTo>
                  <a:pt x="12751680" y="0"/>
                </a:lnTo>
                <a:lnTo>
                  <a:pt x="12751680" y="7157395"/>
                </a:lnTo>
                <a:lnTo>
                  <a:pt x="0" y="7157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SUPPLY CHAIN 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7255" y="2086746"/>
            <a:ext cx="12753491" cy="7171554"/>
          </a:xfrm>
          <a:custGeom>
            <a:avLst/>
            <a:gdLst/>
            <a:ahLst/>
            <a:cxnLst/>
            <a:rect r="r" b="b" t="t" l="l"/>
            <a:pathLst>
              <a:path h="7171554" w="12753491">
                <a:moveTo>
                  <a:pt x="0" y="0"/>
                </a:moveTo>
                <a:lnTo>
                  <a:pt x="12753490" y="0"/>
                </a:lnTo>
                <a:lnTo>
                  <a:pt x="12753490" y="7171554"/>
                </a:lnTo>
                <a:lnTo>
                  <a:pt x="0" y="71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8312" y="566737"/>
            <a:ext cx="1159137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spc="489">
                <a:solidFill>
                  <a:srgbClr val="231F20"/>
                </a:solidFill>
                <a:latin typeface="Intro Rust"/>
              </a:rPr>
              <a:t>EXECUTIVE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DAF1bYvUuSc</dc:identifier>
  <dcterms:modified xsi:type="dcterms:W3CDTF">2011-08-01T06:04:30Z</dcterms:modified>
  <cp:revision>1</cp:revision>
  <dc:title>Sales Insights – Hotel Booking</dc:title>
</cp:coreProperties>
</file>