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Raleway" charset="1" panose="020B0503030101060003"/>
      <p:regular r:id="rId14"/>
    </p:embeddedFont>
    <p:embeddedFont>
      <p:font typeface="Raleway Bold" charset="1" panose="020B0803030101060003"/>
      <p:regular r:id="rId15"/>
    </p:embeddedFont>
    <p:embeddedFont>
      <p:font typeface="Raleway Thin" charset="1" panose="020B0203030101060003"/>
      <p:regular r:id="rId16"/>
    </p:embeddedFont>
    <p:embeddedFont>
      <p:font typeface="Raleway Heavy" charset="1" panose="020B0003030101060003"/>
      <p:regular r:id="rId17"/>
    </p:embeddedFont>
    <p:embeddedFont>
      <p:font typeface="Now" charset="1" panose="00000500000000000000"/>
      <p:regular r:id="rId18"/>
    </p:embeddedFont>
    <p:embeddedFont>
      <p:font typeface="Now Bold" charset="1" panose="00000800000000000000"/>
      <p:regular r:id="rId19"/>
    </p:embeddedFont>
    <p:embeddedFont>
      <p:font typeface="Now Thin" charset="1" panose="00000300000000000000"/>
      <p:regular r:id="rId20"/>
    </p:embeddedFont>
    <p:embeddedFont>
      <p:font typeface="Now Light" charset="1" panose="00000400000000000000"/>
      <p:regular r:id="rId21"/>
    </p:embeddedFont>
    <p:embeddedFont>
      <p:font typeface="Now Medium" charset="1" panose="00000600000000000000"/>
      <p:regular r:id="rId22"/>
    </p:embeddedFont>
    <p:embeddedFont>
      <p:font typeface="Now Heavy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53087" y="7722885"/>
            <a:ext cx="7181826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98272" y="732118"/>
            <a:ext cx="4691455" cy="4691436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988363" y="6502097"/>
            <a:ext cx="1231127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SUPPLY CHAIN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6845" y="8035556"/>
            <a:ext cx="74743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Now Bold"/>
              </a:rPr>
              <a:t>MUSTAFA - THE 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79448" y="2782652"/>
            <a:ext cx="12082913" cy="6475648"/>
          </a:xfrm>
          <a:custGeom>
            <a:avLst/>
            <a:gdLst/>
            <a:ahLst/>
            <a:cxnLst/>
            <a:rect r="r" b="b" t="t" l="l"/>
            <a:pathLst>
              <a:path h="6475648" w="12082913">
                <a:moveTo>
                  <a:pt x="0" y="0"/>
                </a:moveTo>
                <a:lnTo>
                  <a:pt x="12082913" y="0"/>
                </a:lnTo>
                <a:lnTo>
                  <a:pt x="12082913" y="6475648"/>
                </a:lnTo>
                <a:lnTo>
                  <a:pt x="0" y="647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TOP 5 PRODUCTS BY COST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434614" y="5708403"/>
            <a:ext cx="1418771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106515" y="3913220"/>
            <a:ext cx="10074970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1D1D1F"/>
                </a:solidFill>
                <a:latin typeface="Raleway Heavy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966710"/>
            <a:ext cx="12348114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Arial Bold"/>
              </a:rPr>
              <a:t>Email: </a:t>
            </a:r>
            <a:r>
              <a:rPr lang="en-US" sz="2400" spc="480">
                <a:solidFill>
                  <a:srgbClr val="1D1D1F"/>
                </a:solidFill>
                <a:latin typeface="Arial"/>
              </a:rPr>
              <a:t>canabisradarforbusiness@gmail.com</a:t>
            </a:r>
          </a:p>
          <a:p>
            <a:pPr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Arial Bold"/>
              </a:rPr>
              <a:t>Phone(Whatsapp):</a:t>
            </a:r>
            <a:r>
              <a:rPr lang="en-US" sz="2400" spc="480">
                <a:solidFill>
                  <a:srgbClr val="1D1D1F"/>
                </a:solidFill>
                <a:latin typeface="Arial"/>
              </a:rPr>
              <a:t>+923494624108</a:t>
            </a:r>
          </a:p>
          <a:p>
            <a:pPr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Arial Bold"/>
              </a:rPr>
              <a:t>Linkedin:</a:t>
            </a:r>
            <a:r>
              <a:rPr lang="en-US" sz="2400" spc="480">
                <a:solidFill>
                  <a:srgbClr val="1D1D1F"/>
                </a:solidFill>
                <a:latin typeface="Arial"/>
              </a:rPr>
              <a:t> www.linkedin.com/in/mustafatheanalyst/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127622" y="3938952"/>
            <a:ext cx="2254419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845861" y="1767696"/>
            <a:ext cx="7442139" cy="7442109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897071" y="3390903"/>
            <a:ext cx="702627" cy="548049"/>
          </a:xfrm>
          <a:custGeom>
            <a:avLst/>
            <a:gdLst/>
            <a:ahLst/>
            <a:cxnLst/>
            <a:rect r="r" b="b" t="t" l="l"/>
            <a:pathLst>
              <a:path h="548049" w="702627">
                <a:moveTo>
                  <a:pt x="0" y="0"/>
                </a:moveTo>
                <a:lnTo>
                  <a:pt x="702627" y="0"/>
                </a:lnTo>
                <a:lnTo>
                  <a:pt x="702627" y="548049"/>
                </a:lnTo>
                <a:lnTo>
                  <a:pt x="0" y="548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97071" y="1672446"/>
            <a:ext cx="722782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D1D1F"/>
                </a:solidFill>
                <a:latin typeface="Raleway Heavy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94039"/>
            <a:ext cx="9166329" cy="114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078">
                <a:solidFill>
                  <a:srgbClr val="1D1D1F"/>
                </a:solidFill>
                <a:latin typeface="Now"/>
              </a:rPr>
              <a:t>Stakeholders were facing problem to understand their supply chain business.</a:t>
            </a:r>
          </a:p>
          <a:p>
            <a:pPr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42470" y="2205766"/>
            <a:ext cx="413857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D1D1F"/>
                </a:solidFill>
                <a:latin typeface="Raleway Heavy"/>
              </a:rPr>
              <a:t>TASK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28830" y="4344895"/>
            <a:ext cx="9166329" cy="1540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078">
                <a:solidFill>
                  <a:srgbClr val="1D1D1F"/>
                </a:solidFill>
                <a:latin typeface="Now"/>
              </a:rPr>
              <a:t>The dashboard allowed them to track inventory levels, monitor delivery performance, and identify bottlenecks.</a:t>
            </a:r>
          </a:p>
          <a:p>
            <a:pPr algn="just">
              <a:lnSpc>
                <a:spcPts val="3117"/>
              </a:lnSpc>
            </a:pPr>
          </a:p>
          <a:p>
            <a:pPr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0309" y="1028700"/>
            <a:ext cx="14948273" cy="8415718"/>
          </a:xfrm>
          <a:custGeom>
            <a:avLst/>
            <a:gdLst/>
            <a:ahLst/>
            <a:cxnLst/>
            <a:rect r="r" b="b" t="t" l="l"/>
            <a:pathLst>
              <a:path h="8415718" w="14948273">
                <a:moveTo>
                  <a:pt x="0" y="0"/>
                </a:moveTo>
                <a:lnTo>
                  <a:pt x="14948273" y="0"/>
                </a:lnTo>
                <a:lnTo>
                  <a:pt x="14948273" y="8415718"/>
                </a:lnTo>
                <a:lnTo>
                  <a:pt x="0" y="8415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448"/>
            <a:ext cx="5935355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D1D1F"/>
                </a:solidFill>
                <a:latin typeface="Raleway Heavy"/>
              </a:rPr>
              <a:t>DASHBOARD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44599" y="2981770"/>
            <a:ext cx="4380237" cy="5231457"/>
          </a:xfrm>
          <a:custGeom>
            <a:avLst/>
            <a:gdLst/>
            <a:ahLst/>
            <a:cxnLst/>
            <a:rect r="r" b="b" t="t" l="l"/>
            <a:pathLst>
              <a:path h="5231457" w="4380237">
                <a:moveTo>
                  <a:pt x="0" y="0"/>
                </a:moveTo>
                <a:lnTo>
                  <a:pt x="4380237" y="0"/>
                </a:lnTo>
                <a:lnTo>
                  <a:pt x="4380237" y="5231457"/>
                </a:lnTo>
                <a:lnTo>
                  <a:pt x="0" y="5231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39673" y="2965093"/>
            <a:ext cx="4369760" cy="5225876"/>
          </a:xfrm>
          <a:custGeom>
            <a:avLst/>
            <a:gdLst/>
            <a:ahLst/>
            <a:cxnLst/>
            <a:rect r="r" b="b" t="t" l="l"/>
            <a:pathLst>
              <a:path h="5225876" w="4369760">
                <a:moveTo>
                  <a:pt x="0" y="0"/>
                </a:moveTo>
                <a:lnTo>
                  <a:pt x="4369760" y="0"/>
                </a:lnTo>
                <a:lnTo>
                  <a:pt x="4369760" y="5225876"/>
                </a:lnTo>
                <a:lnTo>
                  <a:pt x="0" y="5225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8289" y="2965093"/>
            <a:ext cx="4201994" cy="5248134"/>
          </a:xfrm>
          <a:custGeom>
            <a:avLst/>
            <a:gdLst/>
            <a:ahLst/>
            <a:cxnLst/>
            <a:rect r="r" b="b" t="t" l="l"/>
            <a:pathLst>
              <a:path h="5248134" w="4201994">
                <a:moveTo>
                  <a:pt x="0" y="0"/>
                </a:moveTo>
                <a:lnTo>
                  <a:pt x="4201994" y="0"/>
                </a:lnTo>
                <a:lnTo>
                  <a:pt x="4201994" y="5248134"/>
                </a:lnTo>
                <a:lnTo>
                  <a:pt x="0" y="5248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90967" y="952500"/>
            <a:ext cx="1242892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1D1D1F"/>
                </a:solidFill>
                <a:latin typeface="Raleway Heavy"/>
              </a:rPr>
              <a:t>FILTER BY NAME/WAREHOUSE/CHANNEL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5252" y="4538804"/>
            <a:ext cx="14457495" cy="1638654"/>
          </a:xfrm>
          <a:custGeom>
            <a:avLst/>
            <a:gdLst/>
            <a:ahLst/>
            <a:cxnLst/>
            <a:rect r="r" b="b" t="t" l="l"/>
            <a:pathLst>
              <a:path h="1638654" w="14457495">
                <a:moveTo>
                  <a:pt x="0" y="0"/>
                </a:moveTo>
                <a:lnTo>
                  <a:pt x="14457496" y="0"/>
                </a:lnTo>
                <a:lnTo>
                  <a:pt x="14457496" y="1638655"/>
                </a:lnTo>
                <a:lnTo>
                  <a:pt x="0" y="1638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FILTER BY YEAR &amp; QUARTER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18213" y="2662131"/>
            <a:ext cx="10904438" cy="6200563"/>
          </a:xfrm>
          <a:custGeom>
            <a:avLst/>
            <a:gdLst/>
            <a:ahLst/>
            <a:cxnLst/>
            <a:rect r="r" b="b" t="t" l="l"/>
            <a:pathLst>
              <a:path h="6200563" w="10904438">
                <a:moveTo>
                  <a:pt x="0" y="0"/>
                </a:moveTo>
                <a:lnTo>
                  <a:pt x="10904437" y="0"/>
                </a:lnTo>
                <a:lnTo>
                  <a:pt x="10904437" y="6200562"/>
                </a:lnTo>
                <a:lnTo>
                  <a:pt x="0" y="620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REVENUE BY CHANNEL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6010" y="2436875"/>
            <a:ext cx="8094796" cy="7043524"/>
          </a:xfrm>
          <a:custGeom>
            <a:avLst/>
            <a:gdLst/>
            <a:ahLst/>
            <a:cxnLst/>
            <a:rect r="r" b="b" t="t" l="l"/>
            <a:pathLst>
              <a:path h="7043524" w="8094796">
                <a:moveTo>
                  <a:pt x="0" y="0"/>
                </a:moveTo>
                <a:lnTo>
                  <a:pt x="8094796" y="0"/>
                </a:lnTo>
                <a:lnTo>
                  <a:pt x="8094796" y="7043524"/>
                </a:lnTo>
                <a:lnTo>
                  <a:pt x="0" y="7043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INVENTORY ORDER LEVEL 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42057" y="2216117"/>
            <a:ext cx="12047920" cy="6867070"/>
          </a:xfrm>
          <a:custGeom>
            <a:avLst/>
            <a:gdLst/>
            <a:ahLst/>
            <a:cxnLst/>
            <a:rect r="r" b="b" t="t" l="l"/>
            <a:pathLst>
              <a:path h="6867070" w="12047920">
                <a:moveTo>
                  <a:pt x="0" y="0"/>
                </a:moveTo>
                <a:lnTo>
                  <a:pt x="12047920" y="0"/>
                </a:lnTo>
                <a:lnTo>
                  <a:pt x="12047920" y="6867070"/>
                </a:lnTo>
                <a:lnTo>
                  <a:pt x="0" y="6867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9448" y="914400"/>
            <a:ext cx="1204792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F"/>
                </a:solidFill>
                <a:latin typeface="Raleway Heavy"/>
              </a:rPr>
              <a:t>TOP 5 PRODUCTS BY PROFIT 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DAF0bpJ7rBA</dc:identifier>
  <dcterms:modified xsi:type="dcterms:W3CDTF">2011-08-01T06:04:30Z</dcterms:modified>
  <cp:revision>1</cp:revision>
  <dc:title>Modern Pitch Deck Presentation Template</dc:title>
</cp:coreProperties>
</file>