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A110-841D-4E26-81B2-6ACE5F2E633B}" type="datetimeFigureOut">
              <a:rPr lang="tr-TR" smtClean="0"/>
              <a:t>23/01/2009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3D95-26FE-45DE-8CE4-FC36DB242C8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4463"/>
            <a:ext cx="4419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1262063"/>
            <a:ext cx="38481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1433513"/>
            <a:ext cx="3800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</dc:creator>
  <cp:lastModifiedBy>comp</cp:lastModifiedBy>
  <cp:revision>1</cp:revision>
  <dcterms:created xsi:type="dcterms:W3CDTF">2009-01-22T23:17:42Z</dcterms:created>
  <dcterms:modified xsi:type="dcterms:W3CDTF">2009-01-22T23:18:32Z</dcterms:modified>
</cp:coreProperties>
</file>