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Orta Stil 2 - Vurgu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1925B-37F9-46F5-9629-8F50D51CEB73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534AE-66D9-4079-BD29-57C5186836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39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D7C3-4152-45B5-951D-0CE71077F048}" type="datetime1">
              <a:rPr lang="tr-TR" smtClean="0"/>
              <a:t>2.01.2024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3EF2-E24E-4890-B005-96498D059F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687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2997-4E28-4354-A99D-9DFECDDB9F3C}" type="datetime1">
              <a:rPr lang="tr-TR" smtClean="0"/>
              <a:t>2.01.2024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3EF2-E24E-4890-B005-96498D059F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953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CBD6-8599-4E79-955E-C06EA1ED3617}" type="datetime1">
              <a:rPr lang="tr-TR" smtClean="0"/>
              <a:t>2.01.2024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3EF2-E24E-4890-B005-96498D059F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1585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CFC4-694D-4858-AC23-516EBE5B4718}" type="datetime1">
              <a:rPr lang="tr-TR" smtClean="0"/>
              <a:t>2.01.2024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3EF2-E24E-4890-B005-96498D059F97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7780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0C23-2293-46D7-BDFF-CF069C620A6D}" type="datetime1">
              <a:rPr lang="tr-TR" smtClean="0"/>
              <a:t>2.01.2024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3EF2-E24E-4890-B005-96498D059F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3708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A0FC-D5D7-4BF3-876F-F6C407EB7081}" type="datetime1">
              <a:rPr lang="tr-TR" smtClean="0"/>
              <a:t>2.01.2024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3EF2-E24E-4890-B005-96498D059F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7358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1B385-F9AA-42A6-A150-FAA19989C088}" type="datetime1">
              <a:rPr lang="tr-TR" smtClean="0"/>
              <a:t>2.01.2024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3EF2-E24E-4890-B005-96498D059F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6252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EA42-9DA4-4F58-BBE6-052474E1BFF5}" type="datetime1">
              <a:rPr lang="tr-TR" smtClean="0"/>
              <a:t>2.01.2024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3EF2-E24E-4890-B005-96498D059F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5346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4FD1-3FB6-47EC-A381-9E7A0D5AEDA2}" type="datetime1">
              <a:rPr lang="tr-TR" smtClean="0"/>
              <a:t>2.01.2024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3EF2-E24E-4890-B005-96498D059F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407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BAF5-DCAF-4971-A8AF-F37092293CC1}" type="datetime1">
              <a:rPr lang="tr-TR" smtClean="0"/>
              <a:t>2.01.2024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3EF2-E24E-4890-B005-96498D059F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407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7899-0194-427E-AA7B-B7A7999AD98E}" type="datetime1">
              <a:rPr lang="tr-TR" smtClean="0"/>
              <a:t>2.01.2024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3EF2-E24E-4890-B005-96498D059F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030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E508-0883-4A71-9B1A-78DD518F6067}" type="datetime1">
              <a:rPr lang="tr-TR" smtClean="0"/>
              <a:t>2.01.2024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3EF2-E24E-4890-B005-96498D059F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545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5251-E127-41DF-918B-BFC54AA57C52}" type="datetime1">
              <a:rPr lang="tr-TR" smtClean="0"/>
              <a:t>2.01.2024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3EF2-E24E-4890-B005-96498D059F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859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89B0-DCB0-4F06-850E-4C3580A7B7B9}" type="datetime1">
              <a:rPr lang="tr-TR" smtClean="0"/>
              <a:t>2.01.2024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3EF2-E24E-4890-B005-96498D059F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072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E10C-B353-4715-AF8F-8988B5E075F8}" type="datetime1">
              <a:rPr lang="tr-TR" smtClean="0"/>
              <a:t>2.01.2024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3EF2-E24E-4890-B005-96498D059F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573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92F7-DB02-4989-A702-1005E2F86250}" type="datetime1">
              <a:rPr lang="tr-TR" smtClean="0"/>
              <a:t>2.01.2024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3EF2-E24E-4890-B005-96498D059F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170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04DE-CC8F-4196-95A4-9E82AC8D3C6A}" type="datetime1">
              <a:rPr lang="tr-TR" smtClean="0"/>
              <a:t>2.01.2024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3EF2-E24E-4890-B005-96498D059F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597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D1F8D2B-1F3C-46AC-B400-9E266B029F07}" type="datetime1">
              <a:rPr lang="tr-TR" smtClean="0"/>
              <a:t>2.01.2024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73EF2-E24E-4890-B005-96498D059F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56786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xmlns="" id="{49C9A1F8-755E-D120-E70F-468F34AC1EE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/>
          </p:nvPr>
        </p:nvSpPr>
        <p:spPr>
          <a:xfrm>
            <a:off x="1154955" y="2855343"/>
            <a:ext cx="8825658" cy="351446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KTO KARATAY UNIVERSITY</a:t>
            </a:r>
            <a:endParaRPr lang="tr-T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ENGINEERING </a:t>
            </a:r>
            <a:endParaRPr lang="tr-T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MECHATRONICS ENGINEERING DEPARTMENT</a:t>
            </a:r>
            <a:endParaRPr lang="tr-T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MEM52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SYSTEM DYNAMICS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  <a:endParaRPr lang="tr-T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MUSTAFA URGAN</a:t>
            </a:r>
          </a:p>
          <a:p>
            <a:pPr algn="ctr"/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MUSTAFA POLAT</a:t>
            </a:r>
          </a:p>
          <a:p>
            <a:pPr algn="ctr"/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200313017</a:t>
            </a:r>
          </a:p>
          <a:p>
            <a:pPr algn="ctr"/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200313008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&lt;0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.01.2024&gt;</a:t>
            </a:r>
            <a:endParaRPr lang="tr-T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10" descr="A logo for a university&#10;&#10;Description automatically generated">
            <a:extLst>
              <a:ext uri="{FF2B5EF4-FFF2-40B4-BE49-F238E27FC236}">
                <a16:creationId xmlns:a16="http://schemas.microsoft.com/office/drawing/2014/main" xmlns="" id="{83432937-6620-D2EF-1D03-CC6AD369CB0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954" y="629422"/>
            <a:ext cx="2105660" cy="201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77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E2428E09-FFC1-87B2-FECF-F20B9ECBA0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646111" y="452718"/>
            <a:ext cx="9404723" cy="685969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 SIMULINK, SIMSCAPE AND TRANSFER FUNCTION GRAPHS</a:t>
            </a:r>
            <a:endParaRPr lang="tr-T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4070BAE7-DE73-5962-0E39-A1C76A4DC0A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645130" y="1431986"/>
            <a:ext cx="9404723" cy="481641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 Simulink graph is given below.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sim 5" descr="ekran görüntüsü, metin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xmlns="" id="{1694336D-58EF-B1D2-3A7F-AD563525ED9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30" y="1939290"/>
            <a:ext cx="9339379" cy="4465992"/>
          </a:xfrm>
          <a:prstGeom prst="rect">
            <a:avLst/>
          </a:prstGeom>
        </p:spPr>
      </p:pic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xmlns="" id="{CD865EAF-D865-E539-B854-9CC3E893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9/13</a:t>
            </a:r>
          </a:p>
        </p:txBody>
      </p:sp>
    </p:spTree>
    <p:extLst>
      <p:ext uri="{BB962C8B-B14F-4D97-AF65-F5344CB8AC3E}">
        <p14:creationId xmlns:p14="http://schemas.microsoft.com/office/powerpoint/2010/main" val="2366846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32170473-8E96-5ED7-0F27-7FDBC12C1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80226"/>
            <a:ext cx="9404722" cy="486817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Simscape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 is given below.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 descr="ekran görüntüsü, öykü gelişim çizgisi; kumpas; grafiğini çıkarma, çizgi, diyagram içeren bir resim&#10;&#10;Açıklama otomatik olarak oluşturuldu">
            <a:extLst>
              <a:ext uri="{FF2B5EF4-FFF2-40B4-BE49-F238E27FC236}">
                <a16:creationId xmlns:a16="http://schemas.microsoft.com/office/drawing/2014/main" xmlns="" id="{9A244E24-3B31-E9FC-8AC0-080872DDC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32" y="1995056"/>
            <a:ext cx="9404722" cy="4253343"/>
          </a:xfrm>
          <a:prstGeom prst="rect">
            <a:avLst/>
          </a:prstGeom>
        </p:spPr>
      </p:pic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62C8E26E-B183-1F93-66CF-24422B9E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10/13</a:t>
            </a:r>
          </a:p>
        </p:txBody>
      </p:sp>
    </p:spTree>
    <p:extLst>
      <p:ext uri="{BB962C8B-B14F-4D97-AF65-F5344CB8AC3E}">
        <p14:creationId xmlns:p14="http://schemas.microsoft.com/office/powerpoint/2010/main" val="1289146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B9A4F145-C23D-9351-7D4E-60732AB91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31636"/>
            <a:ext cx="9404723" cy="4816763"/>
          </a:xfrm>
        </p:spPr>
        <p:txBody>
          <a:bodyPr/>
          <a:lstStyle/>
          <a:p>
            <a:r>
              <a:rPr lang="en-US" dirty="0"/>
              <a:t>The transfer function graph is given below</a:t>
            </a:r>
            <a:r>
              <a:rPr lang="tr-TR" dirty="0"/>
              <a:t>. </a:t>
            </a:r>
          </a:p>
          <a:p>
            <a:endParaRPr lang="tr-TR" dirty="0"/>
          </a:p>
        </p:txBody>
      </p:sp>
      <p:pic>
        <p:nvPicPr>
          <p:cNvPr id="4" name="Resim 3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xmlns="" id="{61A0CA19-3B37-7E0D-712B-99D502236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30" y="2124363"/>
            <a:ext cx="9404723" cy="4124035"/>
          </a:xfrm>
          <a:prstGeom prst="rect">
            <a:avLst/>
          </a:prstGeom>
        </p:spPr>
      </p:pic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B30B88F6-CDE0-17CF-127B-2EC64897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11/13</a:t>
            </a:r>
          </a:p>
        </p:txBody>
      </p:sp>
    </p:spTree>
    <p:extLst>
      <p:ext uri="{BB962C8B-B14F-4D97-AF65-F5344CB8AC3E}">
        <p14:creationId xmlns:p14="http://schemas.microsoft.com/office/powerpoint/2010/main" val="2103851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EE612AE4-55B9-3187-355B-BF86A852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034474"/>
            <a:ext cx="9404723" cy="521392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graphs below, MATLAB Simulink,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Simscape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outputs and transfer function output are displayed on a single scope.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 descr="ekran görüntüsü, metin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xmlns="" id="{03DCBD7E-37B6-E458-B092-7A18A417C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30" y="1995055"/>
            <a:ext cx="9404723" cy="4253345"/>
          </a:xfrm>
          <a:prstGeom prst="rect">
            <a:avLst/>
          </a:prstGeom>
        </p:spPr>
      </p:pic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A014EE23-3D49-E3E0-093C-293777AD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12/13</a:t>
            </a:r>
          </a:p>
        </p:txBody>
      </p:sp>
    </p:spTree>
    <p:extLst>
      <p:ext uri="{BB962C8B-B14F-4D97-AF65-F5344CB8AC3E}">
        <p14:creationId xmlns:p14="http://schemas.microsoft.com/office/powerpoint/2010/main" val="1130552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280CFF42-6965-40D6-B096-BB01B6FFDFD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646111" y="452718"/>
            <a:ext cx="9404723" cy="5361486"/>
          </a:xfrm>
        </p:spPr>
        <p:txBody>
          <a:bodyPr/>
          <a:lstStyle/>
          <a:p>
            <a:pPr algn="ctr"/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 PATIENTLY.</a:t>
            </a:r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4DB3DF4A-5CEE-1872-BB56-104E5827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13/13</a:t>
            </a:r>
          </a:p>
        </p:txBody>
      </p:sp>
    </p:spTree>
    <p:extLst>
      <p:ext uri="{BB962C8B-B14F-4D97-AF65-F5344CB8AC3E}">
        <p14:creationId xmlns:p14="http://schemas.microsoft.com/office/powerpoint/2010/main" val="260089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D828B56F-74F3-379E-597F-786469E1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4595"/>
          </a:xfrm>
        </p:spPr>
        <p:txBody>
          <a:bodyPr/>
          <a:lstStyle/>
          <a:p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7C92FE5-37C0-390C-F8A7-8222FD6FF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86" y="1147313"/>
            <a:ext cx="9404723" cy="510108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.…………………………………………………………………… 2</a:t>
            </a:r>
          </a:p>
          <a:p>
            <a:pPr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...…………………………………………………………………………... 3</a:t>
            </a:r>
          </a:p>
          <a:p>
            <a:pPr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 .….…………………………………………………. 4</a:t>
            </a:r>
          </a:p>
          <a:p>
            <a:pPr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MECHANIC…………………………………………………….. 6</a:t>
            </a:r>
          </a:p>
          <a:p>
            <a:pPr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FUNCTION …..………………………………………………………… 8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 SIMULINK, SIMSCAPE AND TRANSFER FUNCTION GRAPHS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…… 9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xmlns="" id="{23258321-2413-92F4-D1C8-F142E5C7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1/13</a:t>
            </a:r>
          </a:p>
        </p:txBody>
      </p:sp>
    </p:spTree>
    <p:extLst>
      <p:ext uri="{BB962C8B-B14F-4D97-AF65-F5344CB8AC3E}">
        <p14:creationId xmlns:p14="http://schemas.microsoft.com/office/powerpoint/2010/main" val="342485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F13B19CE-0487-6137-8114-23AC17EB0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58677"/>
            <a:ext cx="9403743" cy="635431"/>
          </a:xfrm>
        </p:spPr>
        <p:txBody>
          <a:bodyPr/>
          <a:lstStyle/>
          <a:p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3920CAA3-21FC-3FF6-1DA4-C3C66341C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88852"/>
            <a:ext cx="9404722" cy="4859547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titled Shaft Starting with Electric Rotor has been prepared in accordance with the System Dynamics course curriculum.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theoretical knowledge seen in the course on a system or to make a design with this information.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or design is modelled mathematically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MATLAB software.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ourselves in the face of the problems encountered, to improve our ability to search and learn.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learn how to use MATLAB software, to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at least to compare the theoretical and practical knowledge and to make comments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xmlns="" id="{8CB010C3-C848-CB8C-7FC3-6795C7CD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2/13</a:t>
            </a:r>
          </a:p>
        </p:txBody>
      </p:sp>
    </p:spTree>
    <p:extLst>
      <p:ext uri="{BB962C8B-B14F-4D97-AF65-F5344CB8AC3E}">
        <p14:creationId xmlns:p14="http://schemas.microsoft.com/office/powerpoint/2010/main" val="188298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10646B26-9CFE-EF81-2179-54447E8DF4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DD9DFBF-8D93-A3C8-5A98-68200DB8B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759789"/>
            <a:ext cx="9404723" cy="448861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an electromechanical system consisting of electrical and mechanical parts.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rotor is connected to the electric DC motor. This rotor provides a rotational movement by moving with the armature current.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armature in electric motors is a coil rotating in a magnetic field. This coil is wound on a rotating shaft (rotor).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rigid shaft is connected to this rotor. This shaft has a mechanical part consisting of two masses and a damper element and a spring element.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electrical part of the project is inspired by electric motors and the mechanical part is inspired by the flexible shaft in the MATLAB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Simscape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was simulated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MATLAB Simulink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Simscape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making mathematical calculations.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xmlns="" id="{D63AE69A-5ED0-3498-9660-8DEFCD3C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3/13</a:t>
            </a:r>
          </a:p>
        </p:txBody>
      </p:sp>
    </p:spTree>
    <p:extLst>
      <p:ext uri="{BB962C8B-B14F-4D97-AF65-F5344CB8AC3E}">
        <p14:creationId xmlns:p14="http://schemas.microsoft.com/office/powerpoint/2010/main" val="201674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4EAF975C-C1B0-34AA-61F3-AB05A05D340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646111" y="452718"/>
            <a:ext cx="9404723" cy="711848"/>
          </a:xfrm>
        </p:spPr>
        <p:txBody>
          <a:bodyPr/>
          <a:lstStyle/>
          <a:p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A6540881-37AB-9486-568D-C1E1036B9FD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645130" y="1276710"/>
            <a:ext cx="9404723" cy="49716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mathematical model of the electrical part of the project was created and block diagrams were prepared in MATLAB Simulink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Resim 23">
            <a:extLst>
              <a:ext uri="{FF2B5EF4-FFF2-40B4-BE49-F238E27FC236}">
                <a16:creationId xmlns:a16="http://schemas.microsoft.com/office/drawing/2014/main" xmlns="" id="{3E6F2B61-08E0-5C21-2764-63A8EA60ED0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30" y="2096655"/>
            <a:ext cx="4499525" cy="4151745"/>
          </a:xfrm>
          <a:prstGeom prst="rect">
            <a:avLst/>
          </a:prstGeom>
        </p:spPr>
      </p:pic>
      <p:pic>
        <p:nvPicPr>
          <p:cNvPr id="25" name="Resim 24" descr="diyagram, taslak, teknik çizim, plan içeren bir resim&#10;&#10;Açıklama otomatik olarak oluşturuldu">
            <a:extLst>
              <a:ext uri="{FF2B5EF4-FFF2-40B4-BE49-F238E27FC236}">
                <a16:creationId xmlns:a16="http://schemas.microsoft.com/office/drawing/2014/main" xmlns="" id="{50C71961-F0C7-11EE-9D76-B08DBFA8E6F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655" y="2096656"/>
            <a:ext cx="4905199" cy="4151744"/>
          </a:xfrm>
          <a:prstGeom prst="rect">
            <a:avLst/>
          </a:prstGeom>
        </p:spPr>
      </p:pic>
      <p:sp>
        <p:nvSpPr>
          <p:cNvPr id="27" name="Slayt Numarası Yer Tutucusu 26">
            <a:extLst>
              <a:ext uri="{FF2B5EF4-FFF2-40B4-BE49-F238E27FC236}">
                <a16:creationId xmlns:a16="http://schemas.microsoft.com/office/drawing/2014/main" xmlns="" id="{D9F363E7-457E-46EB-A047-B7C2A441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4/13</a:t>
            </a:r>
          </a:p>
        </p:txBody>
      </p:sp>
    </p:spTree>
    <p:extLst>
      <p:ext uri="{BB962C8B-B14F-4D97-AF65-F5344CB8AC3E}">
        <p14:creationId xmlns:p14="http://schemas.microsoft.com/office/powerpoint/2010/main" val="140857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17FE39A2-04EC-AF49-F1BE-F0A7D651D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840510"/>
            <a:ext cx="9404723" cy="5407890"/>
          </a:xfrm>
        </p:spPr>
        <p:txBody>
          <a:bodyPr/>
          <a:lstStyle/>
          <a:p>
            <a:r>
              <a:rPr lang="en-US" dirty="0" err="1"/>
              <a:t>Simscape</a:t>
            </a:r>
            <a:r>
              <a:rPr lang="en-US" dirty="0"/>
              <a:t> simulation of the electrical part of the project was prepared by using the library and calculations.</a:t>
            </a:r>
            <a:endParaRPr lang="tr-TR" dirty="0"/>
          </a:p>
          <a:p>
            <a:r>
              <a:rPr lang="en-US" dirty="0" err="1"/>
              <a:t>Simscape</a:t>
            </a:r>
            <a:r>
              <a:rPr lang="en-US" dirty="0"/>
              <a:t> simulation is shown in the picture below.</a:t>
            </a:r>
            <a:endParaRPr lang="tr-TR" dirty="0"/>
          </a:p>
        </p:txBody>
      </p:sp>
      <p:pic>
        <p:nvPicPr>
          <p:cNvPr id="4" name="Resim 3" descr="diyagram, çizgi, plan, metin içeren bir resim&#10;&#10;Açıklama otomatik olarak oluşturuldu">
            <a:extLst>
              <a:ext uri="{FF2B5EF4-FFF2-40B4-BE49-F238E27FC236}">
                <a16:creationId xmlns:a16="http://schemas.microsoft.com/office/drawing/2014/main" xmlns="" id="{A0B45C91-59D1-AADC-4C99-3B91AE487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30" y="2285442"/>
            <a:ext cx="9404723" cy="3962958"/>
          </a:xfrm>
          <a:prstGeom prst="rect">
            <a:avLst/>
          </a:prstGeom>
        </p:spPr>
      </p:pic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FDBFE41B-5172-3026-7FD9-668A77C8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5/13</a:t>
            </a:r>
          </a:p>
        </p:txBody>
      </p:sp>
    </p:spTree>
    <p:extLst>
      <p:ext uri="{BB962C8B-B14F-4D97-AF65-F5344CB8AC3E}">
        <p14:creationId xmlns:p14="http://schemas.microsoft.com/office/powerpoint/2010/main" val="106412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306F8172-BAF7-D6F6-6619-D98BA191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550190"/>
            <a:ext cx="9404723" cy="959433"/>
          </a:xfrm>
        </p:spPr>
        <p:txBody>
          <a:bodyPr/>
          <a:lstStyle/>
          <a:p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MECHANICAL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A65A97BF-7EED-2081-C494-21DDF3065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509624"/>
            <a:ext cx="9404723" cy="473877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mathematical model of the mechanical part of the project was created and block diagrams were prepared in MATLAB Simulink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4" name="Resim 3" descr="diyagram, teknik çizim, paralel, plan içeren bir resim&#10;&#10;Açıklama otomatik olarak oluşturuldu">
            <a:extLst>
              <a:ext uri="{FF2B5EF4-FFF2-40B4-BE49-F238E27FC236}">
                <a16:creationId xmlns:a16="http://schemas.microsoft.com/office/drawing/2014/main" xmlns="" id="{DF6C563D-8C61-96F2-9C27-DC4866BE6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674" y="2363987"/>
            <a:ext cx="5414670" cy="3884413"/>
          </a:xfrm>
          <a:prstGeom prst="rect">
            <a:avLst/>
          </a:prstGeom>
        </p:spPr>
      </p:pic>
      <p:pic>
        <p:nvPicPr>
          <p:cNvPr id="5" name="Resim 4" descr="diyagram, daire, yazı tipi, metin içeren bir resim&#10;&#10;Açıklama otomatik olarak oluşturuldu">
            <a:extLst>
              <a:ext uri="{FF2B5EF4-FFF2-40B4-BE49-F238E27FC236}">
                <a16:creationId xmlns:a16="http://schemas.microsoft.com/office/drawing/2014/main" xmlns="" id="{0C3FFECF-1B1A-095F-A053-3C5917484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49" y="2363987"/>
            <a:ext cx="3992506" cy="220801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xmlns="" id="{C0589707-4F5F-27AE-B1BB-E8C451025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68" y="4572000"/>
            <a:ext cx="3992506" cy="1676400"/>
          </a:xfrm>
          <a:prstGeom prst="rect">
            <a:avLst/>
          </a:prstGeom>
        </p:spPr>
      </p:pic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xmlns="" id="{EB76840E-8417-36D3-BDA3-E4165301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6/13</a:t>
            </a:r>
          </a:p>
        </p:txBody>
      </p:sp>
    </p:spTree>
    <p:extLst>
      <p:ext uri="{BB962C8B-B14F-4D97-AF65-F5344CB8AC3E}">
        <p14:creationId xmlns:p14="http://schemas.microsoft.com/office/powerpoint/2010/main" val="106700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379C18D8-D3F4-502B-475B-80B3FBCCD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071418"/>
            <a:ext cx="9404723" cy="5176981"/>
          </a:xfrm>
        </p:spPr>
        <p:txBody>
          <a:bodyPr/>
          <a:lstStyle/>
          <a:p>
            <a:r>
              <a:rPr lang="en-US" dirty="0" err="1"/>
              <a:t>Simscape</a:t>
            </a:r>
            <a:r>
              <a:rPr lang="en-US" dirty="0"/>
              <a:t> simulation of the mechanical part of the project was prepared using the library and calculations</a:t>
            </a:r>
            <a:r>
              <a:rPr lang="tr-TR" dirty="0"/>
              <a:t>. </a:t>
            </a:r>
          </a:p>
          <a:p>
            <a:r>
              <a:rPr lang="en-US" dirty="0" err="1"/>
              <a:t>Simscape</a:t>
            </a:r>
            <a:r>
              <a:rPr lang="en-US" dirty="0"/>
              <a:t> simulation is shown in the picture below.</a:t>
            </a:r>
            <a:endParaRPr lang="tr-TR" dirty="0"/>
          </a:p>
        </p:txBody>
      </p:sp>
      <p:pic>
        <p:nvPicPr>
          <p:cNvPr id="4" name="Resim 3" descr="diyagram, çizgi, metin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xmlns="" id="{5E0D0CBC-B402-7E03-F01D-12BE11685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30" y="2493819"/>
            <a:ext cx="9404723" cy="3754580"/>
          </a:xfrm>
          <a:prstGeom prst="rect">
            <a:avLst/>
          </a:prstGeom>
        </p:spPr>
      </p:pic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64AA9AB6-1955-60BF-5430-7477C4EB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7/13</a:t>
            </a:r>
          </a:p>
        </p:txBody>
      </p:sp>
    </p:spTree>
    <p:extLst>
      <p:ext uri="{BB962C8B-B14F-4D97-AF65-F5344CB8AC3E}">
        <p14:creationId xmlns:p14="http://schemas.microsoft.com/office/powerpoint/2010/main" val="3291540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CD411D84-F2C8-E381-A650-CCA64BE7B7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646111" y="452718"/>
            <a:ext cx="9404723" cy="988155"/>
          </a:xfrm>
        </p:spPr>
        <p:txBody>
          <a:bodyPr/>
          <a:lstStyle/>
          <a:p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FUNCTION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331E846-C08C-0C0A-2520-B7023FC95E7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645132" y="1330036"/>
            <a:ext cx="9404722" cy="4918363"/>
          </a:xfrm>
        </p:spPr>
        <p:txBody>
          <a:bodyPr>
            <a:normAutofit/>
          </a:bodyPr>
          <a:lstStyle/>
          <a:p>
            <a:pPr algn="just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project, the transfer function of the system was calculated using the theoretical knowledge and mathematical calculations seen in the course and compared with Simulink and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Simscape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outputs.</a:t>
            </a:r>
            <a:endParaRPr lang="tr-T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xmlns="" id="{C86622C9-90DD-8D62-242B-BCA76C5D1C59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2164957743"/>
              </p:ext>
            </p:extLst>
          </p:nvPr>
        </p:nvGraphicFramePr>
        <p:xfrm>
          <a:off x="983411" y="2134471"/>
          <a:ext cx="9176590" cy="27977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8295">
                  <a:extLst>
                    <a:ext uri="{9D8B030D-6E8A-4147-A177-3AD203B41FA5}">
                      <a16:colId xmlns:a16="http://schemas.microsoft.com/office/drawing/2014/main" xmlns="" val="1912765205"/>
                    </a:ext>
                  </a:extLst>
                </a:gridCol>
                <a:gridCol w="4588295">
                  <a:extLst>
                    <a:ext uri="{9D8B030D-6E8A-4147-A177-3AD203B41FA5}">
                      <a16:colId xmlns:a16="http://schemas.microsoft.com/office/drawing/2014/main" xmlns="" val="2875361273"/>
                    </a:ext>
                  </a:extLst>
                </a:gridCol>
              </a:tblGrid>
              <a:tr h="2797747">
                <a:tc>
                  <a:txBody>
                    <a:bodyPr/>
                    <a:lstStyle/>
                    <a:p>
                      <a:r>
                        <a:rPr lang="tr-T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Electrical</a:t>
                      </a: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Transfer </a:t>
                      </a:r>
                      <a:r>
                        <a:rPr lang="tr-T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Mechanical</a:t>
                      </a: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Transfer </a:t>
                      </a:r>
                      <a:r>
                        <a:rPr lang="tr-T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2780976"/>
                  </a:ext>
                </a:extLst>
              </a:tr>
            </a:tbl>
          </a:graphicData>
        </a:graphic>
      </p:graphicFrame>
      <p:pic>
        <p:nvPicPr>
          <p:cNvPr id="7" name="Resim 6">
            <a:extLst>
              <a:ext uri="{FF2B5EF4-FFF2-40B4-BE49-F238E27FC236}">
                <a16:creationId xmlns:a16="http://schemas.microsoft.com/office/drawing/2014/main" xmlns="" id="{530F714C-7632-2066-074A-011BE309B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11" y="2568231"/>
            <a:ext cx="4549171" cy="2271624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xmlns="" id="{8BD28ED4-512B-320B-1236-C9B6945D36B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830" y="2568232"/>
            <a:ext cx="4549171" cy="2271624"/>
          </a:xfrm>
          <a:prstGeom prst="rect">
            <a:avLst/>
          </a:prstGeom>
        </p:spPr>
      </p:pic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xmlns="" id="{A94A91E4-5158-EB2E-D27B-DC9A38196054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1708950104"/>
              </p:ext>
            </p:extLst>
          </p:nvPr>
        </p:nvGraphicFramePr>
        <p:xfrm>
          <a:off x="983410" y="5046452"/>
          <a:ext cx="9176590" cy="13588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76590">
                  <a:extLst>
                    <a:ext uri="{9D8B030D-6E8A-4147-A177-3AD203B41FA5}">
                      <a16:colId xmlns:a16="http://schemas.microsoft.com/office/drawing/2014/main" xmlns="" val="767023641"/>
                    </a:ext>
                  </a:extLst>
                </a:gridCol>
              </a:tblGrid>
              <a:tr h="135882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Transfer Function of Electromechanical System</a:t>
                      </a:r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3956052"/>
                  </a:ext>
                </a:extLst>
              </a:tr>
            </a:tbl>
          </a:graphicData>
        </a:graphic>
      </p:graphicFrame>
      <p:pic>
        <p:nvPicPr>
          <p:cNvPr id="12" name="Resim 11">
            <a:extLst>
              <a:ext uri="{FF2B5EF4-FFF2-40B4-BE49-F238E27FC236}">
                <a16:creationId xmlns:a16="http://schemas.microsoft.com/office/drawing/2014/main" xmlns="" id="{DAB2D7F3-B2DF-2AA9-D005-C87DC3869E1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8012" y="5370291"/>
            <a:ext cx="6096851" cy="828791"/>
          </a:xfrm>
          <a:prstGeom prst="rect">
            <a:avLst/>
          </a:prstGeom>
        </p:spPr>
      </p:pic>
      <p:sp>
        <p:nvSpPr>
          <p:cNvPr id="14" name="Slayt Numarası Yer Tutucusu 13">
            <a:extLst>
              <a:ext uri="{FF2B5EF4-FFF2-40B4-BE49-F238E27FC236}">
                <a16:creationId xmlns:a16="http://schemas.microsoft.com/office/drawing/2014/main" xmlns="" id="{12F4A46D-3E91-8FF6-5C3E-D7C22C09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8/13</a:t>
            </a:r>
          </a:p>
        </p:txBody>
      </p:sp>
    </p:spTree>
    <p:extLst>
      <p:ext uri="{BB962C8B-B14F-4D97-AF65-F5344CB8AC3E}">
        <p14:creationId xmlns:p14="http://schemas.microsoft.com/office/powerpoint/2010/main" val="158084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261</TotalTime>
  <Words>510</Words>
  <Application>Microsoft Office PowerPoint</Application>
  <PresentationFormat>Geniş ekran</PresentationFormat>
  <Paragraphs>65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 3</vt:lpstr>
      <vt:lpstr>İyon</vt:lpstr>
      <vt:lpstr>PowerPoint Sunusu</vt:lpstr>
      <vt:lpstr>TABLE OF CONTENTS</vt:lpstr>
      <vt:lpstr>INTRODUCTION</vt:lpstr>
      <vt:lpstr>PROJECT</vt:lpstr>
      <vt:lpstr>DEPARTMENT OF ELECTRIC</vt:lpstr>
      <vt:lpstr>PowerPoint Sunusu</vt:lpstr>
      <vt:lpstr>DEPARTMENT OF MECHANICAL</vt:lpstr>
      <vt:lpstr>PowerPoint Sunusu</vt:lpstr>
      <vt:lpstr>TRANSFER FUNCTION</vt:lpstr>
      <vt:lpstr>MATLAB SIMULINK, SIMSCAPE AND TRANSFER FUNCTION GRAPHS</vt:lpstr>
      <vt:lpstr>PowerPoint Sunusu</vt:lpstr>
      <vt:lpstr>PowerPoint Sunusu</vt:lpstr>
      <vt:lpstr>PowerPoint Sunusu</vt:lpstr>
      <vt:lpstr>     THANK YOU FOR LISTENING PATIENTLY.</vt:lpstr>
    </vt:vector>
  </TitlesOfParts>
  <Company>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MUSTAFA URGAN</dc:creator>
  <cp:lastModifiedBy>MUSTAFA URGAN</cp:lastModifiedBy>
  <cp:revision>8</cp:revision>
  <dcterms:created xsi:type="dcterms:W3CDTF">2024-01-01T14:12:31Z</dcterms:created>
  <dcterms:modified xsi:type="dcterms:W3CDTF">2024-01-02T20:54:56Z</dcterms:modified>
</cp:coreProperties>
</file>