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3" r:id="rId3"/>
    <p:sldId id="290" r:id="rId4"/>
    <p:sldId id="298" r:id="rId5"/>
    <p:sldId id="299" r:id="rId6"/>
    <p:sldId id="300" r:id="rId7"/>
    <p:sldId id="301" r:id="rId8"/>
    <p:sldId id="302" r:id="rId9"/>
    <p:sldId id="30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Yasin Emir" initials="MYE" lastIdx="2" clrIdx="0">
    <p:extLst>
      <p:ext uri="{19B8F6BF-5375-455C-9EA6-DF929625EA0E}">
        <p15:presenceInfo xmlns:p15="http://schemas.microsoft.com/office/powerpoint/2012/main" userId="Mustafa Yasin E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BE7B"/>
    <a:srgbClr val="32A096"/>
    <a:srgbClr val="76D4CB"/>
    <a:srgbClr val="D50751"/>
    <a:srgbClr val="D20A11"/>
    <a:srgbClr val="F6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59"/>
  </p:normalViewPr>
  <p:slideViewPr>
    <p:cSldViewPr snapToGrid="0">
      <p:cViewPr varScale="1">
        <p:scale>
          <a:sx n="119" d="100"/>
          <a:sy n="119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8251A-0677-4BF6-BAE4-D78764C48FA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6B85-1808-429C-B600-AB00C9C4738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6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7FA49-CBCD-4682-9307-41DEF181F975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64DFD-AF16-428A-9D33-11EC80338C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095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64DFD-AF16-428A-9D33-11EC80338C5D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90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64DFD-AF16-428A-9D33-11EC80338C5D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85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/>
          <a:stretch/>
        </p:blipFill>
        <p:spPr>
          <a:xfrm>
            <a:off x="0" y="104355"/>
            <a:ext cx="9143999" cy="177454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461" y="1875563"/>
            <a:ext cx="2988910" cy="285053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212" y="613600"/>
            <a:ext cx="8253575" cy="828000"/>
          </a:xfrm>
          <a:prstGeom prst="rect">
            <a:avLst/>
          </a:prstGeom>
        </p:spPr>
      </p:pic>
      <p:sp>
        <p:nvSpPr>
          <p:cNvPr id="3" name="Subtitle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946" y="4511620"/>
            <a:ext cx="8422108" cy="861580"/>
          </a:xfrm>
        </p:spPr>
        <p:txBody>
          <a:bodyPr>
            <a:noAutofit/>
          </a:bodyPr>
          <a:lstStyle>
            <a:lvl1pPr marL="0" indent="0" algn="ctr">
              <a:buNone/>
              <a:defRPr sz="27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DERS ADINI BURAYA YAZINIZ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0946" y="5373200"/>
            <a:ext cx="841976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tr-TR" dirty="0"/>
              <a:t>Öğretim Elemanı adını buraya yazınız</a:t>
            </a:r>
          </a:p>
        </p:txBody>
      </p:sp>
      <p:sp>
        <p:nvSpPr>
          <p:cNvPr id="10" name="Metin Yer Tutucusu 13">
            <a:extLst>
              <a:ext uri="{FF2B5EF4-FFF2-40B4-BE49-F238E27FC236}">
                <a16:creationId xmlns:a16="http://schemas.microsoft.com/office/drawing/2014/main" id="{84CE4D64-8539-4529-BCE1-681C75D8E2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946" y="5899412"/>
            <a:ext cx="8419760" cy="457200"/>
          </a:xfrm>
        </p:spPr>
        <p:txBody>
          <a:bodyPr>
            <a:normAutofit/>
          </a:bodyPr>
          <a:lstStyle>
            <a:lvl1pPr marL="0" indent="0" algn="ctr">
              <a:buNone/>
              <a:defRPr sz="1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tr-TR" dirty="0"/>
              <a:t>Kaçıncı bölüm/hafta dersi ise onu bu alana yazınız. (</a:t>
            </a:r>
            <a:r>
              <a:rPr lang="tr-TR" dirty="0" err="1"/>
              <a:t>Örn</a:t>
            </a:r>
            <a:r>
              <a:rPr lang="tr-TR" dirty="0"/>
              <a:t>: 1. Hafta ya da 1. Bölüm)</a:t>
            </a:r>
          </a:p>
        </p:txBody>
      </p:sp>
    </p:spTree>
    <p:extLst>
      <p:ext uri="{BB962C8B-B14F-4D97-AF65-F5344CB8AC3E}">
        <p14:creationId xmlns:p14="http://schemas.microsoft.com/office/powerpoint/2010/main" val="1248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765" y="853415"/>
            <a:ext cx="8686800" cy="536114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02060"/>
                </a:solidFill>
                <a:effectLst/>
                <a:latin typeface="+mn-lt"/>
              </a:defRPr>
            </a:lvl1pPr>
          </a:lstStyle>
          <a:p>
            <a:r>
              <a:rPr lang="tr-TR" dirty="0"/>
              <a:t>Bölüm/Ünite/Başlık bilgisini yazınız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765" y="1515035"/>
            <a:ext cx="8686800" cy="49293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tr-TR" dirty="0"/>
              <a:t>Konu Bilgisini yazınız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3765" y="6356351"/>
            <a:ext cx="1891553" cy="365125"/>
          </a:xfrm>
        </p:spPr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505" y="5618742"/>
            <a:ext cx="4527177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8682" y="6356351"/>
            <a:ext cx="2061882" cy="365125"/>
          </a:xfrm>
        </p:spPr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729" y="779923"/>
            <a:ext cx="8650942" cy="678049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effectLst/>
                <a:latin typeface="+mn-lt"/>
              </a:defRPr>
            </a:lvl1pPr>
          </a:lstStyle>
          <a:p>
            <a:r>
              <a:rPr lang="tr-TR" dirty="0"/>
              <a:t>Bölüm/Ünite/Başlık bilgisini yazınız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728" y="1637360"/>
            <a:ext cx="4141695" cy="480698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682" y="1637360"/>
            <a:ext cx="4310905" cy="480698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2729" y="6356351"/>
            <a:ext cx="2363321" cy="365125"/>
          </a:xfrm>
        </p:spPr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3C49735-8AB5-0E44-A951-1EFF38B093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565BE12A-490E-6C48-A7D9-FF441E87B5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8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87FEC66-6F74-E941-93D0-E107699EA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4" y="125570"/>
            <a:ext cx="9128692" cy="83441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075" y="268822"/>
            <a:ext cx="2809555" cy="23749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" y="80506"/>
            <a:ext cx="874116" cy="8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4AEE-717F-461B-8C96-9D64203B579B}" type="datetimeFigureOut">
              <a:rPr lang="tr-TR" smtClean="0"/>
              <a:pPr/>
              <a:t>13.06.2024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2F58-9FDF-474E-B940-7D6D24B82F8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6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asin.somee.com/swagger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1">
            <a:extLst>
              <a:ext uri="{FF2B5EF4-FFF2-40B4-BE49-F238E27FC236}">
                <a16:creationId xmlns:a16="http://schemas.microsoft.com/office/drawing/2014/main" id="{A322A122-E7D6-4558-9A2E-27825CB7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082" y="4033318"/>
            <a:ext cx="8422108" cy="504452"/>
          </a:xfrm>
        </p:spPr>
        <p:txBody>
          <a:bodyPr/>
          <a:lstStyle/>
          <a:p>
            <a:r>
              <a:rPr lang="tr-TR"/>
              <a:t>Bilgisayar Mühendisliğinde Proje Uygulamaları</a:t>
            </a:r>
            <a:endParaRPr lang="tr-TR" dirty="0"/>
          </a:p>
          <a:p>
            <a:r>
              <a:rPr lang="tr-TR" dirty="0"/>
              <a:t> 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15F4A7-CB48-40AB-926B-AAE95A674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946" y="5569747"/>
            <a:ext cx="8419760" cy="343851"/>
          </a:xfrm>
        </p:spPr>
        <p:txBody>
          <a:bodyPr>
            <a:normAutofit lnSpcReduction="10000"/>
          </a:bodyPr>
          <a:lstStyle/>
          <a:p>
            <a:r>
              <a:rPr lang="tr-TR">
                <a:solidFill>
                  <a:srgbClr val="002060"/>
                </a:solidFill>
              </a:rPr>
              <a:t>Dr</a:t>
            </a:r>
            <a:r>
              <a:rPr lang="tr-TR" dirty="0">
                <a:solidFill>
                  <a:srgbClr val="002060"/>
                </a:solidFill>
              </a:rPr>
              <a:t>. </a:t>
            </a:r>
            <a:r>
              <a:rPr lang="tr-TR" dirty="0" err="1">
                <a:solidFill>
                  <a:srgbClr val="002060"/>
                </a:solidFill>
              </a:rPr>
              <a:t>Öğr</a:t>
            </a:r>
            <a:r>
              <a:rPr lang="tr-TR" dirty="0">
                <a:solidFill>
                  <a:srgbClr val="002060"/>
                </a:solidFill>
              </a:rPr>
              <a:t>. </a:t>
            </a:r>
            <a:r>
              <a:rPr lang="tr-TR">
                <a:solidFill>
                  <a:srgbClr val="002060"/>
                </a:solidFill>
              </a:rPr>
              <a:t>Üyesi Serdar Paçacı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7F79BC25-1C9A-4C4B-8412-601AF7ABE8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946" y="6007729"/>
            <a:ext cx="8419760" cy="504452"/>
          </a:xfrm>
        </p:spPr>
        <p:txBody>
          <a:bodyPr>
            <a:normAutofit/>
          </a:bodyPr>
          <a:lstStyle/>
          <a:p>
            <a:r>
              <a:rPr lang="tr-TR" sz="2000" b="0">
                <a:solidFill>
                  <a:srgbClr val="002060"/>
                </a:solidFill>
              </a:rPr>
              <a:t>Mustafa </a:t>
            </a:r>
            <a:r>
              <a:rPr lang="tr-TR" sz="2000" b="0" dirty="0">
                <a:solidFill>
                  <a:srgbClr val="002060"/>
                </a:solidFill>
              </a:rPr>
              <a:t>Yasin Emir - 2012721040</a:t>
            </a:r>
          </a:p>
        </p:txBody>
      </p:sp>
      <p:sp>
        <p:nvSpPr>
          <p:cNvPr id="5" name="Metin Yer Tutucusu 6">
            <a:extLst>
              <a:ext uri="{FF2B5EF4-FFF2-40B4-BE49-F238E27FC236}">
                <a16:creationId xmlns:a16="http://schemas.microsoft.com/office/drawing/2014/main" id="{BF1CD7D3-F92D-4AA4-978C-100AA270F40A}"/>
              </a:ext>
            </a:extLst>
          </p:cNvPr>
          <p:cNvSpPr txBox="1">
            <a:spLocks/>
          </p:cNvSpPr>
          <p:nvPr/>
        </p:nvSpPr>
        <p:spPr>
          <a:xfrm>
            <a:off x="391430" y="4795935"/>
            <a:ext cx="8419760" cy="634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>
                <a:solidFill>
                  <a:srgbClr val="002060"/>
                </a:solidFill>
              </a:rPr>
              <a:t>MAUI Mobile E-Ticaret App</a:t>
            </a:r>
          </a:p>
        </p:txBody>
      </p:sp>
    </p:spTree>
    <p:extLst>
      <p:ext uri="{BB962C8B-B14F-4D97-AF65-F5344CB8AC3E}">
        <p14:creationId xmlns:p14="http://schemas.microsoft.com/office/powerpoint/2010/main" val="355639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D56932-7D4E-BE93-EC24-39FBBE0C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930441"/>
            <a:ext cx="8650942" cy="684121"/>
          </a:xfrm>
        </p:spPr>
        <p:txBody>
          <a:bodyPr>
            <a:normAutofit fontScale="90000"/>
          </a:bodyPr>
          <a:lstStyle/>
          <a:p>
            <a:r>
              <a:rPr lang="tr-TR" sz="2800"/>
              <a:t>Technologies-Architecture</a:t>
            </a:r>
            <a:br>
              <a:rPr lang="tr-TR" sz="2800"/>
            </a:br>
            <a:endParaRPr lang="tr-TR" sz="28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D56EF7-3B41-E2E7-CE16-F7E23410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728" y="1315453"/>
            <a:ext cx="4249272" cy="50304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/>
          </a:p>
          <a:p>
            <a:r>
              <a:rPr lang="tr-TR" sz="1600"/>
              <a:t>ASP.Net Core Web API</a:t>
            </a:r>
          </a:p>
          <a:p>
            <a:r>
              <a:rPr lang="tr-TR" sz="1600"/>
              <a:t>Microsoft SQL Server</a:t>
            </a:r>
          </a:p>
          <a:p>
            <a:r>
              <a:rPr lang="tr-TR" sz="1600"/>
              <a:t>SQLite</a:t>
            </a:r>
          </a:p>
          <a:p>
            <a:r>
              <a:rPr lang="tr-TR" sz="1600"/>
              <a:t>MAUI(Multi-Platform App UI)</a:t>
            </a:r>
          </a:p>
          <a:p>
            <a:r>
              <a:rPr lang="tr-TR" sz="1600">
                <a:hlinkClick r:id="rId3"/>
              </a:rPr>
              <a:t>Deploy(somee.com)</a:t>
            </a:r>
            <a:endParaRPr lang="tr-TR" sz="1600"/>
          </a:p>
          <a:p>
            <a:endParaRPr lang="tr-TR"/>
          </a:p>
          <a:p>
            <a:endParaRPr lang="tr-TR"/>
          </a:p>
          <a:p>
            <a:pPr marL="0" indent="0">
              <a:buNone/>
            </a:pPr>
            <a:r>
              <a:rPr lang="tr-TR" sz="1100"/>
              <a:t> </a:t>
            </a:r>
          </a:p>
          <a:p>
            <a:pPr marL="0" indent="0">
              <a:buNone/>
            </a:pPr>
            <a:endParaRPr lang="tr-TR" sz="1100"/>
          </a:p>
          <a:p>
            <a:pPr marL="0" indent="0">
              <a:buNone/>
            </a:pPr>
            <a:endParaRPr lang="tr-TR" sz="1100"/>
          </a:p>
          <a:p>
            <a:pPr marL="0" indent="0">
              <a:buNone/>
            </a:pPr>
            <a:endParaRPr lang="tr-TR" sz="1100"/>
          </a:p>
          <a:p>
            <a:pPr marL="0" indent="0">
              <a:buNone/>
            </a:pPr>
            <a:endParaRPr lang="tr-TR" sz="1100"/>
          </a:p>
          <a:p>
            <a:pPr marL="0" indent="0">
              <a:buNone/>
            </a:pPr>
            <a:endParaRPr lang="tr-TR" sz="1100"/>
          </a:p>
          <a:p>
            <a:pPr marL="0" indent="0">
              <a:buNone/>
            </a:pPr>
            <a:endParaRPr lang="tr-TR" sz="1100" b="0" i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100" b="0" i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tr-TR" sz="1100"/>
          </a:p>
        </p:txBody>
      </p:sp>
      <p:sp>
        <p:nvSpPr>
          <p:cNvPr id="14" name="İçerik Yer Tutucusu 13">
            <a:extLst>
              <a:ext uri="{FF2B5EF4-FFF2-40B4-BE49-F238E27FC236}">
                <a16:creationId xmlns:a16="http://schemas.microsoft.com/office/drawing/2014/main" id="{BE02329F-4097-4F3E-0B1E-16EF8946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682" y="1614562"/>
            <a:ext cx="4310905" cy="4829781"/>
          </a:xfrm>
        </p:spPr>
        <p:txBody>
          <a:bodyPr>
            <a:normAutofit/>
          </a:bodyPr>
          <a:lstStyle/>
          <a:p>
            <a:r>
              <a:rPr lang="tr-TR" sz="16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MAUI 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platformunda E-Ticaret Mobil uygulama geliştirilmiştir. Proje, server taraflı geliştirme için </a:t>
            </a:r>
            <a:r>
              <a:rPr lang="tr-TR" sz="16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ASP.NET Core Web API 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ve </a:t>
            </a:r>
            <a:r>
              <a:rPr lang="tr-TR" sz="16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MSSQL Server 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kullanılarak geliştirilmiştir.</a:t>
            </a:r>
          </a:p>
          <a:p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Geliştirme esnasında </a:t>
            </a:r>
            <a:r>
              <a:rPr lang="tr-TR" sz="1600" b="1">
                <a:solidFill>
                  <a:srgbClr val="000000"/>
                </a:solidFill>
                <a:latin typeface="Calibri" panose="020F0502020204030204" pitchFamily="34" charset="0"/>
              </a:rPr>
              <a:t>Entitiy Framework Core (ORM) Code First </a:t>
            </a:r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yaklaşımıyla uygulama geliştirilmiştir.</a:t>
            </a:r>
          </a:p>
          <a:p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Uygulamamızın favoriler servisinde </a:t>
            </a:r>
            <a:r>
              <a:rPr lang="tr-TR" sz="1600" b="1">
                <a:solidFill>
                  <a:srgbClr val="000000"/>
                </a:solidFill>
                <a:latin typeface="Calibri" panose="020F0502020204030204" pitchFamily="34" charset="0"/>
              </a:rPr>
              <a:t>SQLite</a:t>
            </a:r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 kullanılmıştır.</a:t>
            </a:r>
          </a:p>
          <a:p>
            <a:endParaRPr lang="tr-TR" sz="1600"/>
          </a:p>
          <a:p>
            <a:pPr marL="0" indent="0">
              <a:buNone/>
            </a:pP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-Entity Framework Core</a:t>
            </a:r>
          </a:p>
          <a:p>
            <a:pPr marL="0" indent="0">
              <a:buNone/>
            </a:pPr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Entity Framework Core Tools</a:t>
            </a:r>
            <a:endParaRPr lang="tr-TR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Entity Framework Core Design</a:t>
            </a:r>
          </a:p>
          <a:p>
            <a:pPr marL="0" indent="0">
              <a:buNone/>
            </a:pPr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Entity Framework Core SqlServer</a:t>
            </a:r>
            <a:endParaRPr lang="tr-TR" sz="16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1600">
                <a:solidFill>
                  <a:srgbClr val="000000"/>
                </a:solidFill>
                <a:latin typeface="Calibri" panose="020F0502020204030204" pitchFamily="34" charset="0"/>
              </a:rPr>
              <a:t>-AspNet Core Authentication JwtBearer</a:t>
            </a:r>
          </a:p>
        </p:txBody>
      </p:sp>
      <p:pic>
        <p:nvPicPr>
          <p:cNvPr id="19" name="İçerik Yer Tutucusu 9">
            <a:extLst>
              <a:ext uri="{FF2B5EF4-FFF2-40B4-BE49-F238E27FC236}">
                <a16:creationId xmlns:a16="http://schemas.microsoft.com/office/drawing/2014/main" id="{C97E5D37-0BCA-7248-AEE4-B075E9DE8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7" y="3761874"/>
            <a:ext cx="4168592" cy="2719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643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DF6E4C-6251-43F1-985B-9B85D7E1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App Genel Kullanım</a:t>
            </a:r>
            <a:endParaRPr lang="tr-TR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9D7CA8C6-A951-AA56-6D32-8A0B3A36D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682" y="2999875"/>
            <a:ext cx="4226623" cy="2101516"/>
          </a:xfrm>
        </p:spPr>
        <p:txBody>
          <a:bodyPr>
            <a:normAutofit/>
          </a:bodyPr>
          <a:lstStyle/>
          <a:p>
            <a:r>
              <a:rPr lang="tr-TR" sz="1600"/>
              <a:t>Normal bir kullanıcı uygulamayı ilk açtığı ekranda kayıt ol ve giriş yap sayfaları karşılıyor,Sistemde kaydı yoksa kayıt olabilir,kayıtlı bir kullanıcı ise email-şifre bilgileri ile sisteme giriş yapabilir.Eğer kullanıcı sisteme kayıtlı ve şifresini hatırlamıyor ise “</a:t>
            </a:r>
            <a:r>
              <a:rPr lang="tr-TR" sz="1600" b="1"/>
              <a:t>Şifremi Unuttum” </a:t>
            </a:r>
            <a:r>
              <a:rPr lang="tr-TR" sz="1600"/>
              <a:t>sayfası ile şifresini değiştirebilir. </a:t>
            </a:r>
          </a:p>
        </p:txBody>
      </p:sp>
      <p:pic>
        <p:nvPicPr>
          <p:cNvPr id="21" name="İçerik Yer Tutucusu 20">
            <a:extLst>
              <a:ext uri="{FF2B5EF4-FFF2-40B4-BE49-F238E27FC236}">
                <a16:creationId xmlns:a16="http://schemas.microsoft.com/office/drawing/2014/main" id="{9B82D3C5-E4EC-04DA-BD3B-E8A592BCB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532" y="2840518"/>
            <a:ext cx="4141787" cy="2260872"/>
          </a:xfrm>
        </p:spPr>
      </p:pic>
    </p:spTree>
    <p:extLst>
      <p:ext uri="{BB962C8B-B14F-4D97-AF65-F5344CB8AC3E}">
        <p14:creationId xmlns:p14="http://schemas.microsoft.com/office/powerpoint/2010/main" val="322149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146F95F2-0672-2C73-2B90-BED2D3B6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 Genel Kullanım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9881235F-32C6-C7F0-9FC4-83E86EBF73C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13764" y="3072063"/>
            <a:ext cx="5111675" cy="2021305"/>
          </a:xfrm>
        </p:spPr>
        <p:txBody>
          <a:bodyPr>
            <a:normAutofit/>
          </a:bodyPr>
          <a:lstStyle/>
          <a:p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Kullanıcı sisteme giriş yaptıktan sonra kullanıcıyı karşılayan “</a:t>
            </a:r>
            <a:r>
              <a:rPr lang="tr-TR" sz="16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Ana Sayfa”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, “</a:t>
            </a:r>
            <a:r>
              <a:rPr lang="tr-TR" sz="16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Farklı Kategoriler” 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listeleniyor,”</a:t>
            </a:r>
            <a:r>
              <a:rPr lang="tr-TR" sz="16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Trend” 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Ürünleri ve “</a:t>
            </a:r>
            <a:r>
              <a:rPr lang="tr-TR" sz="16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En Çok Satılan” </a:t>
            </a:r>
            <a:r>
              <a:rPr lang="tr-TR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ürünleri bu sayfada görüntüleyebilir. </a:t>
            </a:r>
            <a:endParaRPr lang="tr-TR" sz="1600"/>
          </a:p>
        </p:txBody>
      </p:sp>
      <p:pic>
        <p:nvPicPr>
          <p:cNvPr id="5" name="İçerik Yer Tutucusu 16">
            <a:extLst>
              <a:ext uri="{FF2B5EF4-FFF2-40B4-BE49-F238E27FC236}">
                <a16:creationId xmlns:a16="http://schemas.microsoft.com/office/drawing/2014/main" id="{F23A2D9F-6D84-60F2-8577-EDBD077C2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7890" y="2040431"/>
            <a:ext cx="2819794" cy="3610479"/>
          </a:xfrm>
        </p:spPr>
      </p:pic>
    </p:spTree>
    <p:extLst>
      <p:ext uri="{BB962C8B-B14F-4D97-AF65-F5344CB8AC3E}">
        <p14:creationId xmlns:p14="http://schemas.microsoft.com/office/powerpoint/2010/main" val="217356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79E93B-725C-6A7B-2DB4-ADB2A05A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 Genel Kullanım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24B2EFA-F5C6-BEE4-ECC0-E709EF6E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283" y="2539260"/>
            <a:ext cx="3863975" cy="242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73CC0D5-C8E6-AF08-18D4-61868229BC34}"/>
              </a:ext>
            </a:extLst>
          </p:cNvPr>
          <p:cNvSpPr txBox="1"/>
          <p:nvPr/>
        </p:nvSpPr>
        <p:spPr>
          <a:xfrm>
            <a:off x="675273" y="2850757"/>
            <a:ext cx="4105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Örneğin; </a:t>
            </a:r>
          </a:p>
          <a:p>
            <a:r>
              <a:rPr lang="tr-TR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Kullanıcı Elektronik Kategorisinden Monitor ürünü hakkında bilgi almak istiyor,ürün detaylarından ürün hakkında detayları görebilir ürünü favorilerine ekleyebilir. </a:t>
            </a:r>
            <a:endParaRPr lang="tr-TR" sz="1800"/>
          </a:p>
        </p:txBody>
      </p:sp>
    </p:spTree>
    <p:extLst>
      <p:ext uri="{BB962C8B-B14F-4D97-AF65-F5344CB8AC3E}">
        <p14:creationId xmlns:p14="http://schemas.microsoft.com/office/powerpoint/2010/main" val="368621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A60FC-ADCB-72DA-90FB-72030FB6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 Genel Kullanım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459CA6-0D2C-E1BD-BC71-753AC854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4" y="2951747"/>
            <a:ext cx="4121877" cy="1620253"/>
          </a:xfrm>
        </p:spPr>
        <p:txBody>
          <a:bodyPr>
            <a:normAutofit/>
          </a:bodyPr>
          <a:lstStyle/>
          <a:p>
            <a:r>
              <a:rPr lang="tr-TR" sz="1600"/>
              <a:t>Kullanıcı Ürün Detay sayfasında dilerse almak istediği ürünün adetini artırıp azaltabilir.</a:t>
            </a:r>
          </a:p>
          <a:p>
            <a:r>
              <a:rPr lang="tr-TR" sz="1600"/>
              <a:t>Sepet Ekle butonuna bastıktan sonra ilgili ürün kullanıcının sepetine düşer.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50E6F0-F6CA-788C-BFE8-DF03B185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61" y="2375478"/>
            <a:ext cx="4003450" cy="3192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214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D5CC91-661B-1A7E-32C4-803BFAD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 Genel Kullanım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5951627-C62C-0D3E-E569-309228A55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011" y="2327468"/>
            <a:ext cx="3971364" cy="3232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F888202-CC72-C28D-CDB5-29F7B5087841}"/>
              </a:ext>
            </a:extLst>
          </p:cNvPr>
          <p:cNvSpPr txBox="1"/>
          <p:nvPr/>
        </p:nvSpPr>
        <p:spPr>
          <a:xfrm>
            <a:off x="215625" y="2097051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tr-TR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Sepet işlemlerinde ise kullanıcıdan Teslimat Adresi istenerek her sepet işlemlerinde bu teslimat adresini değiştirme imkanına sahiptir. </a:t>
            </a:r>
          </a:p>
          <a:p>
            <a:endParaRPr lang="tr-TR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800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tr-TR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Sipariş ver butonuna basıldığı zaman kulanıcı ödeme sayfasına yönlendirme yapılır ve burada kullanıcıdan ilgili kart bilgileri istenir.Kullanıcı kart bilgilerini girdikten sonra sipariş işlemlerini başlatabilir.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07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7A8EB0-9C9B-1899-5D52-A77C3191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 Genel Kullanım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EAA17B8-5713-DFDB-EDDD-DD475485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453" y="2017676"/>
            <a:ext cx="4576400" cy="3653208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28392BA1-A4AC-8F4F-EE6F-0F59179850B9}"/>
              </a:ext>
            </a:extLst>
          </p:cNvPr>
          <p:cNvSpPr txBox="1"/>
          <p:nvPr/>
        </p:nvSpPr>
        <p:spPr>
          <a:xfrm>
            <a:off x="458144" y="2967117"/>
            <a:ext cx="3813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Her kullanıcının vermiş olduğu siparişleri profil sayfasından siparişlerim alanından detaylarına siparişin ne zaman verildiği,sipariş numarası gibi detaylara ulaşabilir. 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89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178F2E-F141-78A6-4F3C-5461F335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 Genel Kullanım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2D3B5EB-1965-9E6D-3DCA-CE29F8CEF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912619"/>
            <a:ext cx="4343308" cy="3972479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5555E9A-F7DB-33D3-51DA-7384FBF297A4}"/>
              </a:ext>
            </a:extLst>
          </p:cNvPr>
          <p:cNvSpPr txBox="1"/>
          <p:nvPr/>
        </p:nvSpPr>
        <p:spPr>
          <a:xfrm>
            <a:off x="313765" y="2883195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Kulanıcı Profil Sayfasında ise kullanıcının siparişlerini görüntüleyebileceği,şifresini değiştirebileceği,platform hakkında sıkça sorulan sorulan sorular gibi farklı sayfalar mevcuttur. </a:t>
            </a:r>
          </a:p>
          <a:p>
            <a:r>
              <a:rPr lang="tr-TR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Kullanıcı dilerse profil sayfasına profil resmi yükleyebilir.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89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UBU-Sablon.potx" id="{631C00E4-4245-A34A-A616-F8051A2CCF02}" vid="{D0BEF04B-48E9-6C4D-842E-5A777801933C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ISUBU-Sablon</Template>
  <TotalTime>1212</TotalTime>
  <Words>358</Words>
  <Application>Microsoft Office PowerPoint</Application>
  <PresentationFormat>Ekran Gösterisi (4:3)</PresentationFormat>
  <Paragraphs>53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Calibri</vt:lpstr>
      <vt:lpstr>arial</vt:lpstr>
      <vt:lpstr>Calibri Light</vt:lpstr>
      <vt:lpstr>arial</vt:lpstr>
      <vt:lpstr>Office Teması</vt:lpstr>
      <vt:lpstr>PowerPoint Sunusu</vt:lpstr>
      <vt:lpstr>Technologies-Architecture </vt:lpstr>
      <vt:lpstr>App Genel Kullanım</vt:lpstr>
      <vt:lpstr>App Genel Kullanım</vt:lpstr>
      <vt:lpstr>App Genel Kullanım</vt:lpstr>
      <vt:lpstr>App Genel Kullanım</vt:lpstr>
      <vt:lpstr>App Genel Kullanım</vt:lpstr>
      <vt:lpstr>App Genel Kullanım</vt:lpstr>
      <vt:lpstr>App Genel Kullanım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>Windows Kullanıcısı</dc:creator>
  <cp:keywords/>
  <dc:description/>
  <cp:lastModifiedBy>Mustafa Yasin Emir</cp:lastModifiedBy>
  <cp:revision>46</cp:revision>
  <dcterms:created xsi:type="dcterms:W3CDTF">2020-03-23T11:31:29Z</dcterms:created>
  <dcterms:modified xsi:type="dcterms:W3CDTF">2024-06-13T01:20:33Z</dcterms:modified>
  <cp:category/>
</cp:coreProperties>
</file>