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001220e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001220e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9001220ee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9001220ee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001220ee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9001220ee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9001220ee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9001220ee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9001220ee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9001220ee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The Computer Beat the Experts?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2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6"/>
            <a:ext cx="6448326" cy="318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Cont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6"/>
            <a:ext cx="810462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Cont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875" y="60600"/>
            <a:ext cx="3726624" cy="4508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8500" y="60600"/>
            <a:ext cx="4933574" cy="450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880650" cy="346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2350" y="1152475"/>
            <a:ext cx="2706062" cy="346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7925" y="1167175"/>
            <a:ext cx="2706050" cy="352702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742400" y="940375"/>
            <a:ext cx="21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3563550" y="940375"/>
            <a:ext cx="12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5988775" y="940375"/>
            <a:ext cx="12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