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0" r:id="rId3"/>
    <p:sldId id="266" r:id="rId4"/>
    <p:sldId id="259" r:id="rId5"/>
    <p:sldId id="257" r:id="rId6"/>
    <p:sldId id="258" r:id="rId7"/>
    <p:sldId id="261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86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637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63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5858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373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7361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431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155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151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476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091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308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13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38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88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92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DBAB8-F505-413A-A259-9B5BA1CC3517}" type="datetimeFigureOut">
              <a:rPr lang="tr-TR" smtClean="0"/>
              <a:t>1.6.2016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90223D-B996-46CB-96D6-C7B6F17F5F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844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44820" y="502276"/>
            <a:ext cx="10082525" cy="2009105"/>
          </a:xfrm>
        </p:spPr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K-NEAREST NEIGHBOR  (K-NN) </a:t>
            </a:r>
            <a:r>
              <a:rPr lang="tr-TR" dirty="0"/>
              <a:t>				  </a:t>
            </a:r>
            <a:r>
              <a:rPr lang="tr-TR" dirty="0" smtClean="0"/>
              <a:t>     SINIFLAYICI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694870" y="4552206"/>
            <a:ext cx="2793084" cy="1947333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Mustafa </a:t>
            </a:r>
            <a:r>
              <a:rPr lang="tr-TR" sz="2400" b="1" dirty="0" smtClean="0"/>
              <a:t>ZORBAZ</a:t>
            </a:r>
          </a:p>
          <a:p>
            <a:r>
              <a:rPr lang="tr-TR" sz="2400" b="1" dirty="0" smtClean="0"/>
              <a:t>Halit AK</a:t>
            </a:r>
          </a:p>
        </p:txBody>
      </p:sp>
    </p:spTree>
    <p:extLst>
      <p:ext uri="{BB962C8B-B14F-4D97-AF65-F5344CB8AC3E}">
        <p14:creationId xmlns:p14="http://schemas.microsoft.com/office/powerpoint/2010/main" val="382031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29" y="372964"/>
            <a:ext cx="7042076" cy="5853664"/>
          </a:xfrm>
        </p:spPr>
      </p:pic>
    </p:spTree>
    <p:extLst>
      <p:ext uri="{BB962C8B-B14F-4D97-AF65-F5344CB8AC3E}">
        <p14:creationId xmlns:p14="http://schemas.microsoft.com/office/powerpoint/2010/main" val="214505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462297" y="391881"/>
            <a:ext cx="8911687" cy="1280890"/>
          </a:xfrm>
        </p:spPr>
        <p:txBody>
          <a:bodyPr/>
          <a:lstStyle/>
          <a:p>
            <a:r>
              <a:rPr lang="tr-TR" dirty="0" smtClean="0"/>
              <a:t>K NN ÇALIŞMA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57943" y="1553029"/>
            <a:ext cx="10546669" cy="4358193"/>
          </a:xfrm>
        </p:spPr>
        <p:txBody>
          <a:bodyPr/>
          <a:lstStyle/>
          <a:p>
            <a:r>
              <a:rPr lang="tr-TR" dirty="0" smtClean="0"/>
              <a:t>Dışarıdan alınan Eğitim verisi  ve   Test verisi ile test verisine göre etiketleme işlemi yapılmaktadır.</a:t>
            </a:r>
          </a:p>
          <a:p>
            <a:r>
              <a:rPr lang="tr-TR" dirty="0" smtClean="0"/>
              <a:t>Parametre olarak dışarıdan k katsayısı </a:t>
            </a:r>
            <a:r>
              <a:rPr lang="tr-TR" dirty="0" err="1" smtClean="0"/>
              <a:t>alıcak</a:t>
            </a:r>
            <a:r>
              <a:rPr lang="tr-TR" dirty="0" smtClean="0"/>
              <a:t> ve bunu yanında uzaklık hesaplamak için </a:t>
            </a:r>
            <a:r>
              <a:rPr lang="tr-TR" dirty="0" err="1" smtClean="0"/>
              <a:t>bağınıtı</a:t>
            </a:r>
            <a:r>
              <a:rPr lang="tr-TR" dirty="0" smtClean="0"/>
              <a:t> sayısı seçilecek</a:t>
            </a:r>
          </a:p>
          <a:p>
            <a:r>
              <a:rPr lang="tr-TR" dirty="0" err="1" smtClean="0"/>
              <a:t>Sutun</a:t>
            </a:r>
            <a:r>
              <a:rPr lang="tr-TR" dirty="0" smtClean="0"/>
              <a:t> sayısının seçimi ise ekrandaki </a:t>
            </a:r>
            <a:r>
              <a:rPr lang="tr-TR" dirty="0" err="1" smtClean="0"/>
              <a:t>datagridview</a:t>
            </a:r>
            <a:r>
              <a:rPr lang="tr-TR" dirty="0" smtClean="0"/>
              <a:t> de göstermek için girilmektedir.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266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233"/>
          </a:xfrm>
        </p:spPr>
        <p:txBody>
          <a:bodyPr/>
          <a:lstStyle/>
          <a:p>
            <a:r>
              <a:rPr lang="tr-TR" dirty="0" smtClean="0"/>
              <a:t>K-NN ÇALIŞMASI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adet </a:t>
            </a:r>
            <a:r>
              <a:rPr lang="tr-TR" dirty="0" err="1" smtClean="0"/>
              <a:t>listimiz</a:t>
            </a:r>
            <a:r>
              <a:rPr lang="tr-TR" dirty="0" smtClean="0"/>
              <a:t> var bu listeye eğitim verisi ve test verisi için değerleri </a:t>
            </a:r>
            <a:r>
              <a:rPr lang="tr-TR" dirty="0" err="1" smtClean="0"/>
              <a:t>tutmaktadır.Fakar</a:t>
            </a:r>
            <a:r>
              <a:rPr lang="tr-TR" dirty="0" smtClean="0"/>
              <a:t> Test verisinin sadece nokta değerlerini tutup etiket değerinde her işlem sonucunda </a:t>
            </a:r>
            <a:r>
              <a:rPr lang="tr-TR" dirty="0" err="1" smtClean="0"/>
              <a:t>setlenecektir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Test verisinin her satırı için eğitim verisine olan noktalar belirlenir ve bu </a:t>
            </a:r>
            <a:r>
              <a:rPr lang="tr-TR" dirty="0" err="1" smtClean="0"/>
              <a:t>noktardan</a:t>
            </a:r>
            <a:r>
              <a:rPr lang="tr-TR" dirty="0" smtClean="0"/>
              <a:t> k tanesine göre </a:t>
            </a:r>
            <a:r>
              <a:rPr lang="tr-TR" dirty="0" err="1" smtClean="0"/>
              <a:t>etikleme</a:t>
            </a:r>
            <a:r>
              <a:rPr lang="tr-TR" dirty="0" smtClean="0"/>
              <a:t> yapılır.</a:t>
            </a:r>
          </a:p>
          <a:p>
            <a:r>
              <a:rPr lang="tr-TR" dirty="0" smtClean="0"/>
              <a:t>Bu etiketleme işlemi bizim test veri setindeki tüm değerler için tekrar edilir.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469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68810" y="319310"/>
            <a:ext cx="8911687" cy="1280890"/>
          </a:xfrm>
        </p:spPr>
        <p:txBody>
          <a:bodyPr/>
          <a:lstStyle/>
          <a:p>
            <a:r>
              <a:rPr lang="tr-TR" dirty="0" smtClean="0"/>
              <a:t>PROGRAMIN ÇALIŞMASI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0" y="1088571"/>
            <a:ext cx="10880600" cy="5479892"/>
          </a:xfrm>
        </p:spPr>
      </p:pic>
    </p:spTree>
    <p:extLst>
      <p:ext uri="{BB962C8B-B14F-4D97-AF65-F5344CB8AC3E}">
        <p14:creationId xmlns:p14="http://schemas.microsoft.com/office/powerpoint/2010/main" val="323389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66694" y="173349"/>
            <a:ext cx="5731097" cy="599383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USE CASE DİYAGRAMI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" y="772732"/>
            <a:ext cx="11870028" cy="5835144"/>
          </a:xfrm>
        </p:spPr>
      </p:pic>
    </p:spTree>
    <p:extLst>
      <p:ext uri="{BB962C8B-B14F-4D97-AF65-F5344CB8AC3E}">
        <p14:creationId xmlns:p14="http://schemas.microsoft.com/office/powerpoint/2010/main" val="176838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70057" y="101596"/>
            <a:ext cx="8911687" cy="827318"/>
          </a:xfrm>
        </p:spPr>
        <p:txBody>
          <a:bodyPr/>
          <a:lstStyle/>
          <a:p>
            <a:r>
              <a:rPr lang="tr-TR" b="1" dirty="0" smtClean="0"/>
              <a:t>		CLASS DİYAĞRAMLARI</a:t>
            </a:r>
            <a:endParaRPr lang="tr-TR" b="1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98" y="928914"/>
            <a:ext cx="10121588" cy="5810081"/>
          </a:xfrm>
        </p:spPr>
      </p:pic>
    </p:spTree>
    <p:extLst>
      <p:ext uri="{BB962C8B-B14F-4D97-AF65-F5344CB8AC3E}">
        <p14:creationId xmlns:p14="http://schemas.microsoft.com/office/powerpoint/2010/main" val="337368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142982" y="116115"/>
            <a:ext cx="7799303" cy="128089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			BAĞINTI SEÇİMİNDE</a:t>
            </a:r>
            <a:r>
              <a:rPr lang="tr-TR" dirty="0"/>
              <a:t/>
            </a:r>
            <a:br>
              <a:rPr lang="tr-TR" dirty="0"/>
            </a:br>
            <a:r>
              <a:rPr lang="en-US" sz="3100" dirty="0"/>
              <a:t>CHAIN OF RESPONSIBILITY TASARIM DESENİ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54" y="1791524"/>
            <a:ext cx="9118201" cy="3723904"/>
          </a:xfrm>
        </p:spPr>
      </p:pic>
    </p:spTree>
    <p:extLst>
      <p:ext uri="{BB962C8B-B14F-4D97-AF65-F5344CB8AC3E}">
        <p14:creationId xmlns:p14="http://schemas.microsoft.com/office/powerpoint/2010/main" val="141356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44696" y="290281"/>
            <a:ext cx="8911687" cy="128089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6" name="İçerik Yer Tutucusu 5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40" y="1814284"/>
            <a:ext cx="7799303" cy="4640608"/>
          </a:xfrm>
        </p:spPr>
      </p:pic>
    </p:spTree>
    <p:extLst>
      <p:ext uri="{BB962C8B-B14F-4D97-AF65-F5344CB8AC3E}">
        <p14:creationId xmlns:p14="http://schemas.microsoft.com/office/powerpoint/2010/main" val="139336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325" y="0"/>
            <a:ext cx="5000185" cy="2358405"/>
          </a:xfrm>
        </p:spPr>
      </p:pic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52485"/>
            <a:ext cx="5892799" cy="3972479"/>
          </a:xfrm>
          <a:prstGeom prst="rect">
            <a:avLst/>
          </a:prstGeom>
        </p:spPr>
      </p:pic>
      <p:pic>
        <p:nvPicPr>
          <p:cNvPr id="8" name="Resim 7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652485"/>
            <a:ext cx="6184359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74355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114</Words>
  <Application>Microsoft Office PowerPoint</Application>
  <PresentationFormat>Geniş ekran</PresentationFormat>
  <Paragraphs>15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Duman</vt:lpstr>
      <vt:lpstr> K-NEAREST NEIGHBOR  (K-NN)            SINIFLAYICI</vt:lpstr>
      <vt:lpstr>K NN ÇALIŞMA </vt:lpstr>
      <vt:lpstr>K-NN ÇALIŞMASI</vt:lpstr>
      <vt:lpstr>PROGRAMIN ÇALIŞMASI</vt:lpstr>
      <vt:lpstr>USE CASE DİYAGRAMI</vt:lpstr>
      <vt:lpstr>  CLASS DİYAĞRAMLARI</vt:lpstr>
      <vt:lpstr>   BAĞINTI SEÇİMİNDE CHAIN OF RESPONSIBILITY TASARIM DESENİ 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  (K-NN)            SINIFLAYICI</dc:title>
  <dc:creator>mustafa</dc:creator>
  <cp:lastModifiedBy>mustafa</cp:lastModifiedBy>
  <cp:revision>6</cp:revision>
  <dcterms:created xsi:type="dcterms:W3CDTF">2016-05-17T21:56:04Z</dcterms:created>
  <dcterms:modified xsi:type="dcterms:W3CDTF">2016-06-01T14:26:43Z</dcterms:modified>
</cp:coreProperties>
</file>