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0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23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6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6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6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9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8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9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30432" y="325191"/>
            <a:ext cx="8001000" cy="2971801"/>
          </a:xfrm>
        </p:spPr>
        <p:txBody>
          <a:bodyPr/>
          <a:lstStyle/>
          <a:p>
            <a:r>
              <a:rPr lang="tr-TR" dirty="0" smtClean="0"/>
              <a:t>SEZGİSEL KNN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Mustafa  </a:t>
            </a:r>
            <a:r>
              <a:rPr lang="tr-TR" smtClean="0"/>
              <a:t>ZORBAZ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67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42434" y="289259"/>
            <a:ext cx="10225825" cy="1280890"/>
          </a:xfrm>
        </p:spPr>
        <p:txBody>
          <a:bodyPr/>
          <a:lstStyle/>
          <a:p>
            <a:r>
              <a:rPr lang="tr-TR" dirty="0" smtClean="0"/>
              <a:t>Uygunluk Fonksiyon İçin Class Yapısı</a:t>
            </a:r>
            <a:endParaRPr lang="tr-TR" dirty="0"/>
          </a:p>
        </p:txBody>
      </p:sp>
      <p:pic>
        <p:nvPicPr>
          <p:cNvPr id="4" name="İçerik Yer Tutucusu 3" descr="Form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8" y="1135765"/>
            <a:ext cx="10573556" cy="5509733"/>
          </a:xfrm>
        </p:spPr>
      </p:pic>
    </p:spTree>
    <p:extLst>
      <p:ext uri="{BB962C8B-B14F-4D97-AF65-F5344CB8AC3E}">
        <p14:creationId xmlns:p14="http://schemas.microsoft.com/office/powerpoint/2010/main" val="73312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Programın Çalışması</a:t>
            </a:r>
            <a:endParaRPr lang="tr-TR" dirty="0"/>
          </a:p>
        </p:txBody>
      </p:sp>
      <p:pic>
        <p:nvPicPr>
          <p:cNvPr id="4" name="İçerik Yer Tutucusu 3" descr="Form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1264555"/>
            <a:ext cx="11088709" cy="5545731"/>
          </a:xfrm>
        </p:spPr>
      </p:pic>
    </p:spTree>
    <p:extLst>
      <p:ext uri="{BB962C8B-B14F-4D97-AF65-F5344CB8AC3E}">
        <p14:creationId xmlns:p14="http://schemas.microsoft.com/office/powerpoint/2010/main" val="30789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533958"/>
            <a:ext cx="8911687" cy="1280890"/>
          </a:xfrm>
        </p:spPr>
        <p:txBody>
          <a:bodyPr/>
          <a:lstStyle/>
          <a:p>
            <a:r>
              <a:rPr lang="tr-TR" b="1" dirty="0" smtClean="0"/>
              <a:t>USE CASE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4856" y="1519707"/>
            <a:ext cx="10319756" cy="4572000"/>
          </a:xfrm>
        </p:spPr>
        <p:txBody>
          <a:bodyPr/>
          <a:lstStyle/>
          <a:p>
            <a:r>
              <a:rPr lang="tr-TR" dirty="0"/>
              <a:t>Dışarıdan kullanıcı gen </a:t>
            </a:r>
            <a:r>
              <a:rPr lang="tr-TR" dirty="0" err="1"/>
              <a:t>sayısı,popülasyon</a:t>
            </a:r>
            <a:r>
              <a:rPr lang="tr-TR" dirty="0"/>
              <a:t> </a:t>
            </a:r>
            <a:r>
              <a:rPr lang="tr-TR" dirty="0" err="1"/>
              <a:t>büyüklüğü,uzaklık</a:t>
            </a:r>
            <a:r>
              <a:rPr lang="tr-TR" dirty="0"/>
              <a:t> hesaplamak için  fonksiyon </a:t>
            </a:r>
            <a:r>
              <a:rPr lang="tr-TR" dirty="0" err="1"/>
              <a:t>seçimi,mutasyon</a:t>
            </a:r>
            <a:r>
              <a:rPr lang="tr-TR" dirty="0"/>
              <a:t> </a:t>
            </a:r>
            <a:r>
              <a:rPr lang="tr-TR" dirty="0" err="1"/>
              <a:t>tipi,katsayısı,birey</a:t>
            </a:r>
            <a:r>
              <a:rPr lang="tr-TR" dirty="0"/>
              <a:t> seçimi </a:t>
            </a:r>
            <a:r>
              <a:rPr lang="tr-TR" dirty="0" err="1"/>
              <a:t>itasrayon</a:t>
            </a:r>
            <a:r>
              <a:rPr lang="tr-TR" dirty="0"/>
              <a:t> sayısı ve k değerlerini </a:t>
            </a:r>
            <a:r>
              <a:rPr lang="tr-TR" dirty="0" err="1"/>
              <a:t>berlirler.Dışarıdan</a:t>
            </a:r>
            <a:r>
              <a:rPr lang="tr-TR" dirty="0"/>
              <a:t> aynı zamanda Eğitim verisi </a:t>
            </a:r>
            <a:r>
              <a:rPr lang="tr-TR" dirty="0" err="1"/>
              <a:t>terst</a:t>
            </a:r>
            <a:r>
              <a:rPr lang="tr-TR" dirty="0"/>
              <a:t> verisi girilir.</a:t>
            </a:r>
          </a:p>
          <a:p>
            <a:r>
              <a:rPr lang="tr-TR" dirty="0" err="1"/>
              <a:t>Populasyon</a:t>
            </a:r>
            <a:r>
              <a:rPr lang="tr-TR" dirty="0"/>
              <a:t> boyutuna göre her bir kromozom  uzaklıklar ile </a:t>
            </a:r>
            <a:r>
              <a:rPr lang="tr-TR" dirty="0" err="1"/>
              <a:t>berlirlenen</a:t>
            </a:r>
            <a:r>
              <a:rPr lang="tr-TR" dirty="0"/>
              <a:t> etiket sonucu bir yüzde değeri alır ve bunu kromozomun uygunluğu </a:t>
            </a:r>
            <a:r>
              <a:rPr lang="tr-TR" dirty="0" err="1"/>
              <a:t>olara</a:t>
            </a:r>
            <a:r>
              <a:rPr lang="tr-TR" dirty="0"/>
              <a:t> belirlenir.</a:t>
            </a:r>
          </a:p>
          <a:p>
            <a:r>
              <a:rPr lang="tr-TR" dirty="0"/>
              <a:t>Bu işlem ilk popülasyondan itibaren sonuna kadar devam eder.</a:t>
            </a:r>
          </a:p>
          <a:p>
            <a:r>
              <a:rPr lang="tr-TR" dirty="0" smtClean="0"/>
              <a:t>Yani uygunluk değerleri için bir % değeri aldık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61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34592" y="186228"/>
            <a:ext cx="8911687" cy="1280890"/>
          </a:xfrm>
        </p:spPr>
        <p:txBody>
          <a:bodyPr/>
          <a:lstStyle/>
          <a:p>
            <a:r>
              <a:rPr lang="tr-TR" dirty="0" smtClean="0"/>
              <a:t>USE CASE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" y="1467118"/>
            <a:ext cx="11905170" cy="4893971"/>
          </a:xfrm>
        </p:spPr>
      </p:pic>
    </p:spTree>
    <p:extLst>
      <p:ext uri="{BB962C8B-B14F-4D97-AF65-F5344CB8AC3E}">
        <p14:creationId xmlns:p14="http://schemas.microsoft.com/office/powerpoint/2010/main" val="42554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CLASS DİYAGRAMLARI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1264555"/>
            <a:ext cx="7574914" cy="5027746"/>
          </a:xfrm>
        </p:spPr>
      </p:pic>
    </p:spTree>
    <p:extLst>
      <p:ext uri="{BB962C8B-B14F-4D97-AF65-F5344CB8AC3E}">
        <p14:creationId xmlns:p14="http://schemas.microsoft.com/office/powerpoint/2010/main" val="20020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80801" y="121834"/>
            <a:ext cx="8911687" cy="1280890"/>
          </a:xfrm>
        </p:spPr>
        <p:txBody>
          <a:bodyPr/>
          <a:lstStyle/>
          <a:p>
            <a:r>
              <a:rPr lang="tr-TR" dirty="0" err="1" smtClean="0"/>
              <a:t>Populasyonun</a:t>
            </a:r>
            <a:r>
              <a:rPr lang="tr-TR" dirty="0" smtClean="0"/>
              <a:t> Class Yapısı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1645783"/>
            <a:ext cx="6967470" cy="4767290"/>
          </a:xfrm>
        </p:spPr>
      </p:pic>
    </p:spTree>
    <p:extLst>
      <p:ext uri="{BB962C8B-B14F-4D97-AF65-F5344CB8AC3E}">
        <p14:creationId xmlns:p14="http://schemas.microsoft.com/office/powerpoint/2010/main" val="8930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Birey Seç Class </a:t>
            </a:r>
            <a:r>
              <a:rPr lang="tr-TR" dirty="0"/>
              <a:t>Yapısı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60" y="2043447"/>
            <a:ext cx="8195007" cy="4068183"/>
          </a:xfrm>
        </p:spPr>
      </p:pic>
    </p:spTree>
    <p:extLst>
      <p:ext uri="{BB962C8B-B14F-4D97-AF65-F5344CB8AC3E}">
        <p14:creationId xmlns:p14="http://schemas.microsoft.com/office/powerpoint/2010/main" val="400912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Mutayon</a:t>
            </a:r>
            <a:r>
              <a:rPr lang="tr-TR" dirty="0" smtClean="0"/>
              <a:t> Yap Class Yapısı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1" y="1905000"/>
            <a:ext cx="6091417" cy="4279095"/>
          </a:xfrm>
        </p:spPr>
      </p:pic>
    </p:spTree>
    <p:extLst>
      <p:ext uri="{BB962C8B-B14F-4D97-AF65-F5344CB8AC3E}">
        <p14:creationId xmlns:p14="http://schemas.microsoft.com/office/powerpoint/2010/main" val="399037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77015" y="237744"/>
            <a:ext cx="8911687" cy="1280890"/>
          </a:xfrm>
        </p:spPr>
        <p:txBody>
          <a:bodyPr/>
          <a:lstStyle/>
          <a:p>
            <a:r>
              <a:rPr lang="tr-TR" dirty="0" smtClean="0"/>
              <a:t>Uzaklık İçin Fonksiyon Class Yapısı</a:t>
            </a:r>
            <a:endParaRPr lang="tr-TR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00" y="1348761"/>
            <a:ext cx="8532389" cy="5200146"/>
          </a:xfrm>
        </p:spPr>
      </p:pic>
    </p:spTree>
    <p:extLst>
      <p:ext uri="{BB962C8B-B14F-4D97-AF65-F5344CB8AC3E}">
        <p14:creationId xmlns:p14="http://schemas.microsoft.com/office/powerpoint/2010/main" val="105492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 NN Verinin Etiketleme İçin </a:t>
            </a:r>
            <a:r>
              <a:rPr lang="tr-TR" dirty="0" err="1" smtClean="0"/>
              <a:t>Class</a:t>
            </a:r>
            <a:r>
              <a:rPr lang="tr-TR" dirty="0" smtClean="0"/>
              <a:t> Yapısı</a:t>
            </a:r>
            <a:endParaRPr lang="tr-TR" dirty="0"/>
          </a:p>
        </p:txBody>
      </p:sp>
      <p:pic>
        <p:nvPicPr>
          <p:cNvPr id="6" name="5 İçerik Yer Tutucusu" descr="knn_uzaklıkları hesaplamaP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451" y="1658983"/>
            <a:ext cx="6326613" cy="4252867"/>
          </a:xfrm>
        </p:spPr>
      </p:pic>
    </p:spTree>
    <p:extLst>
      <p:ext uri="{BB962C8B-B14F-4D97-AF65-F5344CB8AC3E}">
        <p14:creationId xmlns:p14="http://schemas.microsoft.com/office/powerpoint/2010/main" val="67387235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105</Words>
  <Application>Microsoft Office PowerPoint</Application>
  <PresentationFormat>Geniş ekran</PresentationFormat>
  <Paragraphs>16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Duman</vt:lpstr>
      <vt:lpstr>SEZGİSEL KNN</vt:lpstr>
      <vt:lpstr>USE CASE</vt:lpstr>
      <vt:lpstr>USE CASE</vt:lpstr>
      <vt:lpstr>CLASS DİYAGRAMLARI</vt:lpstr>
      <vt:lpstr>Populasyonun Class Yapısı</vt:lpstr>
      <vt:lpstr>Birey Seç Class Yapısı</vt:lpstr>
      <vt:lpstr>Mutayon Yap Class Yapısı</vt:lpstr>
      <vt:lpstr>Uzaklık İçin Fonksiyon Class Yapısı</vt:lpstr>
      <vt:lpstr>K NN Verinin Etiketleme İçin Class Yapısı</vt:lpstr>
      <vt:lpstr>Uygunluk Fonksiyon İçin Class Yapısı</vt:lpstr>
      <vt:lpstr>Programın Çalışması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GENETİK ALGORİTMA</dc:title>
  <dc:creator>mustafa</dc:creator>
  <cp:lastModifiedBy>mustafa</cp:lastModifiedBy>
  <cp:revision>10</cp:revision>
  <dcterms:created xsi:type="dcterms:W3CDTF">2016-05-17T23:00:53Z</dcterms:created>
  <dcterms:modified xsi:type="dcterms:W3CDTF">2016-06-01T14:23:09Z</dcterms:modified>
</cp:coreProperties>
</file>