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1" r:id="rId4"/>
    <p:sldId id="259" r:id="rId5"/>
    <p:sldId id="260" r:id="rId6"/>
    <p:sldId id="261" r:id="rId7"/>
    <p:sldId id="273" r:id="rId8"/>
    <p:sldId id="265" r:id="rId9"/>
    <p:sldId id="266" r:id="rId10"/>
    <p:sldId id="272" r:id="rId11"/>
    <p:sldId id="270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103" d="100"/>
          <a:sy n="103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mtClean="0"/>
              <a:t>Öğretmen Adı : Elif Sal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32BF-A43F-41E1-B07A-5E69741C8646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Nesne Tabanlı Programlama Dersi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E4A71-A9C3-41A9-A5FD-CE14FB5AF38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399972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tr-TR" smtClean="0"/>
              <a:t>Öğretmen Adı : Elif Sal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D3EE9-81C0-495D-AE70-04FF9519F1E0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Nesne Tabanlı Programlama Dersi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1F1D8-12E4-4BD5-BE1D-458159E1C927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14678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F1F1D8-12E4-4BD5-BE1D-458159E1C927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Nesne Tabanlı Programlama Dersi</a:t>
            </a:r>
            <a:endParaRPr lang="tr-TR"/>
          </a:p>
        </p:txBody>
      </p:sp>
      <p:sp>
        <p:nvSpPr>
          <p:cNvPr id="6" name="5 Üstbilgi Yer Tutucusu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tr-TR" smtClean="0"/>
              <a:t>Öğretmen Adı : Elif Sal</a:t>
            </a:r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0B8431A-E627-44B3-944B-0D4145A771F8}" type="datetimeFigureOut">
              <a:rPr lang="tr-TR" smtClean="0"/>
              <a:pPr/>
              <a:t>08.01.2014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928828E-44DC-4A54-A521-F0B3FAC9B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String FONKSİYONLAR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tr-TR" dirty="0" smtClean="0"/>
          </a:p>
          <a:p>
            <a:r>
              <a:rPr lang="tr-TR" dirty="0" smtClean="0"/>
              <a:t>C# altındaki string fonksiyonlar ;</a:t>
            </a:r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714348" y="1285860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 smtClean="0"/>
              <a:t>Öğretmen Adı : Elif Sal</a:t>
            </a:r>
          </a:p>
          <a:p>
            <a:r>
              <a:rPr lang="tr-TR" sz="1200" b="1" dirty="0" smtClean="0"/>
              <a:t>Ders Adı : Nesne Tabanlı Programlama</a:t>
            </a:r>
            <a:endParaRPr lang="tr-TR" sz="1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Remove ( ) ; </a:t>
            </a:r>
            <a:br>
              <a:rPr lang="tr-TR" b="1" dirty="0" smtClean="0"/>
            </a:br>
            <a:r>
              <a:rPr lang="tr-TR" dirty="0" smtClean="0"/>
              <a:t>Stringin tamamını veya bir bölümünü silmek için kullanılır.</a:t>
            </a:r>
          </a:p>
          <a:p>
            <a:endParaRPr lang="tr-TR" dirty="0"/>
          </a:p>
        </p:txBody>
      </p:sp>
      <p:pic>
        <p:nvPicPr>
          <p:cNvPr id="4" name="3 Resim" descr="adsız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636800"/>
            <a:ext cx="6357982" cy="2292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400" b="1" dirty="0" smtClean="0"/>
          </a:p>
          <a:p>
            <a:endParaRPr lang="tr-TR" sz="2400" b="1" dirty="0" smtClean="0"/>
          </a:p>
          <a:p>
            <a:endParaRPr lang="tr-TR" sz="2400" b="1" dirty="0" smtClean="0"/>
          </a:p>
          <a:p>
            <a:endParaRPr lang="tr-TR" sz="2400" b="1" dirty="0" smtClean="0"/>
          </a:p>
          <a:p>
            <a:r>
              <a:rPr lang="tr-TR" sz="2400" b="1" dirty="0" smtClean="0"/>
              <a:t>                     Hazırlayan ;</a:t>
            </a:r>
            <a:br>
              <a:rPr lang="tr-TR" sz="2400" b="1" dirty="0" smtClean="0"/>
            </a:br>
            <a:r>
              <a:rPr lang="tr-TR" sz="2400" b="1" dirty="0" smtClean="0"/>
              <a:t>          ~ Batıkan Demirer 11/B - 437</a:t>
            </a:r>
            <a:endParaRPr lang="tr-TR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600" b="1" dirty="0" err="1" smtClean="0"/>
              <a:t>Concat</a:t>
            </a:r>
            <a:r>
              <a:rPr lang="tr-TR" sz="3600" b="1" dirty="0" smtClean="0"/>
              <a:t> () ; </a:t>
            </a:r>
            <a:r>
              <a:rPr lang="tr-TR" sz="3600" dirty="0" smtClean="0"/>
              <a:t>Birleştirme fonksiyonu.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4 Resim" descr="adsız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143116"/>
            <a:ext cx="8143900" cy="1928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571480"/>
            <a:ext cx="8183880" cy="2357454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tr-TR" b="1" dirty="0" smtClean="0"/>
              <a:t>ToLower ( ) ; </a:t>
            </a:r>
            <a:br>
              <a:rPr lang="tr-TR" b="1" dirty="0" smtClean="0"/>
            </a:br>
            <a:r>
              <a:rPr lang="tr-TR" dirty="0" smtClean="0"/>
              <a:t>Verilen stringin tüm harflerinin küçük harfe çevrilmesini sağlar. Bu fonksiyon Türkçe karakterleri de küçük harfe dönüştürür.</a:t>
            </a:r>
          </a:p>
          <a:p>
            <a:pPr fontAlgn="base"/>
            <a:endParaRPr lang="tr-TR" b="1" dirty="0" smtClean="0"/>
          </a:p>
          <a:p>
            <a:pPr fontAlgn="base"/>
            <a:r>
              <a:rPr lang="tr-TR" b="1" dirty="0" smtClean="0"/>
              <a:t>ToUpper ( ) ; </a:t>
            </a:r>
            <a:br>
              <a:rPr lang="tr-TR" b="1" dirty="0" smtClean="0"/>
            </a:br>
            <a:r>
              <a:rPr lang="tr-TR" dirty="0" smtClean="0"/>
              <a:t>Stringin tüm karakterlerini büyük harfe dönüştürür.</a:t>
            </a:r>
          </a:p>
          <a:p>
            <a:endParaRPr lang="tr-TR" dirty="0"/>
          </a:p>
        </p:txBody>
      </p:sp>
      <p:pic>
        <p:nvPicPr>
          <p:cNvPr id="4" name="3 Resim" descr="Adsız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3000372"/>
            <a:ext cx="7870881" cy="2643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3541590"/>
          </a:xfrm>
        </p:spPr>
        <p:txBody>
          <a:bodyPr>
            <a:noAutofit/>
          </a:bodyPr>
          <a:lstStyle/>
          <a:p>
            <a:r>
              <a:rPr lang="tr-TR" sz="2400" b="1" dirty="0" smtClean="0"/>
              <a:t>StartWith ( ) ; </a:t>
            </a:r>
            <a:br>
              <a:rPr lang="tr-TR" sz="2400" b="1" dirty="0" smtClean="0"/>
            </a:br>
            <a:r>
              <a:rPr lang="tr-TR" sz="2400" dirty="0" smtClean="0"/>
              <a:t>Stringin istenilen karakter ya da karakterlerle başlayıp başlamadığını kontrol eder.Sonuç doğru ise True, yanlış ise False değeri geri döndürülür.</a:t>
            </a:r>
          </a:p>
        </p:txBody>
      </p:sp>
      <p:pic>
        <p:nvPicPr>
          <p:cNvPr id="4" name="3 Resim" descr="Adsız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357430"/>
            <a:ext cx="8072494" cy="3000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827606"/>
          </a:xfrm>
        </p:spPr>
        <p:txBody>
          <a:bodyPr/>
          <a:lstStyle/>
          <a:p>
            <a:r>
              <a:rPr lang="tr-TR" b="1" dirty="0" smtClean="0"/>
              <a:t>EndsWith ( ) ; </a:t>
            </a:r>
            <a:br>
              <a:rPr lang="tr-TR" b="1" dirty="0" smtClean="0"/>
            </a:br>
            <a:r>
              <a:rPr lang="tr-TR" dirty="0" smtClean="0"/>
              <a:t>Stringin istenilen karakter ya da karakterlerle bitip bitmediğini kontrol eder.Sonuç doğru ise True, yanlış ise False değeri geri döndürülür.</a:t>
            </a:r>
            <a:endParaRPr lang="tr-TR" b="1" dirty="0" smtClean="0"/>
          </a:p>
          <a:p>
            <a:pPr>
              <a:buNone/>
            </a:pP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pic>
        <p:nvPicPr>
          <p:cNvPr id="4" name="3 Resim" descr="ends wit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928934"/>
            <a:ext cx="7911509" cy="277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56168"/>
          </a:xfrm>
        </p:spPr>
        <p:txBody>
          <a:bodyPr/>
          <a:lstStyle/>
          <a:p>
            <a:pPr fontAlgn="base">
              <a:buNone/>
            </a:pPr>
            <a:endParaRPr lang="tr-TR" sz="2400" b="1" dirty="0" smtClean="0"/>
          </a:p>
          <a:p>
            <a:pPr fontAlgn="base"/>
            <a:r>
              <a:rPr lang="tr-TR" sz="2400" b="1" dirty="0" smtClean="0"/>
              <a:t>SubString ( ) ; </a:t>
            </a:r>
            <a:br>
              <a:rPr lang="tr-TR" sz="2400" b="1" dirty="0" smtClean="0"/>
            </a:br>
            <a:r>
              <a:rPr lang="tr-TR" sz="2400" dirty="0" smtClean="0"/>
              <a:t>Stringin istenilen bir yerinden istenilen sayıda karakter almak için kullanılır.</a:t>
            </a:r>
          </a:p>
          <a:p>
            <a:endParaRPr lang="tr-TR" dirty="0"/>
          </a:p>
        </p:txBody>
      </p:sp>
      <p:pic>
        <p:nvPicPr>
          <p:cNvPr id="4" name="3 Resim" descr="substr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500306"/>
            <a:ext cx="8037318" cy="2305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Trim ( ) ; </a:t>
            </a:r>
            <a:br>
              <a:rPr lang="tr-TR" b="1" dirty="0" smtClean="0"/>
            </a:br>
            <a:r>
              <a:rPr lang="tr-TR" dirty="0" smtClean="0"/>
              <a:t>Stringin başında ve sonunda boşluk varsa bu boşlukları atmak için kullanılır;</a:t>
            </a:r>
          </a:p>
          <a:p>
            <a:r>
              <a:rPr lang="tr-TR" dirty="0" smtClean="0"/>
              <a:t>TrimStart stringin başındaki </a:t>
            </a:r>
          </a:p>
          <a:p>
            <a:r>
              <a:rPr lang="tr-TR" dirty="0" smtClean="0"/>
              <a:t>TrimEnd ise sonundaki boşlukları atar.</a:t>
            </a:r>
          </a:p>
          <a:p>
            <a:endParaRPr lang="tr-TR" dirty="0"/>
          </a:p>
        </p:txBody>
      </p:sp>
      <p:pic>
        <p:nvPicPr>
          <p:cNvPr id="4" name="3 Resim" descr="ADSIZ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071810"/>
            <a:ext cx="7286676" cy="2467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Insert ( ) ; </a:t>
            </a:r>
            <a:br>
              <a:rPr lang="tr-TR" sz="3600" b="1" dirty="0" smtClean="0"/>
            </a:br>
            <a:r>
              <a:rPr lang="tr-TR" sz="3600" dirty="0" smtClean="0"/>
              <a:t>Bir stringe verilen başlangıç yerinden itibaren başka bir stringi eklemeye yarar.</a:t>
            </a:r>
            <a:endParaRPr lang="tr-TR" sz="3600" dirty="0"/>
          </a:p>
        </p:txBody>
      </p:sp>
      <p:pic>
        <p:nvPicPr>
          <p:cNvPr id="4" name="3 Resim" descr="ınse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3286124"/>
            <a:ext cx="8072494" cy="1614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212484" cy="5756168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Replace ( ) ; </a:t>
            </a:r>
            <a:br>
              <a:rPr lang="tr-TR" sz="3200" b="1" dirty="0" smtClean="0"/>
            </a:br>
            <a:r>
              <a:rPr lang="tr-TR" sz="3200" dirty="0" smtClean="0"/>
              <a:t>Bir stringin tamamını veya belirtilen bölümünü başka bir bilgiyle değiştirmek için kullanılır.</a:t>
            </a:r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sz="3200" dirty="0" smtClean="0"/>
          </a:p>
          <a:p>
            <a:endParaRPr lang="tr-TR" dirty="0"/>
          </a:p>
        </p:txBody>
      </p:sp>
      <p:pic>
        <p:nvPicPr>
          <p:cNvPr id="4" name="3 Resim" descr="repl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2643182"/>
            <a:ext cx="6858048" cy="1275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128</TotalTime>
  <Words>68</Words>
  <Application>Microsoft Office PowerPoint</Application>
  <PresentationFormat>Ekran Gösterisi (4:3)</PresentationFormat>
  <Paragraphs>30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Görünüş</vt:lpstr>
      <vt:lpstr>String FONKSİYONLAR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dogukan</dc:creator>
  <cp:lastModifiedBy>BL2</cp:lastModifiedBy>
  <cp:revision>11</cp:revision>
  <dcterms:created xsi:type="dcterms:W3CDTF">2013-11-25T17:16:00Z</dcterms:created>
  <dcterms:modified xsi:type="dcterms:W3CDTF">2014-01-08T12:33:12Z</dcterms:modified>
</cp:coreProperties>
</file>