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0" autoAdjust="0"/>
    <p:restoredTop sz="95304"/>
  </p:normalViewPr>
  <p:slideViewPr>
    <p:cSldViewPr snapToGrid="0">
      <p:cViewPr varScale="1">
        <p:scale>
          <a:sx n="94" d="100"/>
          <a:sy n="94" d="100"/>
        </p:scale>
        <p:origin x="60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F6394-13D7-41B4-9FBB-244A9EFCEA61}" type="datetimeFigureOut">
              <a:rPr lang="en-US" smtClean="0"/>
              <a:t>11/8/15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A452D-CBF1-4564-A255-7C2D5AF60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851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F6394-13D7-41B4-9FBB-244A9EFCEA61}" type="datetimeFigureOut">
              <a:rPr lang="en-US" smtClean="0"/>
              <a:t>11/8/15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A452D-CBF1-4564-A255-7C2D5AF60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705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F6394-13D7-41B4-9FBB-244A9EFCEA61}" type="datetimeFigureOut">
              <a:rPr lang="en-US" smtClean="0"/>
              <a:t>11/8/15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A452D-CBF1-4564-A255-7C2D5AF60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913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F6394-13D7-41B4-9FBB-244A9EFCEA61}" type="datetimeFigureOut">
              <a:rPr lang="en-US" smtClean="0"/>
              <a:t>11/8/15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A452D-CBF1-4564-A255-7C2D5AF60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29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F6394-13D7-41B4-9FBB-244A9EFCEA61}" type="datetimeFigureOut">
              <a:rPr lang="en-US" smtClean="0"/>
              <a:t>11/8/15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A452D-CBF1-4564-A255-7C2D5AF60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872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F6394-13D7-41B4-9FBB-244A9EFCEA61}" type="datetimeFigureOut">
              <a:rPr lang="en-US" smtClean="0"/>
              <a:t>11/8/15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A452D-CBF1-4564-A255-7C2D5AF60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170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F6394-13D7-41B4-9FBB-244A9EFCEA61}" type="datetimeFigureOut">
              <a:rPr lang="en-US" smtClean="0"/>
              <a:t>11/8/15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A452D-CBF1-4564-A255-7C2D5AF60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845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F6394-13D7-41B4-9FBB-244A9EFCEA61}" type="datetimeFigureOut">
              <a:rPr lang="en-US" smtClean="0"/>
              <a:t>11/8/15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A452D-CBF1-4564-A255-7C2D5AF60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802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F6394-13D7-41B4-9FBB-244A9EFCEA61}" type="datetimeFigureOut">
              <a:rPr lang="en-US" smtClean="0"/>
              <a:t>11/8/15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A452D-CBF1-4564-A255-7C2D5AF60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614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F6394-13D7-41B4-9FBB-244A9EFCEA61}" type="datetimeFigureOut">
              <a:rPr lang="en-US" smtClean="0"/>
              <a:t>11/8/15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A452D-CBF1-4564-A255-7C2D5AF60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530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F6394-13D7-41B4-9FBB-244A9EFCEA61}" type="datetimeFigureOut">
              <a:rPr lang="en-US" smtClean="0"/>
              <a:t>11/8/15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A452D-CBF1-4564-A255-7C2D5AF60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694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EF6394-13D7-41B4-9FBB-244A9EFCEA61}" type="datetimeFigureOut">
              <a:rPr lang="en-US" smtClean="0"/>
              <a:t>11/8/15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1A452D-CBF1-4564-A255-7C2D5AF60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844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Process 3"/>
          <p:cNvSpPr/>
          <p:nvPr/>
        </p:nvSpPr>
        <p:spPr>
          <a:xfrm>
            <a:off x="4387508" y="37408"/>
            <a:ext cx="3275215" cy="224738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Creature</a:t>
            </a:r>
            <a:endParaRPr lang="en-US" dirty="0"/>
          </a:p>
          <a:p>
            <a:pPr algn="ctr"/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smtClean="0"/>
              <a:t>armor</a:t>
            </a:r>
          </a:p>
          <a:p>
            <a:pPr algn="ctr"/>
            <a:r>
              <a:rPr lang="en-US" dirty="0" err="1" smtClean="0"/>
              <a:t>int</a:t>
            </a:r>
            <a:r>
              <a:rPr lang="en-US" dirty="0" smtClean="0"/>
              <a:t> strength</a:t>
            </a:r>
          </a:p>
          <a:p>
            <a:pPr algn="ctr"/>
            <a:r>
              <a:rPr lang="en-US" dirty="0" smtClean="0"/>
              <a:t>string type</a:t>
            </a:r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smtClean="0"/>
              <a:t>attack()</a:t>
            </a:r>
            <a:endParaRPr lang="en-US" dirty="0" smtClean="0"/>
          </a:p>
          <a:p>
            <a:pPr algn="ctr"/>
            <a:r>
              <a:rPr lang="en-US" dirty="0" err="1" smtClean="0"/>
              <a:t>int</a:t>
            </a:r>
            <a:r>
              <a:rPr lang="en-US" dirty="0" smtClean="0"/>
              <a:t> defense()</a:t>
            </a:r>
            <a:endParaRPr lang="en-US" dirty="0" smtClean="0"/>
          </a:p>
          <a:p>
            <a:pPr algn="ctr"/>
            <a:r>
              <a:rPr lang="en-US" dirty="0" smtClean="0"/>
              <a:t>setter/getter methods</a:t>
            </a:r>
            <a:endParaRPr lang="en-US" dirty="0"/>
          </a:p>
        </p:txBody>
      </p:sp>
      <p:cxnSp>
        <p:nvCxnSpPr>
          <p:cNvPr id="6" name="Straight Connector 5"/>
          <p:cNvCxnSpPr>
            <a:stCxn id="4" idx="2"/>
          </p:cNvCxnSpPr>
          <p:nvPr/>
        </p:nvCxnSpPr>
        <p:spPr>
          <a:xfrm>
            <a:off x="6025116" y="2284795"/>
            <a:ext cx="0" cy="106107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lowchart: Process 7"/>
          <p:cNvSpPr/>
          <p:nvPr/>
        </p:nvSpPr>
        <p:spPr>
          <a:xfrm>
            <a:off x="190943" y="3241962"/>
            <a:ext cx="1938108" cy="242185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Barbarian</a:t>
            </a:r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049213" y="2186204"/>
            <a:ext cx="1346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is-a</a:t>
            </a:r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3474720" y="4256115"/>
            <a:ext cx="922713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591097" y="3591098"/>
            <a:ext cx="814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has-a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4405745" y="347215"/>
            <a:ext cx="3275215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411605" y="1325323"/>
            <a:ext cx="3275215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Flowchart: Process 7"/>
          <p:cNvSpPr/>
          <p:nvPr/>
        </p:nvSpPr>
        <p:spPr>
          <a:xfrm>
            <a:off x="2588274" y="3241960"/>
            <a:ext cx="1938108" cy="242185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Goblin</a:t>
            </a:r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20" name="Flowchart: Process 7"/>
          <p:cNvSpPr/>
          <p:nvPr/>
        </p:nvSpPr>
        <p:spPr>
          <a:xfrm>
            <a:off x="5056060" y="3241959"/>
            <a:ext cx="1938108" cy="242185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Reptile People</a:t>
            </a:r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21" name="Flowchart: Process 7"/>
          <p:cNvSpPr/>
          <p:nvPr/>
        </p:nvSpPr>
        <p:spPr>
          <a:xfrm>
            <a:off x="7680960" y="3241960"/>
            <a:ext cx="1938108" cy="242185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Blue Men</a:t>
            </a:r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22" name="Flowchart: Process 7"/>
          <p:cNvSpPr/>
          <p:nvPr/>
        </p:nvSpPr>
        <p:spPr>
          <a:xfrm>
            <a:off x="10113296" y="3241959"/>
            <a:ext cx="1938108" cy="242185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The Shadow</a:t>
            </a:r>
            <a:endParaRPr lang="en-US" dirty="0" smtClean="0"/>
          </a:p>
          <a:p>
            <a:pPr algn="ctr"/>
            <a:endParaRPr lang="en-US" dirty="0"/>
          </a:p>
        </p:txBody>
      </p:sp>
      <p:cxnSp>
        <p:nvCxnSpPr>
          <p:cNvPr id="23" name="Straight Connector 22"/>
          <p:cNvCxnSpPr/>
          <p:nvPr/>
        </p:nvCxnSpPr>
        <p:spPr>
          <a:xfrm flipH="1" flipV="1">
            <a:off x="1009934" y="2580480"/>
            <a:ext cx="5001159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510513" y="2542527"/>
            <a:ext cx="1" cy="99158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995912" y="2542527"/>
            <a:ext cx="0" cy="99158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 flipV="1">
            <a:off x="6011093" y="2580480"/>
            <a:ext cx="5001159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8664413" y="2542527"/>
            <a:ext cx="1" cy="99158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10887606" y="2555536"/>
            <a:ext cx="1" cy="99158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72425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</TotalTime>
  <Words>25</Words>
  <Application>Microsoft Macintosh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Navarro,Rob (EID)</dc:creator>
  <cp:lastModifiedBy>Rob Navarro</cp:lastModifiedBy>
  <cp:revision>14</cp:revision>
  <dcterms:created xsi:type="dcterms:W3CDTF">2015-10-08T18:12:33Z</dcterms:created>
  <dcterms:modified xsi:type="dcterms:W3CDTF">2015-11-09T02:41:54Z</dcterms:modified>
</cp:coreProperties>
</file>