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5768"/>
  </p:normalViewPr>
  <p:slideViewPr>
    <p:cSldViewPr snapToGrid="0">
      <p:cViewPr varScale="1">
        <p:scale>
          <a:sx n="104" d="100"/>
          <a:sy n="104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0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7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7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4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0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1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F6394-13D7-41B4-9FBB-244A9EFCEA6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4405745" y="399011"/>
            <a:ext cx="3275215" cy="20283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Die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numSides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roll()</a:t>
            </a:r>
          </a:p>
          <a:p>
            <a:pPr algn="ctr"/>
            <a:r>
              <a:rPr lang="en-US" dirty="0" smtClean="0"/>
              <a:t>void </a:t>
            </a:r>
            <a:r>
              <a:rPr lang="en-US" dirty="0" err="1" smtClean="0"/>
              <a:t>setSides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getSides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6035040" y="2427316"/>
            <a:ext cx="0" cy="8229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4405745" y="3250276"/>
            <a:ext cx="3275215" cy="20283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LoadedDie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loadedRoll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50182" y="2643447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is-a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474720" y="4256115"/>
            <a:ext cx="92271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482138" y="1379914"/>
            <a:ext cx="2992582" cy="4387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sides</a:t>
            </a:r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p1Wins</a:t>
            </a:r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p2Wins</a:t>
            </a:r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p1Roll</a:t>
            </a:r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p2Roll</a:t>
            </a:r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curRound</a:t>
            </a:r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roundsToPlay</a:t>
            </a:r>
            <a:endParaRPr lang="en-US" dirty="0" smtClean="0"/>
          </a:p>
          <a:p>
            <a:pPr algn="ctr"/>
            <a:r>
              <a:rPr lang="en-US" dirty="0" err="1" smtClean="0"/>
              <a:t>bool</a:t>
            </a:r>
            <a:r>
              <a:rPr lang="en-US" dirty="0" smtClean="0"/>
              <a:t> p1Loaded</a:t>
            </a:r>
            <a:endParaRPr lang="en-US" dirty="0" smtClean="0"/>
          </a:p>
          <a:p>
            <a:pPr algn="ctr"/>
            <a:r>
              <a:rPr lang="en-US" dirty="0" err="1" smtClean="0"/>
              <a:t>bool</a:t>
            </a:r>
            <a:r>
              <a:rPr lang="en-US" dirty="0" smtClean="0"/>
              <a:t> p2Loaded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 smtClean="0"/>
              <a:t>chooseDie</a:t>
            </a:r>
            <a:r>
              <a:rPr lang="en-US" dirty="0" smtClean="0"/>
              <a:t>()</a:t>
            </a:r>
            <a:endParaRPr lang="en-US" dirty="0"/>
          </a:p>
          <a:p>
            <a:pPr algn="ctr"/>
            <a:r>
              <a:rPr lang="en-US" dirty="0" smtClean="0"/>
              <a:t>void </a:t>
            </a:r>
            <a:r>
              <a:rPr lang="en-US" dirty="0" err="1" smtClean="0"/>
              <a:t>setRounds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void play()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91097" y="3591098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94270" y="1779373"/>
            <a:ext cx="298045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94270" y="4576119"/>
            <a:ext cx="298045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1"/>
            <a:endCxn id="8" idx="3"/>
          </p:cNvCxnSpPr>
          <p:nvPr/>
        </p:nvCxnSpPr>
        <p:spPr>
          <a:xfrm>
            <a:off x="4405745" y="4264429"/>
            <a:ext cx="327521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05745" y="783943"/>
            <a:ext cx="327521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05745" y="1379914"/>
            <a:ext cx="327521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4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47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Navarro,Rob (EID)</dc:creator>
  <cp:lastModifiedBy>Rob Navarro</cp:lastModifiedBy>
  <cp:revision>13</cp:revision>
  <dcterms:created xsi:type="dcterms:W3CDTF">2015-10-08T18:12:33Z</dcterms:created>
  <dcterms:modified xsi:type="dcterms:W3CDTF">2015-10-09T00:41:36Z</dcterms:modified>
</cp:coreProperties>
</file>