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662" r:id="rId2"/>
    <p:sldId id="751" r:id="rId3"/>
    <p:sldId id="752" r:id="rId4"/>
    <p:sldId id="741" r:id="rId5"/>
    <p:sldId id="753" r:id="rId6"/>
    <p:sldId id="755" r:id="rId7"/>
    <p:sldId id="754" r:id="rId8"/>
    <p:sldId id="756" r:id="rId9"/>
    <p:sldId id="698" r:id="rId10"/>
    <p:sldId id="757" r:id="rId11"/>
    <p:sldId id="660" r:id="rId12"/>
  </p:sldIdLst>
  <p:sldSz cx="9144000" cy="6858000" type="letter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88640" autoAdjust="0"/>
  </p:normalViewPr>
  <p:slideViewPr>
    <p:cSldViewPr snapToGrid="0">
      <p:cViewPr varScale="1">
        <p:scale>
          <a:sx n="64" d="100"/>
          <a:sy n="64" d="100"/>
        </p:scale>
        <p:origin x="-1020" y="-108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3:30.3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DB2447-D6EA-407E-9BAA-EF3FAE448179}" emma:medium="tactile" emma:mode="ink">
          <msink:context xmlns:msink="http://schemas.microsoft.com/ink/2010/main" type="writingRegion" rotatedBoundingBox="16165,9464 22717,9617 22569,15950 16018,15798">
            <msink:destinationLink direction="with" ref="{9C0B6593-56D1-4668-B99D-78B51A0B92AC}"/>
          </msink:context>
        </emma:interpretation>
      </emma:emma>
    </inkml:annotationXML>
    <inkml:traceGroup>
      <inkml:annotationXML>
        <emma:emma xmlns:emma="http://www.w3.org/2003/04/emma" version="1.0">
          <emma:interpretation id="{E7D36CDE-D47A-47D9-B5AD-6EBA00BC4AF8}" emma:medium="tactile" emma:mode="ink">
            <msink:context xmlns:msink="http://schemas.microsoft.com/ink/2010/main" type="paragraph" rotatedBoundingBox="17233,9822 20775,9380 21080,11819 17538,12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762EFB-F6F3-4DB7-9B6B-E3C9E58DACC3}" emma:medium="tactile" emma:mode="ink">
              <msink:context xmlns:msink="http://schemas.microsoft.com/ink/2010/main" type="line" rotatedBoundingBox="17233,9822 20775,9380 21080,11819 17538,12262"/>
            </emma:interpretation>
          </emma:emma>
        </inkml:annotationXML>
        <inkml:traceGroup>
          <inkml:annotationXML>
            <emma:emma xmlns:emma="http://www.w3.org/2003/04/emma" version="1.0">
              <emma:interpretation id="{50CFE919-D80E-446A-B24E-A335DFE5EB5A}" emma:medium="tactile" emma:mode="ink">
                <msink:context xmlns:msink="http://schemas.microsoft.com/ink/2010/main" type="inkWord" rotatedBoundingBox="17233,9822 20775,9380 21080,11819 17538,12262"/>
              </emma:interpretation>
              <emma:one-of disjunction-type="recognition" id="oneOf0">
                <emma:interpretation id="interp0" emma:lang="en-US" emma:confidence="0">
                  <emma:literal>680</emma:literal>
                </emma:interpretation>
                <emma:interpretation id="interp1" emma:lang="en-US" emma:confidence="0">
                  <emma:literal>080</emma:literal>
                </emma:interpretation>
                <emma:interpretation id="interp2" emma:lang="en-US" emma:confidence="0">
                  <emma:literal>866</emma:literal>
                </emma:interpretation>
                <emma:interpretation id="interp3" emma:lang="en-US" emma:confidence="0">
                  <emma:literal>68</emma:literal>
                </emma:interpretation>
                <emma:interpretation id="interp4" emma:lang="en-US" emma:confidence="0">
                  <emma:literal>88</emma:literal>
                </emma:interpretation>
              </emma:one-of>
            </emma:emma>
          </inkml:annotationXML>
          <inkml:trace contextRef="#ctx0" brushRef="#br0">13464 7361 516,'0'15'3612,"0"-15"516,19 18-516,-19-18-3741,40 28-129,-16-12 258,11 4 258,5 3-129,9 11 0,-4-1 0,10 3 129,1 10-129,1-7 129,4 8-258,-4-3 258,0 1-129,-3-4-129,5 2 129,-8-6 0,-1-1 0,2-2-129,-5-3 258,-2 2-258,-2-1 0,-4-8 0,-1 1 0,-7-3 0,0-5 0,-10-3 0,-2 2 0,-19-16 0,28 12 0,-28-12 0,0 0 0,17 10 0,-17-10 0,0 0 0,0 0 129,0 0 0,0 0 129,0 0-129,0 0 129,0 0-129,0 0 258,0-11-258,0 11 0,-12-19 0,12 19-129,-26-22 129,7 11 0,0 0 0,-2 6 0,-1-3 0,-6 7-129,0 1 258,4 0-258,-6 16 0,2 6-258,-1 7 258,3 3 0,-4 9-129,6 7 129,5 5 0,2-1 0,3 7 0,3-4 0,6 9 0,5-2 0,5-1 0,9-7 0,7 2 0,3-11-129,11 0 129,1-14-129,10-6 129,0-11 0,5-14 129,1 0-129,0-8 129,2-14 0,-6-10 129,3-5-129,-8-15-129,1 2 258,-10-6-387,-3-6 0,-6-5 0,-11-4-258,-7 4-129,-7 0-258,-6 8 0,-18-3-516,3 20-516,-15 6-1161,-13-4-1548</inkml:trace>
          <inkml:trace contextRef="#ctx0" brushRef="#br0" timeOffset="-3722.2129">13469 6672 1548,'-81'13'1935,"48"-11"-129,3-1-129,1 7-258,-4-5-387,5 9-129,-7-4-129,6 7-129,-4-1-258,8 6-129,-2 0 129,4 3-258,-3-1 0,9 8-129,1 1-129,2 2 129,4 0 0,3 3-129,0 5-129,5-2 258,2 4-129,0-4 0,2-1 0,6 3 129,6-4-129,0 1 0,11-10 0,-3 1 129,9-6-258,1-3 258,2-2-129,8-8 129,-2-5 0,3-5 129,-1-5 129,0-10-129,-1-8 0,3-10 0,-4-1 129,-6-13-129,1-4 129,-4-3-129,-6-2 0,-6-2 0,-7 6 0,-5 3 0,-7-1 258,-5 10-258,-13 3 0,-4 7 129,-11 4-129,1 5-129,-6 4 0,-2 6-129,0 9-258,-5-1-516,11 4-1161,-5 18-2064,-8-16-129</inkml:trace>
          <inkml:trace contextRef="#ctx0" brushRef="#br0" timeOffset="-2131.1218">12924 7337 1161,'0'0'3612,"0"0"-129,-2 19-2580,2-19-1032,0 0 129,0 0 129,0 0 0,0 0 129,0 0 258,0 0 129,0 0 0,0 0 0,0 0 129,0 0-258,0 0-258,0 0 129,0 0-258,0 0-129,0 0-129,0 0 0,0 0-129,0 0 258,0 0 0,0 0 0,0 0 0,0 0 0,0 0 0,0 0 0,0 0 0,0 0 0,0 0 0,0 0 0,0 0 0,0 0 0,0 0 0,0 0 258,0 0-129,0 0 0,0 0 258,0 0 0,0 0 129,0 0 0,0 0 129,0 0-129,0 0-129,0 0 0,0 0 0,0 0-129,0 0-129,-17 0-129,17 0 129,-28 10-129,11 6 0,-6 3-129,-6 5 129,-4 4 129,-5 5-129,-6 9 0,-4 7 0,-3 4 129,-6-1-129,0 2 0,-2 6 0,0-7 0,3 8 0,-1-8 0,8-6 0,-1 2 0,10-7 0,-2-1 0,6-5 0,6-3 0,3-9 0,8-5 0,-2-2-129,21-17 129,-19 17-129,19-17 0,0 0-258,0 0 258,0 0-129,0 0 129,0 0 0,0 0 0,0 0 0,0 0 129,0 0 0,0 0 0,0 0 0,0 0 129,0 0-129,0 0 0,0 0 0,0 0 0,0 0 129,0 0-129,0 0 0,0 0 129,-11-13-129,11 13 129,0 0-129,-17-27 129,17 27-129,-24-19 129,24 19-129,-33-11-129,12 7 129,-4 4 0,-1 0-129,-7 12 129,2 4 0,2 9-129,-4-1 129,0 13-129,1 1 129,5 9 0,-1-3 0,5 5-129,2 5 129,9-1-129,2-3 129,5-1 0,3-2-129,2 2 129,3-8-129,11 0 0,4-13 0,4-1 129,1-10-129,3 2 129,3-13-258,1-7 258,3-15 0,-2-8-129,4-4 129,0-10-129,-2-2 129,0-14 0,-2-1 129,-3-3-258,-2-3 129,-4-6-129,-1-2 0,-9 6 0,-1 0-129,-5 14 0,-6 3-387,4 13 129,-6 4-516,2 29-1419,0 0-1548,-10-21-129</inkml:trace>
          <inkml:trace contextRef="#ctx0" brushRef="#br0" timeOffset="-984.0562">13124 7515 2967,'0'0'3096,"0"0"-1548,0 0-1806,22 0-129,-22 0 258,0 0 0,0 0 387,0 0 129,0 0 0,16 13 258,-16-13 0,3 40-129,-1-16 129,2 5-129,-1 12-129,2 4-129,4 4-129,-6-5-129,3 8 0,-1 2 258,0 2-258,0 0 0,-1-1 129,-2 1-129,-1-5 129,-1 1-129,4-9 0,-4 1 0,0-3 129,0 0-129,0-12 129,0-2 0,0-5 0,-4-2 129,4 1 0,0-21-129,-3 19 0,3-19-129,0 0 129,0 0-129,0 0 0,0 0 129,0 0 129,0 0-129,0 0 258,0 0-129,0 0 258,0 0 0,0 0-129,0 0 258,0 0-258,0 0-129,0 0 0,-16-12 0,16 12-129,-19-18 0,19 18-129,-29-18 129,29 18-129,-37-23 258,20 17-258,-6 6 0,1 0 0,-1 0-258,0 9 258,1 9-129,-2 2 129,1 6-129,2 7 129,0 3-129,2 1 129,7 4 0,0 2 0,7 4-129,0-4 0,5 5 129,0-7-129,8 1 258,6-6-387,5 4 258,2-5-258,3-7 258,2-6 0,4-8-129,-1-3 129,6-11 0,2-6 129,-3-20 0,4-7 0,-3-8-129,2-4 129,-6-5-258,-2-9 258,-9 3-258,-1 1 0,-9 11-129,-7-4 129,-1 12-387,-2-6 129,-3 14-258,-16 0-258,19 28-258,-32-31-645,32 31-1161,-29 0-1419,-2-10 388</inkml:trace>
        </inkml:traceGroup>
      </inkml:traceGroup>
    </inkml:traceGroup>
    <inkml:traceGroup>
      <inkml:annotationXML>
        <emma:emma xmlns:emma="http://www.w3.org/2003/04/emma" version="1.0">
          <emma:interpretation id="{D3E99288-8A88-4352-A434-F2FEA1260D79}" emma:medium="tactile" emma:mode="ink">
            <msink:context xmlns:msink="http://schemas.microsoft.com/ink/2010/main" type="paragraph" rotatedBoundingBox="16119,11438 22671,11591 22611,14129 16060,13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5DA82B-4B07-4957-AEE7-D188CD48A3DE}" emma:medium="tactile" emma:mode="ink">
              <msink:context xmlns:msink="http://schemas.microsoft.com/ink/2010/main" type="line" rotatedBoundingBox="16119,11438 22671,11591 22611,14129 16060,13977"/>
            </emma:interpretation>
          </emma:emma>
        </inkml:annotationXML>
        <inkml:traceGroup>
          <inkml:annotationXML>
            <emma:emma xmlns:emma="http://www.w3.org/2003/04/emma" version="1.0">
              <emma:interpretation id="{6FA11B9E-BFFA-418D-9F46-03E7A66A8F8F}" emma:medium="tactile" emma:mode="ink">
                <msink:context xmlns:msink="http://schemas.microsoft.com/ink/2010/main" type="inkWord" rotatedBoundingBox="16115,11621 18798,11683 18749,13796 16066,13733"/>
              </emma:interpretation>
              <emma:one-of disjunction-type="recognition" id="oneOf1">
                <emma:interpretation id="interp5" emma:lang="en-US" emma:confidence="0">
                  <emma:literal>odd</emma:literal>
                </emma:interpretation>
                <emma:interpretation id="interp6" emma:lang="en-US" emma:confidence="0">
                  <emma:literal>on</emma:literal>
                </emma:interpretation>
                <emma:interpretation id="interp7" emma:lang="en-US" emma:confidence="0">
                  <emma:literal>add</emma:literal>
                </emma:interpretation>
                <emma:interpretation id="interp8" emma:lang="en-US" emma:confidence="0">
                  <emma:literal>odds</emma:literal>
                </emma:interpretation>
                <emma:interpretation id="interp9" emma:lang="en-US" emma:confidence="0">
                  <emma:literal>ado</emma:literal>
                </emma:interpretation>
              </emma:one-of>
            </emma:emma>
          </inkml:annotationXML>
          <inkml:trace contextRef="#ctx0" brushRef="#br0" timeOffset="2474.1416">11546 9036 2322,'-16'11'3354,"16"-11"-2709,0 0 0,0 0 387,0 0-129,0 0 129,0 0 0,0 0 129,0 0-129,0 0 258,0 0-387,0 0-129,0 0 0,0 0-387,0 0 0,0 0 0,0 0-258,-19 0 129,19 0 0,0 0-258,0 0 129,-19 12-129,19-12 0,-19 26 0,5-8 0,-3 3 0,-6 9 0,-1 3 0,-6 4 0,-4 5 129,-5 5-129,-2 2 0,-4 5 129,-4 0-129,2 2 0,-5 1 0,3-1 0,-1-7 0,7 3 0,-1-5 0,4-6 0,4 2 0,3-9 0,5-4 0,6-4 0,-1-2 0,23-24 0,-31 29-129,31-29 129,0 0 0,-23 20-129,23-20 129,0 0 0,0 0-129,0 0 129,0 0 0,0 0 0,0 0 0,0 0 0,0 0 129,0 0-129,0 0 0,0 0 0,0 0 129,0 0-129,0 0 129,0 0-129,0 0 129,0 0-129,0 0 0,0 0 0,0 0 129,-14-12-129,14 12 0,0 0 0,-17-25 0,17 25 0,-24-12 0,5 4 0,1 5 0,-6 2 0,-4 1 0,0 0-129,-3 3 129,0 5 0,-6 12-129,3 2 129,1 6 0,-2 9-129,2-1 129,0 1-129,4 11 129,-1-3 0,6 0-129,1 4 129,4-2 0,5-2-129,6 1 129,4 2-129,4-2 129,2-3-258,10-6 129,5 1 129,4-3-129,3-6 129,4-11-129,3-2 129,4-8-129,3-4 129,8-4 0,-1-10-129,5-13 258,0-6-258,1-6 258,-1-7-258,-3-6 129,-2-2 0,-9-8 0,3 2 0,-12-1 0,-4 1 0,-4 3 0,-7-2 0,-7 1 0,-1 5 0,-4 8 0,-4 5 0,-8 8-129,0 2 129,-2 10-258,14 16-129,-26-13-774,4 2-1290,22 11-2064,-23 0-129</inkml:trace>
          <inkml:trace contextRef="#ctx0" brushRef="#br0" timeOffset="3608.2064">11752 8860 1,'0'0'773,"0"0"-386,0 0 129,0 0 0,0 0-258,-3 25 258,3 0-129,-2 4 258,2 6 0,0 13-129,-2 5 258,2 9 129,-5 2-258,5 10 0,-3 2-258,3 5 0,-5 6-129,3-2 129,0 4-129,0 0 0,1-5-129,-1-2 129,-2-8 129,4-4-258,-3-10 0,3-7 129,-2-13-129,2-5 129,0-13-129,0-2-129,0-20 0,0 0 129,0 19-129,0-19 0,0 0 129,0 0 0,0 0 129,0 0 258,0 0-129,0 0 0,0-16 0,0 16-129,-3-23 129,3 23-129,-11-36-129,4 10 0,-1 4-129,1-3 129,-5 1 0,1 4-129,11 20 129,-26-29 0,26 29 0,-28-9 0,28 9 0,-31 0 129,31 0-258,-33 24 0,16-3-258,-2 8 258,0 4 0,1 8 0,1 6-129,1 2 258,2 3-129,2 1 0,4 1 0,-1-4 0,5 4 0,4-9 0,0 0 0,2-4 0,9-10-129,2 2 129,5-8 0,1-3 0,3-7 0,6 0 0,-3-7 0,2-7 129,1-1 129,-2-8-258,0-5 129,2-11 0,-5-8 0,-1-5 0,-1-7 0,-4-9-129,-3-1 0,0-10 0,2 0 0,-8-1-129,3 1-258,-11-3-258,10 18-516,-10-10-516,0 9-2064,0 20-774,-10-5 129</inkml:trace>
          <inkml:trace contextRef="#ctx0" brushRef="#br0" timeOffset="4689.2683">11563 8813 645,'0'0'3225,"0"-26"129,0 26-3225,0 0-258,21-1 258,-21 1 258,28 8 129,-7 13-129,-2 8 258,9 17 0,6 5-129,4 16 0,2 4 0,7 6-129,2 0-129,3 8-129,-2-8 129,6-2 0,-9-3-129,5-3 129,-5-7-258,-2 3 129,2-9-129,-6-5 129,-1-8-129,-7-6 0,0-9 0,-9-7 0,-1 0 0,-23-21 0,26 14 0,-26-14 129,0 0 129,0 0-258,0 0 129,0 0 0,0 0 0,0 0 0,0 0-129,0 0 0,0 0 0,0 0 0,0 0 0,0 0 0,14-12 0,-14 12 0,0 0 129,0 0-129,0-21 0,0 21 0,0 0 129,-14-21 0,14 21 0,-21-15 129,21 15-129,-31-16 129,10 12-129,2 0 0,-4 4 0,4 0 0,-8 4-129,4 12 0,-1 9 0,-1 4 0,1 6 129,2 12-258,-3 1 129,6 8 0,0 2 0,5 6 0,0-7 0,6 6 0,4-4 0,4-7 0,0 4 0,2-9 0,10-7 0,4-4-129,10-7 129,-4-9 0,10-8 0,1-4 0,5-8 0,2-8 0,3-12 0,0-13 129,1-7-129,-3-2 0,1-14 129,2-4-129,-8-1 0,-3-8-129,-7 3 129,-3 1-258,-6 0 129,-12 0-129,-5 12-258,-2 1 129,-10 11 129,-17 3-387,4 19 0,-13-1-774,5 16-1161,2 16-1677,-21-11 258</inkml:trace>
        </inkml:traceGroup>
        <inkml:traceGroup>
          <inkml:annotationXML>
            <emma:emma xmlns:emma="http://www.w3.org/2003/04/emma" version="1.0">
              <emma:interpretation id="{7A3E83D7-CCBF-42DA-B432-A67F9E873EBC}" emma:medium="tactile" emma:mode="ink">
                <msink:context xmlns:msink="http://schemas.microsoft.com/ink/2010/main" type="inkWord" rotatedBoundingBox="19610,11519 22671,11591 22611,14129 19551,14058"/>
              </emma:interpretation>
              <emma:one-of disjunction-type="recognition" id="oneOf2">
                <emma:interpretation id="interp10" emma:lang="en-US" emma:confidence="0">
                  <emma:literal>660</emma:literal>
                </emma:interpretation>
                <emma:interpretation id="interp11" emma:lang="en-US" emma:confidence="0">
                  <emma:literal>666</emma:literal>
                </emma:interpretation>
                <emma:interpretation id="interp12" emma:lang="en-US" emma:confidence="0">
                  <emma:literal>866</emma:literal>
                </emma:interpretation>
                <emma:interpretation id="interp13" emma:lang="en-US" emma:confidence="0">
                  <emma:literal>boo</emma:literal>
                </emma:interpretation>
                <emma:interpretation id="interp14" emma:lang="en-US" emma:confidence="0">
                  <emma:literal>boot</emma:literal>
                </emma:interpretation>
              </emma:one-of>
            </emma:emma>
          </inkml:annotationXML>
          <inkml:trace contextRef="#ctx0" brushRef="#br0" timeOffset="7273.4161">14646 9095 903,'0'0'1419,"0"0"-258,0 0 0,0 0 0,0 0 0,0 0-129,0 0-129,0 0-258,0 0 0,0 0 0,0 0-129,0 0 0,0 0 0,0 0 0,0 0 0,-21 0 0,21 0-129,0 0-129,0 0 0,0 0 129,0 0-258,-21 6 129,21-6-129,0 0 129,0 0-129,0 0 0,0 0 129,-17 2-129,17-2 0,0 0 129,0 0-129,0 0 0,0 0 0,0 0 0,0 0 0,0 0 0,0 0-129,0 0 0,0 0 129,0 0-129,0 0 0,0 0 129,0 0-129,0 0 129,0 0 129,0 0-258,0 0 0,0 0 129,0 0-129,0 0 0,0 0 129,0 0-129,0 0 129,0 0 0,0 0-129,0 0 129,0 0 0,0 0 0,0 0 0,0 0 0,-10 23 0,10-23-129,0 0 0,0 0 0,-19 26 0,19-26 129,-16 32-129,4-10 0,-4 1 0,1 6 0,-1 8 0,-5 4 0,0 3 0,-3 1 0,0 7 0,-4 3 0,0 2 0,-1 2 0,-1-2 0,-1 3 0,0-2 129,-2-6-129,1 5 0,3-5 0,-2-3 0,5-3 0,-2-3 0,4-8 129,3 0-129,3-7 0,1 1 0,3-11-129,2 2 129,12-20 0,-21 32 0,21-32-129,-14 30 129,14-30 0,-10 26 0,10-26 0,0 0 0,-11 25 0,11-25 0,0 0 0,0 0-129,0 0 129,0 0 0,0 0-129,0 0 129,0 0 0,0 0 0,0 0 0,0 0 0,0 0 0,0 0 129,-3-12-129,3 12 0,0 0 129,-2-29-129,2 29 0,0 0 129,-8-25-129,8 25 0,0 0 0,-21-12 129,21 12-129,0 0 0,-28-2 0,28 2-129,-26 6 129,26-6 0,-30 25-129,10-2 129,-1 1-129,-2 4 129,4 10-129,-4-1 129,3 4 0,1 3 0,-2 4 0,5-2 0,0-1 0,4 2 0,2 0 0,5 1 0,3-8 0,2 3 0,0-2 0,3-3 0,8-2 0,3-3 0,3-4-129,2-6 129,4-2 0,5-6 0,1-9 0,-1-6 0,5 0 0,-4-13 0,4-7 0,-1-9 0,1-8 129,-7-8-129,-4-6 0,1-7 0,-9-2 129,-4-8-258,-5 2 258,-5 2-258,0 6 129,-8-1 0,-5 9 0,-1 11 0,-3 7 0,1 9 0,16 23-129,-29-24 0,29 24-129,-23-11-129,23 11-516,-20 0-258,20 0-645,0 0-516,0 26-1161,0-26-1290,0 0 517</inkml:trace>
          <inkml:trace contextRef="#ctx0" brushRef="#br0" timeOffset="8305.4751">14693 8954 258,'-10'48'3354,"15"-4"387,-10-15-2580,5 8-1290,1 3 0,10 5 129,8 5 129,0 7-129,3 3 129,5 7 258,0-4-129,1 3 0,2 5 258,1-1-129,0 2 129,2-3-129,-5 1-129,1-9 129,-3 0-258,0-4 0,-3-7 0,-2-9 0,-4-3-129,-6-13 0,1-3 0,-12-22 129,10 27-129,-10-27 258,0 0-129,0 0-129,0 0 129,0 0 0,0 0 0,0 0 0,0 0 258,0 0-387,0-12 129,0 12-129,0 0 129,0-23-129,0 23 0,0-20 129,0 20-129,-5-21 129,5 21 0,0 0 0,0 0-129,-21-19 129,21 19 0,-19-6 129,19 6-129,-31 0-129,31 0 0,-37 15 129,16 2-258,-5 3 129,0 9 0,-1 3 0,4 5 0,-6 8 0,6 3 0,-3-3 0,7 7 129,2-2-258,1 2 129,4 5 0,5-4 0,2 1 0,5-5 0,0-2-129,7-3 129,8-2-258,3-6 258,6-7 0,2-2-129,3-10 129,4-6 0,4-8 0,-2-3 129,3-8-129,3-12 0,1-10 258,-2-9-258,2-7 0,-4-6 0,0-9 0,-7-10-258,-3-2 258,-7 0-258,-7 0 129,-11 0 0,2 8-129,-8 5 129,-2 16-387,-18 0-129,13 21-774,-23-1-903,2 3-1935,13 25 258</inkml:trace>
          <inkml:trace contextRef="#ctx0" brushRef="#br0" timeOffset="9377.5364">14960 8682 2451,'0'0'3483,"0"0"0,0 0-2967,9 15-645,-9-15-129,38 25 645,-12-5-258,4 4 258,4 5 0,5 11 0,4 1-129,2 8 387,9 12-258,-4 0 129,9 8-258,-5 0 0,5 4 129,-3-5-258,8 9 129,-12-7-129,9-3 0,-9 0 0,3-2 0,-1-2-129,-3 0 258,-5-5-129,3-7 0,-4-3-129,-7-2 0,1-9 0,-6-1 0,1-8 0,-6-3 0,-4-8 129,-3 0-129,-21-17-129,30 23 129,-30-23 129,20 14-129,-20-14 0,0 0 0,0 0 0,0 0 0,0 0 129,0 0 0,0 0 0,0 0 0,0 0 0,0 0 258,0 0-129,0 0 0,0 0-129,0 0 0,-1-13 0,1 13 0,-23-16 0,23 16-129,-33-20 129,33 20-129,-36-9 0,13 5 0,1 4 0,-3 4 0,1 12 0,-4 5-129,4 6 0,0 6 0,-2 2 129,5 4-129,-2 7 129,6 2-129,1 4 129,4 0 0,3 5 0,6-4 0,3 4 0,0-1 0,12-5 0,4-7 0,6-3 0,6-6-129,7-7 129,-1-7 0,6-12 0,2-4 129,1-5-129,1-8 0,1-15 129,-2-8 0,3-10 0,-3-4-129,-3-10 0,-4-8 0,-4-3 0,-10-6-258,-5-5 0,-17-10-258,0 11-129,-10-6 0,-7 22-258,-18-5-387,4 24-903,-13 20-2322,-18-1 387</inkml:trace>
        </inkml:traceGroup>
      </inkml:traceGroup>
    </inkml:traceGroup>
    <inkml:traceGroup>
      <inkml:annotationXML>
        <emma:emma xmlns:emma="http://www.w3.org/2003/04/emma" version="1.0">
          <emma:interpretation id="{41296A4A-2584-418E-A323-4DFD7AE63570}" emma:medium="tactile" emma:mode="ink">
            <msink:context xmlns:msink="http://schemas.microsoft.com/ink/2010/main" type="paragraph" rotatedBoundingBox="16415,13662 19172,13906 18991,15952 16233,15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74EF45-ABCD-438E-9A06-CCCEC7493CC0}" emma:medium="tactile" emma:mode="ink">
              <msink:context xmlns:msink="http://schemas.microsoft.com/ink/2010/main" type="line" rotatedBoundingBox="16415,13662 19172,13906 18991,15952 16233,15708"/>
            </emma:interpretation>
          </emma:emma>
        </inkml:annotationXML>
        <inkml:traceGroup>
          <inkml:annotationXML>
            <emma:emma xmlns:emma="http://www.w3.org/2003/04/emma" version="1.0">
              <emma:interpretation id="{88E5BD2F-B512-4472-9E6A-D6D9F8F1C9E8}" emma:medium="tactile" emma:mode="ink">
                <msink:context xmlns:msink="http://schemas.microsoft.com/ink/2010/main" type="inkWord" rotatedBoundingBox="16415,13662 19172,13906 18991,15952 16233,15708"/>
              </emma:interpretation>
              <emma:one-of disjunction-type="recognition" id="oneOf3">
                <emma:interpretation id="interp15" emma:lang="en-US" emma:confidence="0">
                  <emma:literal>of</emma:literal>
                </emma:interpretation>
                <emma:interpretation id="interp16" emma:lang="en-US" emma:confidence="0">
                  <emma:literal>off</emma:literal>
                </emma:interpretation>
                <emma:interpretation id="interp17" emma:lang="en-US" emma:confidence="0">
                  <emma:literal>686</emma:literal>
                </emma:interpretation>
                <emma:interpretation id="interp18" emma:lang="en-US" emma:confidence="0">
                  <emma:literal>bbd</emma:literal>
                </emma:interpretation>
                <emma:interpretation id="interp19" emma:lang="en-US" emma:confidence="0">
                  <emma:literal>oft</emma:literal>
                </emma:interpretation>
              </emma:one-of>
            </emma:emma>
          </inkml:annotationXML>
          <inkml:trace contextRef="#ctx0" brushRef="#br0" timeOffset="12480.7139">11607 11005 903,'5'24'1290,"-2"8"-129,-1-6-129,3 9-129,-3 1-129,3 13 0,2 7-258,0 6-387,2 5 129,-1 9 0,1-4-129,2 7 0,-3-2 129,-1-6-129,-2-4 258,2-3-129,-3-11 0,1-9 129,-3-5-258,3-10 0,-5-9 0,0-20 0,3 23-129,-3-23 0,0 0 0,0 0 0,0 0 0,0 0 258,0 0 0,0 0-129,0 0 258,0 0 258,0 0 0,0 0 129,0 0 0,0 0 0,0 0-129,0 0-129,0 0 129,0 0-387,0-12 129,0 12-258,0 0 0,-24-16 129,24 16-129,-28-13 258,28 13-258,-29 0 0,10 0 0,0 8 0,1 8-129,-1 4 0,2 6-129,-2 2 129,0 7 0,1 6 0,1 0 0,1 4 0,2 4 0,-1 0 0,4 3 0,4-2 0,0-2 0,6-6 0,1 5 0,0-2-129,8-4 129,6-4-129,2 1 258,6-8-258,6 2 0,0-3 0,3-9-129,4-3 258,0-6 0,1-6-129,6-5 129,-1 0 0,-1-12 129,4-13-129,-6-8 258,0-7-129,-1-7-258,-6-4 258,-5-8-258,-2-7 258,-5-4-129,-7-2-129,-3-2-129,-7-3 129,-2 6 129,-5 0-129,-7 14 129,-13 1-129,3 19 0,-10 4-129,3 18-129,-13 1-516,9 14-516,-14 0-903,9 9-2064,5 17-387</inkml:trace>
          <inkml:trace contextRef="#ctx0" brushRef="#br0" timeOffset="11284.6455">11593 11005 1161,'0'0'1419,"0"0"0,0 0 129,-21-8 129,21 8-258,0 0 129,0 0-258,0 0 258,0 0-516,0 0 0,0 0-516,0 0-129,0 0-129,0 0 0,0 0-129,0 0 0,0 0 0,-16-19 129,16 19-129,0 0 0,0 0 0,0 0 0,0 0 0,0 0 0,0 0 0,0 0-129,0 0 129,-12-18 129,12 18-129,0 0 0,0 0 129,0 0-129,0 0 129,0 0 0,0 0 0,0 0-129,-3 12 0,3-12 0,-9 19 0,9-19 0,-17 34-129,4-7 0,-2 8 0,-6 1 129,-2 7-129,-3 3 0,-5 2 129,0 2 0,-6-2-129,1-3 0,1 4 0,1-4 0,-5-5 0,3 2 0,1 1-129,-3-6 129,5 6 0,-3-2-129,-1-3 258,6 2-129,0-4 129,1-8-129,6 1 0,1 1 0,2-7 129,4-3-129,0-3 0,17-17 129,-26 33-129,14-12 0,12-21-129,-21 23 129,21-23 0,-16 20 0,16-20 0,0 0 0,0 0-129,0 0 129,-12 21 0,12-21 0,0 0-129,0 0 129,0 0 0,0 0-129,0 0 0,0 0 0,0 0 0,0 0 0,0 0 129,0 0-129,0 0 129,0 0-129,0 0 129,0 0-129,0 0 129,0 0 0,0 0 0,0 0-129,0 0 129,0 0 0,0 0 0,0 0 0,0 0 0,0 0 0,0 0 0,0 0 129,0 0-129,0 0 129,0 0-129,0 0 0,0 0 129,0 0-129,0 0 0,-7-13 129,7 13-129,-10-20 0,10 20 0,-18-24 0,18 24 129,-31-21-129,10 8-129,-1 4 129,-3 8 0,1-4 0,-4 1-129,2 4 129,4 0-129,-4 5 129,1 7-129,4 1 129,1 6-129,0 6 0,3 0 129,0 7-129,3 6 0,3 1 129,1 2-129,1 5 129,4-1 0,3-1-129,2 3 258,0-4-258,0-4 129,4-1 0,6-4 0,6 6 0,1-10 0,6 3 0,-1-10 0,11 3 0,-3-8 0,10-1 0,0-11 0,1-4 0,5-2 0,-3-10-129,2-11 129,-10-7-129,5-5 129,-7-13-129,-2-3 129,-5-8-129,-3-5 129,-3-1 0,-7-5-258,-5 5 129,-6 0 0,-2 13 0,-2 1 0,-8 12-129,-11 1-516,21 36-258,-40-33-387,40 33-903,-42 5-1548,16 3-903</inkml:trace>
          <inkml:trace contextRef="#ctx0" brushRef="#br0" timeOffset="13620.7791">11575 10899 903,'0'0'3483,"0"0"129,0 0-3354,0 0-258,0 0-129,0 0 258,0 0 0,0 0 129,13 0 258,-13 0-129,27 30 387,-9-11-129,6 19-129,4-3 129,5 12 0,3-5-387,9 14 129,0-6 129,9 11-129,0-1-129,2 2-129,-4-4 258,5 5-258,0-6 0,-1 2-129,5-4 129,-8 0-258,10-6 258,-6-2-129,0-4 129,1-1-129,-4 3 0,-4-8 129,-3-2-129,0-1 0,-7-6 0,-6 0 0,-3-5 0,-6-7 0,-8-2 0,-17-14 0,26 16 129,-26-16 0,0 0 129,0 0 258,0 0-129,0 0 0,0 0-129,0 0 129,0 0 0,0 0 0,0 0-258,0 0 0,0 0-129,0 0 0,-15-5 129,15 5-129,-26-14 0,26 14 129,-35-6-129,12-2 0,1 1 0,-4 7 0,0 0 0,-4 0-129,1 5 129,-1 2 0,1 6 0,-4 5-129,5 4 129,0 2 0,4 4-129,1 4 129,2 8-129,7 2 129,1 6 0,6-3 0,1 4-129,6-1 129,0 1 129,0-8-258,13 0 258,2-5-258,8-5 129,1-5-129,7-5 129,1-2-129,6-10 129,2 1-129,-2-7 129,0-3 129,-2-8-129,3-10 129,-5-3-258,-1-9 258,-5-4-129,-2-3 129,-3-4-129,-6-2 0,-3-2 0,-7 0 0,-5-3 0,-2-1 0,-2 0-129,-12 0 129,0 5-129,-7 3-258,2 5 129,-7 3-387,26 33-645,-54-37-1290,23 25-1806,7 12-387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9:42.8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51A2A3-AE29-4DC2-9C5D-9C9D720C8BB0}" emma:medium="tactile" emma:mode="ink">
          <msink:context xmlns:msink="http://schemas.microsoft.com/ink/2010/main" type="inkDrawing" rotatedBoundingBox="5944,13817 8618,15248 7273,17760 4600,16330" hotPoints="7898,15866 6409,17355 4920,15866 6409,14378" semanticType="enclosure" shapeName="Circle">
            <msink:sourceLink direction="with" ref="{A354C06D-80E3-4691-9D48-F291D66AAC62}"/>
            <msink:destinationLink direction="with" ref="{7CFD4647-F2FA-4610-858C-A7AC03654A0D}"/>
          </msink:context>
        </emma:interpretation>
      </emma:emma>
    </inkml:annotationXML>
    <inkml:trace contextRef="#ctx0" brushRef="#br0">1273 30 1,'-36'29'128,"17"-11"1,-2-3 129,4 1 0,-4 3-129,0 3 0,0-2 0,2 1 258,-2 2-129,-7-2 129,6 1-258,-2 6 0,1-1 129,-1-2 0,1 0-129,-1 2 129,3-3-129,0 1 0,2 2 258,0-8-258,-2 1 129,4 0 0,-2 4 0,0-4 0,-2 3 129,3-6-129,-1 5 0,19-22 0,-34 36-129,18-16 258,-3-5-258,0 4 129,3-2-129,0 2 0,1 0-129,-1-2 129,2 2 258,-3 2-387,5-4 129,12-17 0,-28 33 0,28-33-129,-33 36 129,33-36 0,-31 36-129,15-16 258,1 0-129,-3 1-129,3 3 129,-1 1-129,2-5 0,-2 4 0,3 1 129,-3-2-129,0 0 0,2 3 129,1 0-129,-3-2 0,0 8 129,1-8 129,3 4-258,-6 0 258,6 3-258,-2-3 258,4 1-258,-4-2 129,3 1 129,-1 1-129,4 0-129,-5-2 0,5 6 0,1-4 129,-2-1-258,0 0 258,6 3-129,-2-4 0,0 1 0,3 0 0,-3-3 129,3 4-129,2-2 258,0-3-129,0 4 129,0 0-129,0-1 0,0 8 0,2-9-129,-1 2 129,5 0-129,-5 0 0,3-3 0,-1 0 0,-1 3 129,1-7-129,1 6 0,1-3 0,-1-3 0,3 3 0,0 0 0,1-3 0,1 0 0,3-1 0,0 1 0,2-4 0,2 6 0,1-5 0,2 3 0,4-3 0,-1-3 0,3-1 0,1-2 129,1-2-129,3-2 0,1-2 0,2 1 0,2-3 0,-2-1 258,3 2-258,-1-4-258,0-1 258,-1 5 0,1-3 0,0-1 0,-4-1 0,4 4 0,-4-3 0,0 1 0,-5-1 0,4 3 0,-6 0 0,2-2 0,-3 0 0,-1-1 0,4 3 0,-3-2 0,5 3 0,-6-2 0,4 0 0,0 3 0,2-4 0,2 1 0,-3 2 0,-1-3 0,1 4 0,0-2 0,-1-2 258,4-1-516,-6 4 516,0-3-258,2-2 0,2 5 0,0-5 0,2 1 0,-1 2 129,2-1-129,1 0 0,2-2 0,1 1 0,1-1 129,4 0-129,-1 3 129,-3-3-129,4 0 0,-2 0 129,2 0-129,-4-3 0,1 3 0,-2-3 0,1-3 0,-3 1 0,0 3 0,0-3 129,-2 4-129,-3-1 0,2-3 0,1 1 0,-5 3 0,2-1 0,-1 1 0,1 1 0,-4-4 0,4 3 0,2 1 129,-4 0-129,0 0-129,0 0 129,3 0 0,-3 0 129,6 0-129,-6-4 0,1 0 0,1-3 0,-2-1 258,6 1-258,-3-6 129,1-1-129,-1-1 0,-3-5 129,4 0-129,-4-1 129,-2-5-129,-1-2 129,-3-1-129,1-4 0,-5 3 129,3-6-129,-5 1 0,-2-3 129,-2-1-258,-1 1 258,-4-1-129,0 1 0,-5-3-129,0 2 258,-1 3-129,-10-5 0,-1 5 0,-5-5 0,1 8 129,-5-3-129,1 3 0,-5-4 129,4 4-129,-6-2 0,4 3 258,-6 0-258,2-4 0,-2 6-258,-1-2 516,1 0-516,-2-1 258,5 1-129,-4 0 129,4-1-129,0 0 129,-2 1 0,2-6 0,0 6 0,-3-1 0,4-3 0,-2 0 0,-5-2 0,3 3-129,1-1 258,4 0-258,-6-1 129,4-4 0,-2 0 129,2 4-129,2 2 0,0 1 0,-4-6 0,2 7 0,2 1 0,-2-5 0,-2 7 0,2-6 0,-4 1 0,3-1-129,2 2 129,-6-4 0,2 2 0,-3 1 129,3 0-129,-4 4 0,5-1 0,-3 1 0,0 4-129,3 0 129,0 3-129,2-1 129,0 5-129,3 3 0,1-2 129,-1 3 0,2 3-129,2 1 0,-2 8 129,21 4-258,-31-17 129,31 17 0,-31-11 0,31 11 0,-30-5 129,30 5-129,-24-8 129,24 8-129,-21-7-129,21 7 129,0 0-129,-22-6 0,22 6-258,0 0 129,0 0-258,0 0 129,0 0-258,0 0-645,0 0-903,0 29-1419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9:52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5500B0-CCE1-4B34-A549-EC57E8474FB5}" emma:medium="tactile" emma:mode="ink">
          <msink:context xmlns:msink="http://schemas.microsoft.com/ink/2010/main" type="inkDrawing" rotatedBoundingBox="681,15341 3625,13919 4659,16059 1714,17482" hotPoints="4243,15574 2819,16997 1396,15574 2819,14150" semanticType="enclosure" shapeName="Circle">
            <msink:sourceLink direction="with" ref="{00E45D0A-5D78-45AF-A143-5ED7F0EFFF14}"/>
            <msink:destinationLink direction="with" ref="{7CFD4647-F2FA-4610-858C-A7AC03654A0D}"/>
          </msink:context>
        </emma:interpretation>
      </emma:emma>
    </inkml:annotationXML>
    <inkml:trace contextRef="#ctx0" brushRef="#br0">2053-8 1,'0'0'515,"0"0"-773,0 0 516,0 0 0,0 0 516,-14-7 258,14 7 258,0 0-129,0 0 258,-28 0 129,28 0-258,-19 0-387,19 0-258,-21 4-258,21-4-129,-24 8 129,24-8-258,-23 8 0,23-8 0,-29 13 0,29-13 0,-33 14 258,15-6-258,-2-2 129,-3 7-129,-1-5 258,-4 4-129,0-2-129,0 4 0,-5 0 129,4 7-129,-6-3 0,0 3-129,-6 7 258,4 2-258,-10 8 0,4 3 0,-4-1 0,0 4-258,-3 4 258,1 2 0,1-5 0,-1 5 0,2-3 0,2-3 258,0 3-516,3-3 516,-1 7-258,1-7 0,2 7 0,0-3 0,2-1 0,0 2 0,2 1 0,-1-4 0,2-2 0,1 3 0,1-8 0,0 4 129,5-6-129,-3 0 0,3 0 129,2-1-258,2 0 258,1 0-258,1-3 129,1 4-129,-2-2 129,8 2-258,-5-3 258,5 1 258,-4-1-516,5-1 516,-4 2-516,5-2 516,-1 0-516,0-1 516,-2-4-258,6 1 0,-2-3 0,1 1 0,-1-5 0,5 0 0,7-22 0,-16 36 0,16-36-258,-13 29 258,13-29-129,-6 17 129,6-17-129,0 0 129,0 24-129,0-24 0,2 21 0,-2-21 0,17 16 129,-17-16-129,30 25 129,-30-25-129,36 22 129,-11-14 0,3 0 0,1 6 0,4-3 0,0-2 0,7-4 129,-2 3-129,5-1 0,1-2 0,1-2 0,2 2 129,-2-3-129,5-1 129,-5-1-129,8 4 0,-5-4 0,1 1 129,3-1-129,0 0 0,0-1 0,0-3 0,-2 1 0,4-2 0,-5 2 129,5-2-129,-2 2 0,2-2 129,3-2 0,0 1 0,7-5 129,-1 3-129,1 0-129,2-1 129,-3-3-129,-1 7 0,-3-5 0,-2 4-129,-1-5 258,-2 6-129,-2-6 0,0 5 0,-2-2 0,4 0 0,-2 0 0,-3 0 0,-2-3 0,-2 5 0,-2 0 0,-3-3 0,-2 3 0,-3 4 129,0-6-129,-2 0 0,-6 4 0,6-4 0,-1 4 0,-3 0 0,2-3 129,-1 2-129,-1 5 0,3-8 0,2 0 129,-2 3-129,-5-3 129,3-2 0,-4 0-129,7-2 129,-11-8 0,4 5 129,-5-5-129,2-1 0,-6 0 0,1 0-129,-6-11 258,-2 7-129,-1-8-129,0-3 129,-6-9-129,0 3 129,-3-2-129,4-1 129,-4 6 0,0-5-129,0 3 0,-5 1 129,-2 5-129,-4 4 0,1-1 0,-2 1 129,-4-2-258,2 3 258,-1-3-129,-3 0 0,1 3 129,-2-4-129,-2-2 0,-2 3 258,1-4-258,-2 1 0,-1 3 0,4 1 129,-3-1-129,3 8 0,-1-6 0,4 3 0,1 0 0,-2 0 0,3 0 0,-5 1 0,6-1 0,-4 0 0,3-1 0,-3 5 129,0 0-129,3-1-129,1 2 129,-3 1 0,3-3 0,-1 1 0,0 0 0,1-5 0,-1-2-129,-1-2 258,-2 0-129,0-1 0,0 1-387,0 3 645,-1-2-645,3 9 516,-2 0-258,3 3 129,16 20 0,-27-31 0,27 31 0,-28-22 129,28 22-129,-25-19 0,25 19-129,-19-13 129,19 13 0,-19-8 129,19 8-258,0 0 129,0 0 0,-17-9 0,17 9 0,0 0 0,0 0 0,-19-4-129,19 4 129,0 0 0,-23-3 0,23 3 0,0 0 0,-22-5 0,22 5 0,-18 0 129,18 0-129,-19-7-129,19 7 129,-21-3-129,21 3 0,-24 0 0,24 0 0,-29-3-129,29 3-129,-28 0-258,28 0 0,-31 0-645,31 0-774,-26 19-1548,26-19-903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9:59.0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FD4647-F2FA-4610-858C-A7AC03654A0D}" emma:medium="tactile" emma:mode="ink">
          <msink:context xmlns:msink="http://schemas.microsoft.com/ink/2010/main" type="inkDrawing" rotatedBoundingBox="3463,14165 6984,12611 7028,12709 3506,14263" semanticType="connector" shapeName="Other">
            <msink:sourceLink direction="with" ref="{3D5500B0-CCE1-4B34-A549-EC57E8474FB5}"/>
            <msink:sourceLink direction="with" ref="{1E51A2A3-AE29-4DC2-9C5D-9C9D720C8BB0}"/>
          </msink:context>
        </emma:interpretation>
      </emma:emma>
    </inkml:annotationXML>
    <inkml:trace contextRef="#ctx0" brushRef="#br0">3546 17 1,'0'0'2321,"0"0"-773,0 0-258,0 0-129,0 0-129,0 0-129,0 0-129,0 0-258,0 0 258,-12-12 0,12 12 0,0 0-387,0 0 129,0 0-258,0 0 0,-21-4 0,21 4 129,0 0-129,0 0-129,-19-1 129,19 1 0,0 0 258,-22 0-258,22 0 0,-21 0 0,21 0-129,-23 0 129,23 0-129,-22 0-129,22 0 0,-26 0 129,26 0-129,-31 6 0,31-6 0,-32 9 0,13-4 129,-2 4-129,-3-1 0,2 1 0,-3-2 0,-3 4 0,-1 7 0,-2-7 0,-4 6 0,-1-1 129,-3-1-129,3 4 0,-4 1 0,0 1 0,0-6 0,0 6 129,2-2-258,-5-2 129,1 4 129,0-2-129,-1-2 0,-1 2 0,1 7 0,-2-5-129,0 2 258,1-2-258,4 4 129,-5 3-129,2-2 129,-4-1-129,0-6 129,0 3-129,-1-3 129,-1 3 129,2-3-129,0-1 0,1-2 0,0 4 0,1-5 0,2-1 0,-1 2 0,5 1 0,-5-2 0,4-2 0,0 2 0,-3-1-129,1 1 129,2 3 129,-3-3-129,0 5 0,-1-3 0,-1 0 0,3 4 0,1-4 0,-4 2-129,-1 1 129,1 1 0,-2-1 0,1 4 0,-10 1 0,4 1 0,-2-1-129,0 3 129,-1 0 0,4-2 0,-1 0 0,4-1 0,3-3-258,-1 1 258,3 2 0,5-4-129,-2 0 129,2-1-129,3-4 0,2 3-129,-5-3 129,10 2-258,-5-10 0,12 7-129,-6-9-129,27-6-387,-37 14-516,37-14-774,0 0-1032,0 0-516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30:00.2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825283-6242-4112-B76E-75FBAE54C602}" emma:medium="tactile" emma:mode="ink">
          <msink:context xmlns:msink="http://schemas.microsoft.com/ink/2010/main" type="writingRegion" rotatedBoundingBox="2511,12294 16865,11070 17285,15988 2930,17213"/>
        </emma:interpretation>
      </emma:emma>
    </inkml:annotationXML>
    <inkml:traceGroup>
      <inkml:annotationXML>
        <emma:emma xmlns:emma="http://www.w3.org/2003/04/emma" version="1.0">
          <emma:interpretation id="{AFA42220-37C8-41A1-98EB-836B0D37802C}" emma:medium="tactile" emma:mode="ink">
            <msink:context xmlns:msink="http://schemas.microsoft.com/ink/2010/main" type="paragraph" rotatedBoundingBox="6070,13846 7130,11777 7911,12177 6851,142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449186-B356-45D8-B49C-B3660CF29EBD}" emma:medium="tactile" emma:mode="ink">
              <msink:context xmlns:msink="http://schemas.microsoft.com/ink/2010/main" type="line" rotatedBoundingBox="6070,13846 7130,11777 7911,12177 6851,14246"/>
            </emma:interpretation>
          </emma:emma>
        </inkml:annotationXML>
        <inkml:traceGroup>
          <inkml:annotationXML>
            <emma:emma xmlns:emma="http://www.w3.org/2003/04/emma" version="1.0">
              <emma:interpretation id="{A354C06D-80E3-4691-9D48-F291D66AAC62}" emma:medium="tactile" emma:mode="ink">
                <msink:context xmlns:msink="http://schemas.microsoft.com/ink/2010/main" type="inkWord" rotatedBoundingBox="6070,13846 7130,11777 7911,12177 6851,14246">
                  <msink:destinationLink direction="with" ref="{1E51A2A3-AE29-4DC2-9C5D-9C9D720C8BB0}"/>
                </msink:context>
              </emma:interpretation>
              <emma:one-of disjunction-type="recognition" id="oneOf0">
                <emma:interpretation id="interp0" emma:lang="en-US" emma:confidence="0">
                  <emma:literal>10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10,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0,</emma:literal>
                </emma:interpretation>
              </emma:one-of>
            </emma:emma>
          </inkml:annotationXML>
          <inkml:trace contextRef="#ctx0" brushRef="#br0">707 8 1,'0'0'644,"0"0"-386,0 0 258,0 0-258,0 0 387,0 0 0,0 0-129,0 0 129,0 0 129,0 0 0,0 0 258,-14-17-258,14 17-129,0 0 129,0 0-129,0 0 0,0 0 129,0 0-258,0 0 0,-21 0-258,21 0 0,0 0 129,0 0-258,-19 16-129,19-16 0,-19 29 129,7-9-129,0 8 129,-6 5-258,3 3 258,-6 6-258,0 2 258,-3 5-129,-2-4 0,-4 5-129,4-6 129,-5 4 0,3-5 0,-1-2 129,-3 1-129,5-2 0,-3 1 0,4-6 0,0 1 0,2-3 0,-2-2 0,1-3 0,4 5-129,4-7 129,-2-1 0,5-3 0,2 0 0,12-22 0,-21 33 0,21-33 0,-12 24 0,12-24 0,-9 22-129,9-22 0,0 0 129,-5 24-129,5-24-129,0 0 129,0 16 0,0-16-129,0 0 0,0 0-387,7 20-129,-7-20-387,0 0-1032,19 14-1548</inkml:trace>
          <inkml:trace contextRef="#ctx0" brushRef="#br0" timeOffset="-2756.1577">891-963 258,'-28'-16'1419,"28"16"-129,-35-20-129,35 20 258,-33-11 0,33 11 0,-27-6-258,27 6 129,-30 0-645,30 0 129,-28 0-129,28 0-387,-28 5 0,28-5-258,-29 20 0,12-3-129,1 6 129,-3 3 0,-2 5 0,-1 9 0,-1-3-129,4 4 258,-4 2-258,1-2 258,3 1-258,1-6 129,6 4 0,0-10-129,7 3 129,-2-1-129,5-8 129,2 1-129,0-2-129,7-1 258,2 5-129,6-5 129,-1 3-129,7-5 129,2 4 0,1-1 0,2-2 0,5 1 0,0-3 0,6-4 129,-4 0-129,3-1 129,-3-3 129,4-2-129,-1-4 0,2-2 0,-3-3 0,-2 0 0,-3 0 258,8 0-129,-5-9 0,1-2 0,-9 0-129,4-2 258,-6-1-258,6 2 129,-8-6-129,-3 4 129,-3-5 0,-15 19 129,25-28-129,-25 28 0,17-39 129,-7 18-129,-5-1-129,1 1 0,-5-3 0,5 0 0,-6-5-129,1 3 258,-1 0-258,0 1 0,0-4 129,-7 0-129,0 1 129,-1 1-129,-4-2 0,1 5 0,-1-1 0,0-3 0,0 4-129,0 2 129,-1-1-129,-2 3 129,3-1-258,-2 4 258,14 17-129,-26-32 0,26 32 0,-31-32-129,31 32 0,-32-28-129,32 28-258,-33-23 129,33 23 0,-36-20-387,36 20-516,-33-10-387,33 10-903,-28 0-1548,-1-4 130</inkml:trace>
        </inkml:traceGroup>
      </inkml:traceGroup>
    </inkml:traceGroup>
    <inkml:traceGroup>
      <inkml:annotationXML>
        <emma:emma xmlns:emma="http://www.w3.org/2003/04/emma" version="1.0">
          <emma:interpretation id="{E168D838-7CAE-4474-8AB4-405095453DAB}" emma:medium="tactile" emma:mode="ink">
            <msink:context xmlns:msink="http://schemas.microsoft.com/ink/2010/main" type="paragraph" rotatedBoundingBox="3021,13105 16938,11918 17164,14572 3247,15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AC4069-99C5-43C1-8A55-550F62DAB4B2}" emma:medium="tactile" emma:mode="ink">
              <msink:context xmlns:msink="http://schemas.microsoft.com/ink/2010/main" type="line" rotatedBoundingBox="3021,13105 16938,11918 17164,14572 3247,15758"/>
            </emma:interpretation>
          </emma:emma>
        </inkml:annotationXML>
        <inkml:traceGroup>
          <inkml:annotationXML>
            <emma:emma xmlns:emma="http://www.w3.org/2003/04/emma" version="1.0">
              <emma:interpretation id="{AADAC240-17AE-4BB7-9A3D-FA2494FE12C7}" emma:medium="tactile" emma:mode="ink">
                <msink:context xmlns:msink="http://schemas.microsoft.com/ink/2010/main" type="inkWord" rotatedBoundingBox="3152,12652 11326,12746 11300,15007 3126,14912"/>
              </emma:interpretation>
              <emma:one-of disjunction-type="recognition" id="oneOf1">
                <emma:interpretation id="interp5" emma:lang="en-US" emma:confidence="0">
                  <emma:literal>on.</emma:literal>
                </emma:interpretation>
                <emma:interpretation id="interp6" emma:lang="en-US" emma:confidence="0">
                  <emma:literal>old.</emma:literal>
                </emma:interpretation>
                <emma:interpretation id="interp7" emma:lang="en-US" emma:confidence="0">
                  <emma:literal>ood</emma:literal>
                </emma:interpretation>
                <emma:interpretation id="interp8" emma:lang="en-US" emma:confidence="0">
                  <emma:literal>oho</emma:literal>
                </emma:interpretation>
                <emma:interpretation id="interp9" emma:lang="en-US" emma:confidence="0">
                  <emma:literal>000)</emma:literal>
                </emma:interpretation>
              </emma:one-of>
            </emma:emma>
          </inkml:annotationXML>
          <inkml:trace contextRef="#ctx0" brushRef="#br0" timeOffset="2610.1492">-88 1296 1,'-52'0'902,"24"0"388,2 3-129,2 3 129,1 1-129,4 2 0,19-9-516,-33 14-129,33-14-258,-17 19-129,17-19-129,-11 23 0,11-23 0,-3 33 0,3-10 0,0-5 0,0 10 0,3-4 0,6 4 0,-2-7 0,3 6 0,6-6 0,-4-1 0,4-3 0,-16-17 0,34 27 0,-34-27 0,37 22 0,-16-14 0,-2 3 0,7-8 129,-4-3-129,8 0 0,-4 0 258,5 0-258,-1-8 129,-1-2 0,4-6 0,-7 3 129,5 2 0,-6-6-129,1 5 129,-5-4 0,1 1 0,-22 15 129,35-26-129,-23 6 258,-12 20 0,19-37-129,-19 37 129,5-41-258,-5 21 258,0-11-258,-3 6 0,-9 0-129,0 1 0,-8 1 129,5 2-129,-4 1-129,1-1 129,-2 8-258,-3-2 0,0 4-387,-3 1 129,4 6-258,-8-5 0,9 9-258,-5-5-645,26 5-1419,-22 1-1419</inkml:trace>
          <inkml:trace contextRef="#ctx0" brushRef="#br0" timeOffset="5439.3111">1285-211 1,'45'16'902,"-22"-4"130,8-1 129,-2 3-129,8-2 0,1 3-129,5-2 0,4 7-129,2-3-129,8 2-387,2-2 129,2 4-129,-2-5 0,7 7 0,-11 7-129,13-2 0,-7 2 0,12 1-129,-14 2 129,8 8-129,1-1 129,0-3-129,3-2 0,-5 2 258,7-3-258,-16 4 0,20-4 0,-15-1 129,4 2-129,0-1 0,-2 6 0,-5-7 0,-1 5 129,1-3-129,-4 6 0,2-7 0,-3 5 0,-3-3 0,1-3 129,-2 3-129,-3-3 0,1 3 0,-8-11 0,5 6 0,-3-9 0,-4 5 0,2-5 0,-5 0 129,1-2-129,-3-1 0,0-3 0,-3 3 129,-1-2-129,4 2 0,-5-5 0,2 2 129,-3 0-129,-1 0 0,2-3 258,-3 3-258,-1-3 129,2-1-129,-4 1 129,1-2-129,-4 8 0,5-3 0,-3-3 0,2-1 0,-23-12 0,38 25 0,-38-25 0,31 24 0,-31-24 0,28 12 0,-28-12 0,23 12-129,-23-12-258,0 0 129,24 10-258,-24-10-774,0 0-1290,24 3-1677</inkml:trace>
          <inkml:trace contextRef="#ctx0" brushRef="#br0" timeOffset="4152.2374">4630 1623 1419,'-16'-3'2064,"16"3"-258,0 0 258,-29-11-516,29 11-387,-30-6-387,30 6-258,-33-2-129,33 2-129,-36 0 0,17 0-129,-4 0 258,6 0-129,-6 2 0,2 9 0,1-2 0,-1 5-129,3-7 0,-4 8-129,22-15 0,-33 27 0,33-27-129,-23 25 129,23-25 0,-19 24 0,19-24-129,-5 28 129,0-9-258,5-19 258,0 35 0,0-35-129,0 40 129,0-40 0,8 36-129,-6-20 129,7 4 0,-6-2 0,8 5-129,-4-5 129,-7-18 0,20 35-129,-20-35 129,28 24 0,-9-11 0,2-2 129,-2-9-129,4 8 129,-1-10 129,6 3 0,-4-3 0,4 0 0,-5-2 129,8-6-258,-8 3 258,8-6-258,-9-1 129,4-1-129,-1-5 0,-1 0 129,6 1-258,-4-3 129,-2-7 258,-1 8-258,-3-8 129,-2 6-129,-3 0 129,-3 2-129,-6-9 129,-1 8 0,-5-6-129,0-5 129,-4 2-129,-4-4-129,-11 6 0,3-2 0,-8 0-129,-4-3 129,-3 11-258,-9 3 129,7 1-258,-14 3 129,12 4-258,-15-3-129,12 13-258,-9 0-387,19 7-774,-10-1-1935,7-6-774</inkml:trace>
          <inkml:trace contextRef="#ctx0" brushRef="#br0" timeOffset="1284.0734">-2959 1291 645,'-23'-11'1032,"2"3"258,21 8-129,-41-8 258,23 8-129,-8-1-129,9 1-258,-7 0-516,4 0 129,1 0-387,19 0 0,-29 9-129,29-9 129,-28 12-129,28-12 0,-24 15 0,24-15 0,-16 19-129,16-19 129,-16 17 0,16-17-129,-8 27 129,8-27 0,-7 28 0,7-28 0,-2 33 0,2-33 0,0 36 0,0-16-129,0 0 129,0-20-258,9 33 258,-9-33-129,14 36 129,-14-36-129,21 27 129,-21-27-129,27 21 129,-27-21 0,35 26 0,-16-16 0,4-3 0,-2 3 0,5-2 0,0-5 0,1 2 129,-1-4 0,4-1 0,1 0 258,-1-1-129,4-10-129,-8-6 258,7 4 0,-5-15-258,2 7 129,-3-6 0,-4 2-129,0-2 0,-6 3 0,-3-2-258,-4 6 258,-3 0-129,-2 4 129,-5 16-129,0-33 129,0 33-129,-7-28 129,7 28 129,-29-20-129,12 11 0,-6 2-129,-5 1 129,-5 6-129,2 0 129,-9 0-129,2 0-129,-5 6 129,-1 7 0,1-1-129,6 3-129,4-6-129,6 3-129,-3-9-387,30-3-774,-28 21-903,28-21-774</inkml:trace>
        </inkml:traceGroup>
        <inkml:traceGroup>
          <inkml:annotationXML>
            <emma:emma xmlns:emma="http://www.w3.org/2003/04/emma" version="1.0">
              <emma:interpretation id="{4134C7D4-9D8B-48E1-ACE8-A342DB628B33}" emma:medium="tactile" emma:mode="ink">
                <msink:context xmlns:msink="http://schemas.microsoft.com/ink/2010/main" type="inkWord" rotatedBoundingBox="13909,13163 17021,12898 17164,14572 14052,14837"/>
              </emma:interpretation>
              <emma:one-of disjunction-type="recognition" id="oneOf2">
                <emma:interpretation id="interp10" emma:lang="en-US" emma:confidence="0">
                  <emma:literal>ET</emma:literal>
                </emma:interpretation>
                <emma:interpretation id="interp11" emma:lang="en-US" emma:confidence="0">
                  <emma:literal>E</emma:literal>
                </emma:interpretation>
                <emma:interpretation id="interp12" emma:lang="en-US" emma:confidence="0">
                  <emma:literal>EF</emma:literal>
                </emma:interpretation>
                <emma:interpretation id="interp13" emma:lang="en-US" emma:confidence="0">
                  <emma:literal>Em</emma:literal>
                </emma:interpretation>
                <emma:interpretation id="interp14" emma:lang="en-US" emma:confidence="0">
                  <emma:literal>Et</emma:literal>
                </emma:interpretation>
              </emma:one-of>
            </emma:emma>
          </inkml:annotationXML>
          <inkml:trace contextRef="#ctx0" brushRef="#br0" timeOffset="10975.6277">9763 53 1,'26'9'3869,"-12"10"1,-14-19-774,0 25-3225,2-6-129,3 3 774,2 11-258,-7 0 387,0 16-258,0-5 258,-2 24 0,-12-1 0,7 23-129,-9 0 0,6 12-129,-4-1-258,2 9 129,0-3-129,1-2 0,3-3-129,-3-10 0,3-10 0,1-10-129,2-6 129,-1-12-129,5-9 0,-5-11-129,6-8-258,0-26-258,0 28-387,0-28-903,0 0-2322,0 0-129</inkml:trace>
          <inkml:trace contextRef="#ctx0" brushRef="#br0" timeOffset="11413.6528">9344 180 3225,'93'13'774,"-48"-13"258,12 6 387,2-6 129,17 0-258,-1 0 129,13-4-387,-6-6-258,14 4-129,-13-7-258,5 3 0,-4-2-774,-8-6-258,-3 7-1548,3 7-2193,-27-25 258</inkml:trace>
          <inkml:trace contextRef="#ctx0" brushRef="#br0" timeOffset="9667.5529">8563 365 3096,'0'0'3354,"0"0"-2838,0 0 0,-8-16 258,8 16 258,0 0 129,-18-7 258,-1-7-129,19 14-129,-31-5 0,31 5-129,-42-7-258,21 7-258,-11 0-129,0 0 0,-4 5-258,-1 3 0,-8 0 0,2 9 0,-6-1 0,-1 4-129,1 3 129,1 3-129,-4 3 129,5 3-129,2 0 0,1 5 0,4 3 0,2 6 0,5-3 0,5 6 0,4 0 0,1-1 0,4 2 0,-1-2 0,7-3 0,1-4-129,7-1 129,2-4-129,3-3 129,0-3 0,5-2-129,7-1 129,0 1-129,9-1 129,-4-4 0,6 2 0,3-6-129,2-1 129,5-3 0,0-3-129,3-4 129,0 0 0,4-7-129,-5-1 0,3 4-129,-5-4-129,4 0 0,-8-5-129,6 5-258,-14-15 0,7 15-258,-28 0-258,45-13-645,-45 13-903,12-28-1419,9 28 259</inkml:trace>
          <inkml:trace contextRef="#ctx0" brushRef="#br0" timeOffset="10283.5881">7600 1110 1677,'0'0'3354,"-21"0"129,21 0-3741,0 0 0,11 0 0,-11 0 258,24-5 258,-5 4 129,-19 1 129,42-7 0,-25 1 129,7 4 0,2-3-129,2 2 0,2-1-129,4 3-129,1-4 258,1 3-387,1-4 129,6 4-129,-3-1 0,0 1 129,2-2-258,-2-1 0,0 1 0,-2 1 0,-2 3-258,-4-8 0,-1 8-129,-5-8-258,-2 8-516,-24 0-774,33-9-1419,-9 13-774</inkml:trace>
          <inkml:trace contextRef="#ctx0" brushRef="#br0" timeOffset="13939.7973">9360 194 1032,'23'-1'1548,"-23"1"-258,24-8-516,-5 2-258,4-2 0,1 3-258,2-2 129,4 0-258,1 1 258,2 3-258,-4-2 258,6 1-258,-2 0 129,7-1 129,-7 2-129,7-2 0,0-1 129,0 1-129,-4-3 0,4 5 129,-5-5-129,-1 5 258,-1-4-258,-1 4 0,-10-1 0,6 3 129,-9-3-129,5 1 0,-24 3 129,37-6-258,-37 6 129,33-8-129,-33 8 0,22-2 0,-22 2-129,19 0 258,-19 0-258,0 0 129,23-5-129,-23 5 0,0 0 129,0 0-129,17-6 0,-17 6 129,0 0-129,0 0 129,0 0 0,0 0-129,0 0 129,0 0-129,0 0 0,0 0 0,0 0 129,20 0-129,-20 0 0,0 0 0,0 0 0,0 0-129,0 0 129,0 0 129,20 0-258,-20 0 129,0 0 0,23 0 0,-23 0 0,17 0 0,-17 0 0,23 6 0,-23-6 0,24 7 0,-24-7 0,19 1 0,-19-1 129,0 0-129,19 0 129,-19 0 129,0 0-129,0 0 0,0 0 0,0 0 0,0 0 0,0 0 258,0 0 0,0 0 0,0 0 0,0 0 129,0 0-129,0 0 258,0 0-387,0 0 0,0 0 0,0 0-129,-21-1-129,21 1 0,-32 0 0,11 0 0,-4 0 0,1-2 0,-5 2 0,-4 0-129,-2 0 129,-3 2 0,-4 3 0,-3-1 0,0 8 0,-2-7-129,0 8 129,-2-3-129,3 3 129,-3-6 0,7 6 0,-3-4-129,2 3 129,-1-5 0,6-1 0,-2 2 0,7-5 0,4 7 0,-2-7 0,6 0 0,4-1 129,21-2-129,-29 6-129,29-6 0,0 0 0,0 0-129,0 0 0,0 0-129,0 0 0,0 0 129,0 0 0,0 0 129,22-11 0,-22 11 129,35-3-129,-12 1 258,6-1-129,-3 2 0,7-3-129,0 3 129,0 1 0,2 0 0,-2 0 0,2 0 0,-2 0 0,1 0 0,5 0 129,-1 1-129,-2-1 129,1 0-129,3 4 0,-1-4 0,3 1 0,-2-1 0,-2 3 0,0-3 0,-1 2 0,3 0 129,-5-2-129,-3 0 0,3 0 0,-5 0 0,1 0 0,-3 0-129,-2 0 129,-5-2-129,1 2 0,-22 0-387,26 0 129,-26 0-387,0 0-774,0 0-1935,0 0-1032,0 0-258</inkml:trace>
        </inkml:traceGroup>
      </inkml:traceGroup>
    </inkml:traceGroup>
    <inkml:traceGroup>
      <inkml:annotationXML>
        <emma:emma xmlns:emma="http://www.w3.org/2003/04/emma" version="1.0">
          <emma:interpretation id="{0222F659-C8CE-42C2-BB2A-A8CE1436E383}" emma:medium="tactile" emma:mode="ink">
            <msink:context xmlns:msink="http://schemas.microsoft.com/ink/2010/main" type="paragraph" rotatedBoundingBox="2784,14178 12154,14410 12102,16489 2733,16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1775E2-3214-4BE7-9F72-8965FEABCFF8}" emma:medium="tactile" emma:mode="ink">
              <msink:context xmlns:msink="http://schemas.microsoft.com/ink/2010/main" type="line" rotatedBoundingBox="2784,14178 12154,14410 12102,16489 2733,16257"/>
            </emma:interpretation>
          </emma:emma>
        </inkml:annotationXML>
        <inkml:traceGroup>
          <inkml:annotationXML>
            <emma:emma xmlns:emma="http://www.w3.org/2003/04/emma" version="1.0">
              <emma:interpretation id="{A348EA7D-5077-4B19-825C-37712987F0BD}" emma:medium="tactile" emma:mode="ink">
                <msink:context xmlns:msink="http://schemas.microsoft.com/ink/2010/main" type="inkWord" rotatedBoundingBox="2784,14178 12154,14410 12102,16489 2733,16257"/>
              </emma:interpretation>
              <emma:one-of disjunction-type="recognition" id="oneOf3">
                <emma:interpretation id="interp15" emma:lang="en-US" emma:confidence="0">
                  <emma:literal>Sort</emma:literal>
                </emma:interpretation>
                <emma:interpretation id="interp16" emma:lang="en-US" emma:confidence="0">
                  <emma:literal>so t</emma:literal>
                </emma:interpretation>
                <emma:interpretation id="interp17" emma:lang="en-US" emma:confidence="0">
                  <emma:literal>'0 t</emma:literal>
                </emma:interpretation>
                <emma:interpretation id="interp18" emma:lang="en-US" emma:confidence="0">
                  <emma:literal>sort</emma:literal>
                </emma:interpretation>
                <emma:interpretation id="interp19" emma:lang="en-US" emma:confidence="0">
                  <emma:literal>rss t</emma:literal>
                </emma:interpretation>
              </emma:one-of>
            </emma:emma>
          </inkml:annotationXML>
          <inkml:trace contextRef="#ctx0" brushRef="#br0" timeOffset="-4405.252">3757 2674 2322,'0'0'129,"-2"-18"0,2 18 387,23-3 258,-1-4 258,8 5 129,4-9 258,11 6-258,1-3 0,11 1-129,-3-6-387,6 8-129,1-5-258,0 1-258,-4-3-129,-1-1-258,-1 9-1032,-10 0-2064,-17-17-645</inkml:trace>
          <inkml:trace contextRef="#ctx0" brushRef="#br0" timeOffset="-4852.2776">4085 2278 1677,'0'0'1806,"0"0"0,0 0 129,0 0-645,0 0-258,0 0-129,0 0-129,0 0 0,0 0-387,0 0 0,0 0-258,-2 31 0,2-31-129,-9 41 0,8-14 0,-10 8 129,3-1-258,-3 9 258,2-4-129,-1 2 129,-2-2 0,5 2 0,-3 0 129,3-5-129,1 0 129,5 0-387,-3-3 258,4-4-129,0-1-129,0-4 0,7 0 129,2-4-129,3-3 129,-12-17 0,24 32 0,-6-23 0,2-1 0,3-3 0,1-5 0,4 0 0,-4 0-258,1 0 129,6-5-129,-10-3-129,5 4-258,-26 4-387,38-17-258,-38 17-258,30-24-1548,-6 24-516</inkml:trace>
          <inkml:trace contextRef="#ctx0" brushRef="#br0" timeOffset="-13220.7562">4489 1464 903,'-48'27'1419,"20"-16"-129,-2-2 0,-4 1-129,1 2 0,-4-1-387,4 5-387,-8-2-129,6 9 0,0-7-258,-3 8 129,3-2 0,-3 5 0,2-2-129,-1 5 129,2-3 258,1 0-258,-8 2 0,9 4 129,-3-4 129,8 1-129,-5 1-129,2 0 0,-1 2 0,5-1 0,-1-2 129,2 5-129,3-2-129,-1-3 129,0 3-129,1 1 129,-1-1-129,3 2 0,-2 3 0,1-3 129,-3-1-129,5 11 129,-3-8-129,2 4 129,-1-1 258,1 2-258,-2-4 129,6 4-129,-6-2 0,4 1 129,0-5 0,4 3-129,-1-9 0,-1 2-129,6-3 129,-3-4-129,7 3 0,0-5 0,0-2 0,4 0 0,3 4 0,0-2 0,0 5-129,5-2 258,4 3-129,5-1 0,1-1 0,1 0 0,3-4 129,-2 4-129,3-6 0,-1-1 0,0-3 0,2-4 0,-1 1 0,3-1 129,0-2-129,-1-4 0,2 3 0,1-2 0,4-5 0,-3 3 0,5 2 0,-3-4 0,3 4 0,4-4 129,0 0-129,0 3 0,-2-2 0,1-4 0,1 3 0,5 0 258,-5-1-258,1 0 0,6-2 0,-4-1 129,4 5-129,5-3 258,-2-2-129,3 2 0,4-2 0,2 0 0,-2 0 0,4 0 0,-1 0-129,-3 0 0,0 0 0,-1 0 0,-3 0-129,-1 0 258,4 0-129,-4-2 0,3 2 0,-3 0 0,0-2 0,-1 2 0,0-1 258,-3 1-516,-5 0 516,2 0-258,-3 0 0,-4 0 0,1 0 0,-3 0 0,2 0-258,-3 1 516,1-1-258,-3 0 0,-2 0 0,0 0 0,-3 0 0,3 0 0,-5 0 0,3 0 0,-3 0 129,-1-1-129,3-3 0,-6 3 0,4-8 0,-21 9 0,33-11 129,-33 11-129,28-16 129,-28 16 0,23-28 0,-15 8 0,-1-4 0,-2-4-129,1-7 129,-5-1-129,-1-3 0,0-4 0,0 2 0,0 4 0,-3-4 0,-6 4 0,-1-3 129,-1 6-129,-3-1 0,1 2 129,-8-1 0,2-1 0,-4-2-258,1 1 258,-3 5-129,1 0 129,-2-5-129,-2 8 0,2-3 0,0 5 0,0 1 0,2-3 0,-2 5 258,1-4-258,1 0 0,1 6 0,1-3 0,1-4 0,-1-4 0,1-1 0,0 3 0,3-3 0,-1-5 0,0 1 0,4 0 0,-3 1 0,3 4 0,1-2 0,-2 2 0,-1-4 0,-1 8 0,1-1 0,5-4-258,-9 5 258,2-1 0,2 1 0,-4 0 0,7 7 0,-3-3 0,3 2 0,-4 4 0,6 0 0,12 18 0,-17-36 0,17 36 0,-21-28 0,21 28 0,-19-26 0,19 26 0,-21-24 0,21 24 0,-22-15 258,22 15-258,-23-13 0,23 13-258,-24-15 516,24 15-258,-28-8 0,28 8 0,-30-9 0,30 9 0,-29-3-258,29 3 258,-35-11-129,35 11 0,-36-2 0,36 2 0,-35 0 0,35 0-129,-36 0 0,36 0-258,-32 0-258,32 0-387,-27 0-1032,27 0-2193,0 0-516</inkml:trace>
          <inkml:trace contextRef="#ctx0" brushRef="#br0" timeOffset="-15844.9063">-3 2531 2193,'-35'-13'387,"13"9"-258,22 4 129,-30 0 0,30 0-129,-33 4 0,16 6 387,-2 5-129,-2-7 258,2 12 129,0-6-129,-1 1 129,20-15-258,-24 28-129,24-28-258,-12 28 0,12-28-258,0 20 129,0-20-129,7 26 129,-7-26 0,19 28 0,-19-28 0,26 20 0,-26-20 0,24 27 129,-24-27 0,28 26-129,-28-26 0,28 25 0,-28-25 129,28 31-129,-28-31 129,24 29-129,-24-29 258,23 28-129,-23-28 0,17 33 129,-17-33-129,10 24 258,-10-24-129,2 32 258,-2-32-258,0 29 0,0-29 0,-10 34 129,10-34-129,-23 30 0,4-19 129,19-11-258,-33 19 0,14-16-258,-4 2 0,-4-5-258,6 1-258,-7-1-258,28 0-645,-38 0-1290,15-13-1161</inkml:trace>
          <inkml:trace contextRef="#ctx0" brushRef="#br0" timeOffset="-6460.3696">-3671 2271 2709,'19'0'3741,"-19"0"-129,0 0-3354,0 0-645,0 0 258,0 0-258,0 0 258,17 8 129,-17-8 0,11 36 129,-4-10 0,-4 5 258,-1 9-258,3 2 0,-5 4 0,2 2 0,-2-4 258,0-1-387,0-4 129,0 0 0,0-8 0,0-1-129,-2-9 0,2 8 0,-5-12 0,3 4 0,2-21 0,-2 26-129,2-26 129,0 0 129,0 0-129,-3 20 129,3-20 0,0 0 258,0 0-129,0 0 0,0 0 129,0-18-129,0 0 0,0-3-129,0-9-129,0-4 129,3-3-258,-3-8 129,9 2-129,-4-6 0,8 7 0,-1-6 129,3 7-258,1-3 258,3-2 0,0 6-258,2 7 258,3-3-129,-3 8 129,2 5-129,-3 5 0,3 1 129,0 9-129,-3 2 0,3 5 129,0 1 0,1 0-129,-2 3 129,3 9 0,-1 3 0,-1 2 0,-1-6 0,-1 4 0,-2-4-258,4 6 0,-6-8-129,6 3-387,-23-12-774,36 8-1032,-15 10-1161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2:56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38BD45-F69E-46E5-B739-DC8706C11CF6}" emma:medium="tactile" emma:mode="ink">
          <msink:context xmlns:msink="http://schemas.microsoft.com/ink/2010/main" type="writingRegion" rotatedBoundingBox="592,3164 15009,2465 15437,11282 1020,11982"/>
        </emma:interpretation>
      </emma:emma>
    </inkml:annotationXML>
    <inkml:traceGroup>
      <inkml:annotationXML>
        <emma:emma xmlns:emma="http://www.w3.org/2003/04/emma" version="1.0">
          <emma:interpretation id="{44F8D2BE-7825-4A2C-9252-650B2A3C1DED}" emma:medium="tactile" emma:mode="ink">
            <msink:context xmlns:msink="http://schemas.microsoft.com/ink/2010/main" type="paragraph" rotatedBoundingBox="4023,2998 15009,2465 15164,5658 4178,61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9AEE93-AC55-4EEA-A2A1-50EF82A8C096}" emma:medium="tactile" emma:mode="ink">
              <msink:context xmlns:msink="http://schemas.microsoft.com/ink/2010/main" type="inkBullet" rotatedBoundingBox="4073,4009 6270,3903 6367,5909 4170,6015"/>
            </emma:interpretation>
            <emma:one-of disjunction-type="recognition" id="oneOf0">
              <emma:interpretation id="interp0" emma:lang="en-US" emma:confidence="0">
                <emma:literal>g</emma:literal>
              </emma:interpretation>
              <emma:interpretation id="interp1" emma:lang="en-US" emma:confidence="0">
                <emma:literal>G</emma:literal>
              </emma:interpretation>
              <emma:interpretation id="interp2" emma:lang="en-US" emma:confidence="0">
                <emma:literal>f</emma:literal>
              </emma:interpretation>
              <emma:interpretation id="interp3" emma:lang="en-US" emma:confidence="0">
                <emma:literal>6</emma:literal>
              </emma:interpretation>
              <emma:interpretation id="interp4" emma:lang="en-US" emma:confidence="0">
                <emma:literal>•</emma:literal>
              </emma:interpretation>
            </emma:one-of>
          </emma:emma>
        </inkml:annotationXML>
        <inkml:trace contextRef="#ctx0" brushRef="#br0">242 1033 1,'0'0'2579,"0"0"-1676,0 0 0,0 0 0,0 0 129,0 0 129,0 0-129,0 0 0,0 0 258,0 0-129,0 0 0,0 0-129,0 0-129,0 0-387,0 0 0,0 0 0,-19 4-129,19-4-129,0 0 0,0 0-129,-19 3 0,19-3-129,0 0 129,-23 13-129,23-13 0,-28 13 0,28-13 0,-29 28 129,29-28 0,-38 36-129,13-15 258,1 5-258,-2 4 0,0-1 0,-4-4 0,1 6 0,-4-3 0,0-1-258,2 3 258,-1-4 258,-1 2-258,1-4 0,0 4 0,-1-2 0,6-1 0,-5-3 129,4 0-129,-3 3 0,5-1 0,-2-4 0,2 0 0,2 1 0,-5 0 0,6 1 0,-1 0 0,3-2 0,-2 4 0,-1-2 0,1 4 0,1-3 0,5 3 0,-4-5 0,-2-1 0,4 1 0,2-6 0,-1 5 0,18-20 0,-26 28 0,26-28 0,-21 21 0,21-21 0,0 0 0,-19 16-129,19-16 129,0 0 0,0 0 0,0 0-258,0 0 258,0 0-129,0 0 129,0 0-129,0 0 129,0 0-129,0 0 129,0 0 0,0 0 0,0 0 0,0 0 0,0 0-129,0 0 129,0 0 0,0 0 0,0 0 0,0 0-129,0 0 258,0 0-129,0 0 0,0 0 0,0 0 129,0 0-129,0 0 0,0 0 129,0 0-129,0 0 0,0 0 129,0 0-129,0 0 0,0 0 129,0 0 129,0 0-258,0 0 129,0 0 0,0 0-129,0 0 129,0 0-129,0 0 0,0 0 0,-19 0 0,19 0 0,0 0 0,-22 0 0,22 0 0,-23 0 129,23 0-129,-26 0 0,26 0 0,-29 0 129,9 0-129,20 0 0,-34 0 0,15 4 0,-4-3 0,4 3 0,-2-3 0,-1 2 0,-1 1 0,-1-1 0,-1 4 0,-2-1 0,1 2 0,-6 5-129,1 2 258,0 3-258,-2-2 129,0 3 0,0 2 0,2-1 0,-2 2 0,5 0-129,-3-1 129,6-1 0,-1 1 0,4 2-129,-4-2 129,7 8 0,0-2 0,-1 2 0,5 5 0,3-4 0,-2 4-129,5 1 258,0-2-258,6-3 129,-4 3-129,5-1 129,1-8 0,1 5 0,0-2-258,0 1 258,0-2 0,3-5-129,4 2 129,0-2-129,3-1 129,6 4-129,0-2 129,3-3 0,2 3 0,3 1-129,4-7 129,1 2 0,4 0 0,2-3 0,1-7 0,2-2 0,2-6-129,-1 0 129,0 0 0,0-16 129,-3-2-258,2-5 129,-3-3 0,1-2 0,-1-8 0,0-3 0,1 0 129,-3-5-129,0 0 0,-3-5 0,-2 1 0,-8-6 129,1 1 0,-7 1-258,-2 3 258,-3 0-129,-4 1 129,-3 6-129,1 4 129,-3 8-129,0 2 258,-3 0-129,-1 9-129,-4-2 129,8 21-129,-14-31 0,14 31 0,-19-35 0,19 35 0,-18-23 0,18 23-129,-17-21 129,17 21-129,0 0-258,-19-20-129,19 20-387,0 0-645,0 0-645,0 0-1548,0 0-774,0 0 0</inkml:trace>
      </inkml:traceGroup>
      <inkml:traceGroup>
        <inkml:annotationXML>
          <emma:emma xmlns:emma="http://www.w3.org/2003/04/emma" version="1.0">
            <emma:interpretation id="{D1BCD730-F5A4-41BD-B65F-B2A61AF9E2CE}" emma:medium="tactile" emma:mode="ink">
              <msink:context xmlns:msink="http://schemas.microsoft.com/ink/2010/main" type="line" rotatedBoundingBox="5997,2902 15009,2465 15164,5658 6152,6095"/>
            </emma:interpretation>
          </emma:emma>
        </inkml:annotationXML>
        <inkml:traceGroup>
          <inkml:annotationXML>
            <emma:emma xmlns:emma="http://www.w3.org/2003/04/emma" version="1.0">
              <emma:interpretation id="{B16D848F-CCD1-4124-878E-2AE7D5A4C36B}" emma:medium="tactile" emma:mode="ink">
                <msink:context xmlns:msink="http://schemas.microsoft.com/ink/2010/main" type="inkWord" rotatedBoundingBox="5997,2902 8468,2782 8623,5975 6152,6095">
                  <msink:destinationLink direction="with" ref="{5307F9F7-9F79-49F9-B7E7-DED46D211538}"/>
                </msink:context>
              </emma:interpretation>
              <emma:one-of disjunction-type="recognition" id="oneOf1">
                <emma:interpretation id="interp5" emma:lang="en-US" emma:confidence="0">
                  <emma:literal>86</emma:literal>
                </emma:interpretation>
                <emma:interpretation id="interp6" emma:lang="en-US" emma:confidence="0">
                  <emma:literal>8%</emma:literal>
                </emma:interpretation>
                <emma:interpretation id="interp7" emma:lang="en-US" emma:confidence="0">
                  <emma:literal>68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08</emma:literal>
                </emma:interpretation>
              </emma:one-of>
            </emma:emma>
          </inkml:annotationXML>
          <inkml:trace contextRef="#ctx0" brushRef="#br0" timeOffset="-2318.1326">619 70 129,'0'0'2064,"0"0"-387,0 0-387,0 0 0,-16-8 0,16 8 0,0 0-387,-19 0 0,19 0 0,-19 0-129,19 0 0,-19 0 0,19 0-129,-23 7-129,23-7 0,-29 9-129,11-5 129,18-4-129,-29 9-129,29-9 0,-35 7-129,35-7 0,-35 5 0,16 2 0,2-2 0,-2-1-129,-2 3 258,0 1-258,2 1 0,-2 0 129,0 4-129,2-3 129,2 3-129,-6 0 129,23-13-129,-34 28 0,34-28 0,-33 32 0,20-15 0,-2 2 0,8-2-129,-2 4 129,-1 3 0,5-7 0,-4 2 0,2 5-129,3-6 129,1 4 0,-4 0 0,5-2 0,2 4-129,0-4 129,-1 6 0,1-4 0,0 2 0,0-4 0,0 5-258,0-1 258,5-2 0,-3 2 0,6-3 0,-6 2 0,7-2-129,-2 0 129,-4-2 0,2-2 0,2 3-129,0 1 129,-7-21 0,23 38 0,-23-38-129,22 30 129,-22-30-129,26 33 129,-26-33 0,28 25 0,-28-25 0,28 19 0,-28-19-129,29 21 129,-29-21 0,37 16 0,-37-16 0,35 15 0,-16-7 0,1-2 129,3 0 0,1-1-129,2-2 0,-1-1 129,1-2-129,0 0 0,2 0 0,-2-4-129,0-5 129,0 2-129,0-3 129,0-3 0,1 0 129,1-4-129,-2 1 0,4 3 0,-4-5 0,2-2 0,-4-1 0,2 1 0,-3 2 0,-1 0 129,-3-3-129,2 1 0,-5-2 129,3-2-129,-4 0 0,3-2 0,-3-1 129,-1-3-129,-2 2 0,1-4 0,-3 7 258,-3 1-258,-2-4 129,-1 4 0,-4 3 0,0 21-129,0-38 129,0 19 0,-6-3 0,3-1-129,-6 5 129,4-4-129,-4-2 129,1 3 0,-3 3 0,4-1-129,-3 0 129,-2 2-129,-2-3 129,14 20 0,-26-35-129,26 35 0,-33-34 129,33 34-129,-30-34 129,30 34-129,-31-27 0,31 27 129,-33-21-129,33 21 0,-29-21 0,29 21 0,-30-19 0,30 19 0,-38-16 0,38 16-129,-35-16 129,35 16 0,-29-11-129,29 11 0,-25-5 0,25 5-129,0 0-129,-31-9-516,31 9-903,0 0-1290,-29 12-1419,16 9-129,13-21 259</inkml:trace>
          <inkml:trace contextRef="#ctx0" brushRef="#br0" timeOffset="3137.1794">830 920 774,'-24'-20'2838,"24"20"-1677,0 0-645,0 0 0,0 0-258,0 11 129,0-11 0,0 0 0,12 24 0,-12-24 129,19 29 0,-1-5 0,-6-2-129,10 8 129,-3-1-258,7 8 258,-3 3-387,8 3 0,-1-2 129,5 5-258,-4-2 129,3 0-129,-1 2 0,2-4 0,2 2 258,1-3-129,0 0-129,-3 3 129,6-4-129,-2 2 129,2 1-129,3-6 129,-6 0-129,0 0 0,0 1 0,0-4 0,-1-2 0,-2-3 0,3-3-129,-9 4 129,4-4 0,-3-3 0,-1-2 0,1-1 0,-4 1 0,-4-8 0,1 3 0,-2 0 0,1-7 0,-22-9 0,26 19 0,-26-19 0,0 0 0,0 0 0,23 13 129,-23-13-129,0 0 129,0 0-129,0 0 129,0 0 129,0 0-129,0 0 0,0 0-129,0 0 0,0 0 129,0 0-129,0 0 129,0-9-129,0 9 0,0 0 129,-14-25 0,14 25 129,0 0-129,-21-19 0,21 19 0,-28-12 0,9 6 0,19 6 0,-33 0-129,16 0 129,-2 9-129,-2 3 0,0 8 0,-1 6 0,3 2 129,-2 0-129,0 1 0,2 5 258,1 5-258,5-3 0,-1 4 0,9-3 0,1 4-258,1 5 129,3-2 129,0-1-129,7-1 0,3-1 129,6-1 0,1-6-129,7-4 129,1 1 0,6-2 0,2-3 0,3-4-129,1-1 258,6-7-129,0-3 0,-3-5 0,7-3 129,-2-3 0,4-12-129,-7-4 129,6-9 0,-11-5 129,6-4-129,-12-9-129,6-8 0,-11-1 129,-2-5-129,-3-9 0,-5 1 0,-8-1-129,-6-1 129,-2 10 0,-5-4-129,-13 12-129,-6 5 129,-5 10 129,-8 2-129,1 17-129,-11-1 0,3 16-516,-9 0-387,7 13-645,-6 4-1548,-3-4-645</inkml:trace>
          <inkml:trace contextRef="#ctx0" brushRef="#br0" timeOffset="1701.0973">480 1277 1,'-2'52'773,"0"-19"130,-1-1 0,-1 1 129,3 5 0,-6 0 0,3 3-258,1 1 0,-3 4-258,3 0-129,1-1 0,-3 4 0,3 1-129,1 6-129,-1-7 0,0 2 258,2-1-387,0 3 129,0-4 0,0-5-129,0 2 129,0-10 0,0 2-129,0-7 129,2-5 129,0-6-129,-2-20 0,3 27 129,-3-27-129,0 0-129,0 0 129,0 0 129,0 0-129,0 0 129,0 0-129,0 0 0,0 0 0,0 0 258,0 0-258,0 0-129,17-13 129,-17 13-129,0 0 0,7-28 0,-7 28 0,6-21 0,-6 21 129,3-16 0,-3 16 0,0 0 129,5-24 0,-5 24-129,0 0 129,0 0 0,0-20-129,0 20 258,0 0-258,-22-17 0,22 17 0,-19-4 0,19 4 0,-25-7-129,25 7 129,-24 0-129,24 0 129,-28 8-129,28-8 0,-29 20 0,29-20 0,-30 32 0,16-12-129,0 1 258,-1 1-129,1 7 0,2-1-129,0 5 258,1 0-258,1-3 129,-1 5 0,1-2-129,-1 3 129,6-2-129,-5 2 129,6 0 0,-3 2 0,6-1 0,-4-2 0,5 2-129,0-5 129,3 1 0,2 1 0,4 0 0,3-8 0,-2 2-129,4 0 129,0 0 0,4-7 0,-1 4-129,4-9 258,3-1-129,2-6 0,2-5 0,1-4 129,4-4-129,2-12 129,2-12 0,-1-1-129,-1-11 129,5-1-129,-6-8 129,-1 0-129,-1-8 129,-1 1 129,-7 3-258,4-8 129,-11 4 0,-1-2 0,-4 4-129,-5 2 129,-7 0-129,0 5 129,-5 3-129,-7 7 129,-6 4-258,1 6 129,-4 8-129,-3 1-129,-2 11-387,-2 0-258,9 8-258,-14 0-387,17 21-258,-15-12-903,10 8-645,4 12-774</inkml:trace>
        </inkml:traceGroup>
        <inkml:traceGroup>
          <inkml:annotationXML>
            <emma:emma xmlns:emma="http://www.w3.org/2003/04/emma" version="1.0">
              <emma:interpretation id="{EC3DDB33-58DA-4AE9-83D9-9C96D34844B8}" emma:medium="tactile" emma:mode="ink">
                <msink:context xmlns:msink="http://schemas.microsoft.com/ink/2010/main" type="inkWord" rotatedBoundingBox="11688,3156 15035,2994 15149,5348 11802,5511">
                  <msink:destinationLink direction="with" ref="{9C0B6593-56D1-4668-B99D-78B51A0B92AC}"/>
                </msink:context>
              </emma:interpretation>
              <emma:one-of disjunction-type="recognition" id="oneOf2">
                <emma:interpretation id="interp10" emma:lang="en-US" emma:confidence="0">
                  <emma:literal>886</emma:literal>
                </emma:interpretation>
                <emma:interpretation id="interp11" emma:lang="en-US" emma:confidence="0">
                  <emma:literal>880</emma:literal>
                </emma:interpretation>
                <emma:interpretation id="interp12" emma:lang="en-US" emma:confidence="0">
                  <emma:literal>680</emma:literal>
                </emma:interpretation>
                <emma:interpretation id="interp13" emma:lang="en-US" emma:confidence="0">
                  <emma:literal>086</emma:literal>
                </emma:interpretation>
                <emma:interpretation id="interp14" emma:lang="en-US" emma:confidence="0">
                  <emma:literal>080</emma:literal>
                </emma:interpretation>
              </emma:one-of>
            </emma:emma>
          </inkml:annotationXML>
          <inkml:trace contextRef="#ctx0" brushRef="#br0" timeOffset="9648.5519">7138 802 258,'0'0'516,"0"0"129,0 0-129,0 0 645,0 0-129,0 0 129,-12 0 258,12 0 0,0 0-129,0 0-258,0 0-258,0 0-129,0 0-258,0 0 129,0 0-258,-20 16-129,20-16 0,0 0 0,-25 20-129,25-20 129,-24 28 129,7-8-258,-3-1 129,1 3 0,-5 4 0,1 3 0,-6 1 129,6 4 0,-10 1 0,6 6-129,-6 0 129,-2 4-129,0-2 0,-1 4 129,-4-7-129,2 5-129,1-5 129,-1 1 258,2-9-258,4 1 0,3-5 0,5 0 0,1-3-129,2-5 129,21-20-129,-29 25 0,29-25-129,-18 20 129,18-20 0,0 0-129,0 0 0,0 0 0,0 0 0,0 0 0,0 0-129,0 0 129,0 0 0,0 0 0,0 0 0,0 0 129,0 0-129,0 0 129,0 0-129,0 0 129,0 0-129,0 0 0,0 0-258,0 0 129,0 0 0,0 0-129,9-2-129,-9 2 258,0 0 0,0 0-129,22-21 258,-22 21 129,0 0 0,0 0 129,0 0-129,0 0 387,18-18-258,-18 18 129,0 0 258,0 0-129,0 0-129,0 0 129,0 0 0,0 0-129,0 0 0,0 0 0,0 0-129,0 0-129,0 0 129,0 0 129,-12-16-129,12 16-129,0 0 129,0 0 0,-25-8-129,25 8 0,-20-5 129,20 5-129,-26-2 0,26 2 129,-39 0-129,19 2 0,-5 3 129,-1 4-129,0 2 129,-5 0-129,0 3 129,-4 4-129,2-9 129,5 12 0,-3-5-129,1 5 129,4-1-129,0 0 0,4 4 0,1-1 0,0 10-129,4-7 129,-1 9-129,3-1 129,3-3 0,3 7-129,2-7 0,4 2 129,3 1 0,0-6-129,0-4 129,3 5-129,9-5 0,2-4 129,2 1-129,3-4 0,3 0 129,3-6-129,4 1 0,2-9 129,4-3 0,2 0 0,6-3 0,-1-9 0,-2-5 129,5-7-129,-5-5 0,-2-4 0,0-6 129,-3-3-258,-8-4 258,3-4-129,-7 1 0,-4 4 0,-4 0 0,-4 8 129,-6-3-129,-3 12 0,-2 1 129,0 9-258,0 18 129,-13-32 0,13 32-258,-20-19-129,20 19-258,-23-13-516,23 13-516,-17-9-774,17 9-1161,0 0-774</inkml:trace>
          <inkml:trace contextRef="#ctx0" brushRef="#br0" timeOffset="11016.6301">7355 1023 1935,'0'22'1032,"0"-22"-645,0 0 129,0 0-258,0 0 258,0 0-129,0 0 387,0 0 129,0 0-258,0 0 258,0 0-129,0 0 0,0 17-387,0-17-129,0 19 0,-1 2 0,1 0-129,0 3 0,0 8-129,1-3 129,-1 9-129,6 3 129,-5 6-129,3 1 258,-4 1-516,3 0 516,3 0-258,-5 3 0,3-3 129,1-1-129,-2-3 0,1-1 0,1-10 0,0 6 0,1-11 0,-5-5 0,3-4 0,-4-20 0,5 23 129,-5-23 0,0 0 129,0 0 129,0 0-129,0 0 129,0 0 129,0 0-129,0 0 0,0 0 129,0 0-258,0 0 0,0 0 0,0 0 0,0 0 0,0 0 0,0 0-129,-4-11-129,4 11 129,-17-17 0,17 17-129,-28-15 129,28 15 0,-31-13 0,31 13-129,-35-7 129,35 7-129,-40 0 0,20 0 0,2 5 0,-3 4-129,1 5 129,-3 3 0,2 1-129,4 7 129,0 1 0,1 3 0,-1-1 0,6 8-129,2 0 129,1 0-129,3 2 129,1-2 0,4-2-129,0-1 129,2-2 0,5-2-129,5 2 258,4-4-258,-4 2 129,10-4 0,1-2 0,3-1-129,0-2 129,5 0-129,0-12 129,2-2 0,2-6 0,0 0 129,-2-8-129,5-9 258,-3-7-387,-2-9 258,-6 0-129,3 0 129,-4-10-258,-3 5 258,1 1-258,-5-1 129,-3 8 0,-3 2 129,-2-2-129,-2 3 129,-8-1-129,-1 3 129,0-3 0,-3-4-129,-9-1 0,-2 0 0,-2 5 0,-1-2 0,1 7-129,-3 3-129,19 20-387,-33-33-516,33 33-1032,-21-1-2064,21 1-387,0 0 388</inkml:trace>
          <inkml:trace contextRef="#ctx0" brushRef="#br0" timeOffset="12180.6967">7645 809 2451,'0'13'2838,"0"-13"-2967,0 0 0,19 28 0,-19-28 129,28 29 129,-12-8 0,3-1 0,-2 4 258,6 6 0,-1-2 258,10 2-129,-5 0-129,10 3 258,-8 0 0,13 8-129,0-10 0,-1 9-258,5-9 258,-1 6-258,5-4-129,-5 1 0,5-4 0,-3-2 0,5-2 129,-5-2-258,2 2 0,-6-6 129,1 4-129,-3-7 0,-4 3 129,-2-5-129,-4-2 0,-3 1 0,-8-5 0,1 0 129,-21-9-129,25 10 129,-25-10-129,0 0 129,0 0 0,0 0 129,0 0 0,0 0-129,0 0 0,0 0 0,0 0 0,0 0 129,0 0-258,0 0 129,0 0 0,0 0-129,0 0 129,0 0-129,0 0 0,0 0 129,-18 0-129,18 0 0,-26-13 129,26 13-129,-35-6 129,13 6-129,-1 0 0,1 0 0,-1 0 0,-1 9 0,0 4 0,1 11 0,-5-2-129,11 5 129,-4 4 0,0 0 0,6 10 0,-3-1 0,6 0-129,3-1 129,4 0 0,2 4 0,-1-7-129,4 2 129,0-6-129,9 4 129,8-8-129,2-2 129,7-1-129,2-4 258,5-4-129,5-4 0,7-4 129,1-5 0,-1-4 0,0 0 0,0-13 0,2 0 0,-5-12 258,-1-2-258,-6-6 0,-2-3 0,-7-5 0,0-3 0,-7-5 0,-5-3-129,-7-3 0,-5-1 0,-2 4 0,-7-1-129,-7 6 129,-9 0-129,1 7 129,-6 8-258,0 8 0,-3 3-258,7 18-258,-15-3-903,15 6-1548,3 19-1032,-19-8-129</inkml:trace>
          <inkml:trace contextRef="#ctx0" brushRef="#br0" timeOffset="7903.452">7628 252 1032,'0'0'1290,"0"0"-387,-10-18 0,10 18 0,0 0 0,-20-11 516,20 11-258,-22-9 129,3 3-258,19 6 0,-35-7-129,35 7-258,-42 0-129,18 0-258,-2 0-129,-3 8 0,1-2 0,-2 2-129,-1 3 129,2 0-129,-4 5 129,1 0-129,1-2 258,5 1-258,-2 5 129,1-4-129,2 1 129,4 0-129,4 0 0,0 1 0,3 2 0,3 1-129,3-1 129,1 1-129,2 5-129,3-5 258,2 4-129,0-5 129,0 4-129,7-6 129,0 5-129,1-2 129,3-1 0,-1 1-129,4 0 129,0-1-129,2 0 129,-16-20-129,34 32 129,-15-14 0,4-3-129,3 0 129,0-3-129,-2-3 129,6 1 0,-2-2 0,1-1-258,1-6 516,-1-1-258,-1 0 0,1 0 0,3-8 0,-8-1 129,7-4-129,-6-4 129,-1 1-129,0-4 129,-1-1-129,-2-1 129,-1-4-129,-2 5 129,-1-3-129,-1 0 0,-2 3 129,-1 0-129,0 3 129,-6 0 0,-7 18-129,10-33 387,-10 33-258,5-36 0,-5 36 129,0-38-129,0 38 0,-7-35 0,-1 16 0,-3-3 129,-1 3-258,12 19 0,-24-36 0,24 36 0,-25-31 0,25 31-258,-22-31 0,22 31 0,-19-23-258,19 23-645,0 0-1032,-26-23-2193,26 23 0</inkml:trace>
        </inkml:traceGroup>
      </inkml:traceGroup>
    </inkml:traceGroup>
    <inkml:traceGroup>
      <inkml:annotationXML>
        <emma:emma xmlns:emma="http://www.w3.org/2003/04/emma" version="1.0">
          <emma:interpretation id="{CB80FFAD-B7D9-4BDE-8E79-922E98B7BDBF}" emma:medium="tactile" emma:mode="ink">
            <msink:context xmlns:msink="http://schemas.microsoft.com/ink/2010/main" type="paragraph" rotatedBoundingBox="972,7575 9286,8379 8933,12037 619,11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FC6A95-F8BB-4EE3-915E-E9995D6E0C56}" emma:medium="tactile" emma:mode="ink">
              <msink:context xmlns:msink="http://schemas.microsoft.com/ink/2010/main" type="line" rotatedBoundingBox="972,7575 9286,8379 8933,12037 619,11234"/>
            </emma:interpretation>
          </emma:emma>
        </inkml:annotationXML>
        <inkml:traceGroup>
          <inkml:annotationXML>
            <emma:emma xmlns:emma="http://www.w3.org/2003/04/emma" version="1.0">
              <emma:interpretation id="{A0E5038D-9606-45FF-9C44-75D049FB7901}" emma:medium="tactile" emma:mode="ink">
                <msink:context xmlns:msink="http://schemas.microsoft.com/ink/2010/main" type="inkWord" rotatedBoundingBox="972,7575 9286,8379 8933,12037 619,11234"/>
              </emma:interpretation>
              <emma:one-of disjunction-type="recognition" id="oneOf3">
                <emma:interpretation id="interp15" emma:lang="en-US" emma:confidence="0">
                  <emma:literal>said</emma:literal>
                </emma:interpretation>
                <emma:interpretation id="interp16" emma:lang="en-US" emma:confidence="0">
                  <emma:literal>scion</emma:literal>
                </emma:interpretation>
                <emma:interpretation id="interp17" emma:lang="en-US" emma:confidence="0">
                  <emma:literal>Scipio</emma:literal>
                </emma:interpretation>
                <emma:interpretation id="interp18" emma:lang="en-US" emma:confidence="0">
                  <emma:literal>Sinai☺</emma:literal>
                </emma:interpretation>
                <emma:interpretation id="interp19" emma:lang="en-US" emma:confidence="0">
                  <emma:literal>scion☺</emma:literal>
                </emma:interpretation>
              </emma:one-of>
            </emma:emma>
          </inkml:annotationXML>
          <inkml:trace contextRef="#ctx0" brushRef="#br0" timeOffset="116890.6858">-4895 5688 645,'-53'-4'903,"32"3"0,-2 1 258,4 0 0,-3 1 0,1 3-129,2 4-258,0-1-258,1 2-258,18-9-129,-24 28 129,24-28-516,-17 34 258,11-15-129,1-2 0,5 2 0,-2 2 129,2-1-129,0-1 129,0-19-129,7 31 129,-7-31-258,14 33 258,-14-33 0,19 30-129,-19-30 129,28 26-129,-28-26 129,33 26 0,-33-26 0,33 23-129,-33-23 258,33 23-129,-33-23 0,26 23 0,-26-23 129,24 26-129,-24-26 0,23 25 129,-23-25 129,17 28-258,-10-7 258,-7-21-129,9 36 129,-9-36 0,0 36 0,0-36 0,-2 33 129,2-33-129,-15 21 0,15-21-129,-23 16 129,23-16-258,-28 8-258,28-8 0,-28 4-387,8-3-387,20-1-129,-35 0-516,35 0-129,-28 3-645</inkml:trace>
          <inkml:trace contextRef="#ctx0" brushRef="#br0" timeOffset="117317.7102">-4475 5688 129,'28'29'1032,"-19"-7"258,-6 8-129,3 2 129,-1 4-129,-5 3-258,5 5-129,-5-4-258,4-3-129,-4-5 0,0-1-387,0-4 0,0-5-387,1-4 0,-1-18-516,0 0-903,7 26-1161</inkml:trace>
          <inkml:trace contextRef="#ctx0" brushRef="#br0" timeOffset="114535.551">-3226 6407 1,'19'3'1031,"2"5"-128,-21-8-129,22 10-129,-22-10 0,30 11-258,-13-1 129,-17-10-129,38 15 0,-38-15 0,37 21 258,-17-14-129,5 6-129,-4-6 129,5 9-258,-6-10 0,6 9 258,-3-7-258,3 5 129,0-1-258,0-1 129,-3-1-129,3 3 258,-2-2-258,2 0 0,0 1 0,0 1 129,2-2-258,-4 0 129,2 0 129,2 3-129,-4 0-129,4-2 129,-4-1 0,4-2-129,-5 3 129,3 0-129,-4 1 0,3-3 129,-3-4-129,3 6 129,-3-2-129,1 1 0,1-1 258,-3-2-258,3-3 0,-1 2 129,-1-2-129,-1 4 0,0-4 0,-2 2 0,0-6 0,2 6 129,-2 0-129,-19-7 0,35 9 0,-35-9 0,33 10 129,-33-10-129,31 10 0,-31-10 0,26 8 129,-26-8-129,24 5 0,-24-5 0,19 7 0,-19-7 129,0 0-129,0 0 0,25 8 129,-25-8-129,0 0 0,22 6 0,-22-6 258,18 5-258,-18-5 0,20 7 0,-20-7 0,21 4 0,-21-4 0,21 4 0,-21-4 0,17 8 0,-17-8 0,20 5 0,-20-5 0,19 3 0,-19-3 0,0 0 0,22 8 0,-22-8 0,18 10 0,-18-10 0,0 0 0,19 6 0,-19-6 0,0 0 129,0 0 0,0 0-129,0 0 129,0 0 129,0 0-129,0 0 129,0 0 129,0 0-129,0 0 129,0 0 0,0 0 129,0 0-258,0 0 129,0 0-258,5-20 129,-5 20 0,-2-24-129,-3 7-129,-5-4 0,-3-6 0,-1 1 258,1-2-258,-1 0 129,0 0-258,0 1 129,-3 2 129,3-1-129,0 2 0,-2 2 0,4 1 0,-2 4 0,0-2 0,0 1 129,14 18-129,-27-29 129,27 29-129,-23-24 0,23 24 0,0 0 0,-23-23 0,23 23 0,0 0 0,0 0-129,0 0 129,0 0 0,0 0-129,0 0 0,0 0-258,0 0 258,0 0 0,0 0 0,0 0 0,0 0 129,9 19-129,-9-19 129,26 34 0,-7-13 0,2 1 0,0 7 0,3-3 0,-1 5-129,1-1 129,-1 4 0,-1-9 0,-1 3 0,-2-3 0,-1-6 0,-5 2 129,-13-21-129,25 29 0,-25-29 0,17 20 0,-17-20 0,0 0 0,12 25 129,-12-25-129,0 0 129,0 0 0,0 19 0,0-19 0,0 0 0,-24 26 129,5-11-258,-5 5 129,-9-2-129,-6 1 0,-6 6 0,-5 8 0,-2 3 0,-2-4 0,-2-2 0,3 8 0,4-7 0,6 3 0,4-6 0,6-3 0,4-4-129,5-6 129,24-15-258,-32 26 0,32-26-258,-17 9-774,17-9-1032,0 22-2322,0-22-129,0 0 388</inkml:trace>
          <inkml:trace contextRef="#ctx0" brushRef="#br0" timeOffset="120217.8761">-4967 7061 1806,'0'0'3225,"0"0"-1935,0 0-258,0 0-258,3 25-258,-1-2 129,1 10-387,2-1 258,1 14-258,-5 0 129,5 8-258,-5 7-129,-1-9 129,0-2-129,0-5 0,0-2 0,0-13-258,0 2-129,0-14-129,0-18-645,2 19-774,-2-19-1419</inkml:trace>
          <inkml:trace contextRef="#ctx0" brushRef="#br0" timeOffset="120807.9098">-4601 7353 3096,'24'8'3741,"2"-4"-258,-7-4-3483,2 4-258,2-2 258,3-2 0,1 0 0,3 0 0,-4-5 0,-2-3 129,2 3 129,-26 5 258,37-24-129,-37 24 258,21-17 129,-21 17-129,0 0 129,5-32-258,-5 32 129,0 0-258,-4-22 0,4 22 0,-27-19-258,27 19-129,-35-16 129,16 13 0,-7 3-129,0 0 0,1 12 129,-1 3-129,-1 7-129,2 9 129,1 9 0,1 1-129,6 1 129,1 6 0,3-6-129,2 1 129,4-6 0,5 1-129,1-7-129,1-3 129,1-2 0,13-7-129,-14-19 0,40 29-387,-22-29-129,20 5-387,-10-14-387,17 5-387,-5-22-1032,0-4-516</inkml:trace>
          <inkml:trace contextRef="#ctx0" brushRef="#br0" timeOffset="117554.7237">-4369 5236 1,'14'5'3095,"-14"-5"130,21 15-3483,-21-15-129,21 26-258,-21-26-516,22 36-1032</inkml:trace>
          <inkml:trace contextRef="#ctx0" brushRef="#br0" timeOffset="118019.7503">-4079 5940 258,'5'37'1419,"2"-18"0,-7-19-129,0 0 0,0 0 0,0 0 0,0 0-258,14-24-258,-5-1-129,-4-11-387,7-12-129,4 1-129,0-3 0,4 3-129,1 4 0,4 9 0,-5 6-129,5 15 258,-3 5-129,1 6 129,-1 2 129,-4 8 129,4 6-129,-4 7 0,3 7 129,-9-1-129,3 9 0,-6-1 129,3 2-129,-10-7-129,1 5 0,1-11-129,-4-6-645,0-18-129,0 23-645,0-23-1032,0 0-387</inkml:trace>
          <inkml:trace contextRef="#ctx0" brushRef="#br0" timeOffset="121331.9398">-3869 7322 3096,'-5'-22'3354,"5"22"-774,-31-3-774,8 0-516,23 3-258,-41 6-258,41-6-387,-33 27-258,19-8 0,3 4 0,1 2-129,3 3 0,4 0 0,3 5 0,0-6-129,0-1 129,8-1-129,4-7 129,-12-18-129,28 21 0,-28-21 0,37 0 0,-17-3 129,5-17-129,-4-5 129,3-5 0,-2-1 129,1-9-129,-6 4 0,-1 3 129,-6 7 0,-3 5-129,-7 21 129,9-26-129,-9 26 129,0 0-129,0 0 129,9 15-129,-4 10 129,0-3-129,2 8 0,0 7 0,3-3 0,-4 2-129,4-1-129,-1-2 0,-4-16-387,9 10-258,-14-27-258,17 33-774,-17-33-774,0 0-903</inkml:trace>
          <inkml:trace contextRef="#ctx0" brushRef="#br0" timeOffset="122048.9808">-3469 7343 1161,'5'11'1032,"-5"-11"-774,22 4-129,-22-4 0,39 2 258,-13-1-129,7-1 258,6 0-258,-2-1 0,6-5 0,1-3-516,1 1-516,2 8-1677</inkml:trace>
          <inkml:trace contextRef="#ctx0" brushRef="#br0" timeOffset="118703.7895">-3141 5475 3354,'0'0'4128,"0"0"-129,0 0-3096,0 0-903,0 0-129,0 0 0,-11 0 0,11 0 0,-33 34 0,16-9 129,-6 6 0,4-2 0,-2 3 129,8 1 0,0-9-129,5 1 0,2-8 0,6-17-129,-1 27 0,1-27-129,0 0 129,0 0 0,15 8 129,-15-8-129,32-21 129,-15-2 0,6-4 0,-3-7 0,3-2 129,-1-1-129,-1 5-129,-5 4 129,0 7 0,-16 21 0,17-28 0,-17 28 129,0 0 0,22 0 0,-22 0 258,18 40-258,-13-4 129,7 6 0,-5 9 0,5 5-129,-8-1 0,1 7 129,-5-6-129,0 5 258,-3-16-129,-4 3 0,-4-10 0,1 0 0,-2-9 129,1-1-258,1-7 0,10-21-129,-21 21 0,21-21-129,-21 12-387,21-12 0,-26 0-258,7-13-258,19 13-258,-31-40-516,22 20-258,-5-15-1032,2-13-516</inkml:trace>
          <inkml:trace contextRef="#ctx0" brushRef="#br0" timeOffset="121782.9656">-2949 6948 774,'19'-30'4386,"-19"30"258,-17-25-516,17 25-3483,-24-21-129,3 15-129,2 3 0,-4-3-129,-3 6-129,2 0 258,7 1-387,-11 7 129,5 8 0,-3 1 0,7 10-129,-3 1 129,8 6-129,-2 7 0,4 4 0,3 3-129,7 4 129,2 2-129,0-5 129,7 1-129,4-6 0,4-3-258,-1-8 258,2 3-258,-6-14 0,8 5-387,-18-27-387,19 38-258,-19-38-645,5 21-516,-5-21-1161,0 0 130</inkml:trace>
          <inkml:trace contextRef="#ctx0" brushRef="#br0" timeOffset="119021.8076">-2624 4944 3483,'33'0'4257,"-7"45"-258,-24-3-3741,15 9-258,-3 10 0,-2 12 129,4 1 0,1 10-129,-5-7-129,2-4 129,3-11-129,-4-6-129,-1-14-258,0-6-258,-2-12-387,-10-24-903,28 34-1677,-28-34 259</inkml:trace>
          <inkml:trace contextRef="#ctx0" brushRef="#br0" timeOffset="119516.836">-2107 5590 645,'18'36'3999,"-18"-36"0,0 0-258,0 0-3870,22 0-129,-22 0 129,33-25 0,-10 2 258,1-1-129,-1-9 0,1-2 129,-2-2 129,-6 3-129,-4 2 387,-1 6-258,-11-4 129,0 30 129,-2-30-129,2 30 0,-28-15 0,28 15-129,-42 0 0,20 6-129,-4 16-129,-2 6 0,4 8 0,1 11 129,8 5-258,-1 1 129,7 1-129,6 0 258,3-5-258,5-7 129,12-9 0,2-6-129,6-5 129,4-8-129,6-5 129,-2-9-387,9 0-516,-13-11-774,15-1-1290,-1 2-1419,-20-21 0</inkml:trace>
          <inkml:trace contextRef="#ctx0" brushRef="#br0" timeOffset="63915.6558">-1296 5593 645,'-19'26'1032,"19"7"-516,-2 10-258,2 12 0,0 5 0,0 21 0,0 12 0,0 18 129,4 10-129,-1 16 0,0 16 129,-3 9 0,0 14 258,0 9-129,-6-3 0,0 1 0,-9-6 129,4-4 0,-1-14-129,5-11 129,-3-17-387,3-10 129,2-23 0,1-10-129,2-14-258,1-12 129,1-19-129,0-7 0,0-14 0,0-22-129,0 25 0,0-25 129,0 0-129,0 0 129,0 0 0,0 0 129,0 0 0,14 3 0,-14-3 0,20 0 0,-20 0 258,35 0-258,-11 0 0,4-1 0,7-2 0,5-1 0,10 4 129,7 0-258,9 0 0,11 0 0,13 0 0,16 4 0,3-1 129,13 5-129,8-2 129,12 1-129,6-2 129,5 2 0,6 1-129,8-2 129,0-3 0,3 1 129,0-4-129,0 0 0,-7 0 0,0-5 129,-5-6-129,0-5 0,-8-1 258,-5-3-258,-11-1-129,-9-1 129,-10-5 0,-13 2-129,-12 2 129,-8 0 0,-14 4-129,-9-1 129,-9-1 0,-5 3-129,-10 3 129,-2 5 0,-16 0 258,-17 10-129,23-29 0,-23 29 0,7-41 129,-7 13-258,0-21 387,-2-5-387,-7-23 129,-1-12-258,-6-18 0,1-14 0,-6-17 0,-4-15 0,3-19 0,-4-3 0,1-15 0,1 2 0,7 6-129,-1 9 129,1 9-129,7 17 129,-1 18-129,8 9 129,-4 19 0,5 17 0,-1 15 0,3 13 129,-2 11 129,2 14 0,0 4 0,0 27 0,0 0 0,0 0 0,-7-19 0,7 19 0,0 0-129,0 0 0,-28-9-129,28 9 0,-29-9 0,10 4 0,-2 2 0,-9-5 0,-4 7 0,-8-5-129,-8-4 258,-15 3-258,-6 7 0,-19-6 0,-11 3 0,-13-2 0,-11 3 0,-12 1 0,-8 1 0,-13 0 0,-12 0 129,-5 3 0,-6 7 0,-8 9 129,0 3-129,-5 6 129,-9 4-129,5 4 129,5-3-129,16 1 129,7 1-129,14-9-129,17-5 0,19-10-258,38 14-1677,11-17-2322,26-8-387,24 0-258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3:50.8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07F9F7-9F79-49F9-B7E7-DED46D211538}" emma:medium="tactile" emma:mode="ink">
          <msink:context xmlns:msink="http://schemas.microsoft.com/ink/2010/main" type="inkDrawing" rotatedBoundingBox="2880,2647 8986,1963 9549,6998 3444,7681" hotPoints="8919,2507 9169,7034 3337,7357 3086,2830" semanticType="enclosure" shapeName="Rectangle">
            <msink:sourceLink direction="with" ref="{B16D848F-CCD1-4124-878E-2AE7D5A4C36B}"/>
          </msink:context>
        </emma:interpretation>
      </emma:emma>
    </inkml:annotationXML>
    <inkml:trace contextRef="#ctx0" brushRef="#br0">0 34 903,'0'-20'1806,"0"20"-129,0 0 0,0 0 387,0 0-774,0 0 129,0 0-516,0 0-258,0 0-129,0 0-129,0 0 258,0 0-387,0 0 129,0 0-129,0 0 258,0 0-258,0 0 129,0 19-258,0 3 258,0 6-387,0 13 129,1 13-129,1 9 0,2 12 0,4 13-129,1 12 129,1 7-258,1 6 516,1 5-258,0 3-258,0 11 258,2 1 0,-2-1 258,-1 0-516,1 2 516,-2-2-258,1 1-258,-3 1 258,1-5 258,-2-3-258,0 4 0,2-8 0,-3-2 0,5-4 0,-1-7 0,-1-3 0,1 0 0,1 1 0,-3-3-258,3 0 516,-1 0-516,-1-4 516,0 14-258,1-4 0,-3 2 0,3-5-258,-1-6 516,0-4-258,-2-11 0,0-7 0,1-17 0,-4-13 129,-1-15-129,3-2 0,-5-16 129,-1-16-129,2 26 0,-2-26 129,0 0-129,0 0 0,0 0-129,0 0 129,0 0 0,0 0 0,0 0 0,0 0 0,0 0 0,0 0 0,19 7 0,-19-7 129,21 3-129,-21-3 0,31 5 0,-10-3 0,3 4 129,8 1-129,1-1 0,5 6 129,2-4-129,8 7 129,8-6-129,5 4 129,11-1 0,3 3 0,10-6 0,7 3-129,2-5 129,3 1 0,0-2 0,2-2 129,0-3-258,-2-1 129,2 0 0,2 0-129,1 0 0,6-1 129,5-4-129,7 1 0,-6 1 129,4-2-129,0 2 0,-1-2 129,-6 0-129,-2-2 129,-3-1 0,-2-1-129,-3-3 0,1 4 129,-3-8 0,2 3-129,-2-6 129,0 3-129,-7-2 0,-2-1 129,-3-1 0,1 0-129,-10 2 129,1-6-129,-7 4 0,3-1 0,-4-2 0,2 0 0,-3 3 129,-3-3-129,4 3 0,2 3 0,2-5 0,1 6 0,-4-1 0,4 3 129,-5-1-129,-1 3 0,-6 1 0,-3-2 0,-8 5 0,-2 1 129,1-4-129,-7 4 0,0 2 0,0-4 0,-5 6 0,2-1 0,-6 1 0,4-1 129,-12-1-129,-4 2 0,-1-2 0,-23 5 0,31-9 129,-31 9-129,23-8 129,-23 8-129,0 0 129,0 0 0,13-27 0,-13 27 129,2-33-258,2 8 387,-4-16-387,1-4 258,1-19-258,0-17 0,0-16 0,-1-13-129,3-16 258,-1-5-258,3-18 258,2 0-129,3-2 0,1-1 0,0 3 0,4 0 0,-3 4 0,0 2 129,-5 2-129,-4 4-129,-4-1 258,0 4-129,-7 8 0,-5 3 0,-4 5 0,-1 13 0,-1 6 0,-1 8 0,2 8 0,-4 7 0,0 3 0,0 12 0,-1 1 0,-1 10 0,2 6 129,-1 7-129,3 2 0,0 6 0,0 4 0,3 4 129,2 5-129,-2-4 0,4 2 0,12 18 0,-22-31 0,11 13 0,11 18 0,-24-26 0,24 26 129,-28-23-129,28 23 0,-31-17 0,12 14 0,19 3 129,-35-11-129,35 11 129,-29-15-129,29 15 0,-33-6 0,12 3 129,0-8-129,-3 8 129,-6 1-258,1-2 258,-4 2-129,-7-1 0,-2-4 129,-8 4 0,-2-2-129,-6 3 0,-2-4 129,-1-1-129,-3 1-129,-1-2 129,-2 4-129,1-5 129,0 3 0,-2 0 0,-5-4-129,4 4 129,-4 2 0,2-2 0,-4 1 129,0-2-129,-4 1 0,-1 4 0,-5 0 0,0-1 129,-2-2-129,-3 2 129,1-2-129,-1 5 0,3-3 129,-2 1-129,1-1 0,-1-2 0,1 3 0,-1 2 0,-3-1 0,-3-3 0,-4 1 0,-7 1 0,2 2 0,-7 0 0,-2 0 0,-5 0 0,-4 0 0,3 2 0,-3 5-129,-3-3 129,-2 3 0,1-3 0,-5 2 0,10 1 0,-1-1 0,6 2 0,5-5 0,9 2 129,10 2 0,3-2-258,9 1 258,9-2-129,7-4-129,3 0 0,12 8-129,6-8-516,22 11-1161,-12-13-2193,33 2-1032,-5-21-387,14 3 387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3:54.1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0B6593-56D1-4668-B99D-78B51A0B92AC}" emma:medium="tactile" emma:mode="ink">
          <msink:context xmlns:msink="http://schemas.microsoft.com/ink/2010/main" type="inkDrawing" rotatedBoundingBox="15471,-635 26122,14160 17630,20273 6979,5477" hotPoints="22829,5336 23120,16249 12800,16524 12509,5611" semanticType="enclosure" shapeName="Rectangle">
            <msink:sourceLink direction="with" ref="{EC3DDB33-58DA-4AE9-83D9-9C96D34844B8}"/>
            <msink:sourceLink direction="with" ref="{C7DB2447-D6EA-407E-9BAA-EF3FAE448179}"/>
            <msink:sourceLink direction="with" ref="{E45D2631-85BB-4ABB-B6C9-60F3FDA3F954}"/>
            <msink:sourceLink direction="with" ref="{410EFEB0-61C1-4339-947F-0D521B375E7F}"/>
          </msink:context>
        </emma:interpretation>
      </emma:emma>
    </inkml:annotationXML>
    <inkml:trace contextRef="#ctx0" brushRef="#br0">51 313 774,'-10'11'774,"8"18"-516,-2-5-129,4 13 129,0 10-129,0 7 129,0 8 129,6 9-129,-1 15 129,0 8 0,4 19 0,-1 5 129,-2 13-129,2 14 258,-2 9-129,0 11 258,-6 2-258,2 6 129,-2-2 0,0 8-258,0-10 0,-2-1-258,-1-4 129,0-7-258,1 1 129,2-7-129,0 2 129,0-6 129,5 8-258,0-4 0,-1 5 0,4-2 129,-2-6-129,-1 1 129,-3-6-129,3-10 129,-5-9 0,0 2 129,0-18 129,0 4-129,0-13 0,1 5 258,1-8-129,2 9-129,1-12 0,2 4 0,0-4-129,3 1 0,-1-9 0,0 1 0,-1-12 129,3 0 0,1 1 0,-4-11-258,1 2 258,2-1-129,-6-8 258,3 0-387,-4-8 129,5-3 129,-9-13-129,5 0 0,-5-14 0,0-19-129,5 28 0,-5-28 0,0 0 0,0 0 0,7 19 0,-7-19 129,0 0-129,0 0 0,19 11 0,-19-11 0,23 10 0,-23-10 129,31 8-129,-10-1 0,5-1 129,5-3-129,4 6 0,5-3 129,6 2-129,7 1 0,6-6 0,7-1 129,1 2-129,10 0 129,4-3-129,1 2 0,6-3 0,3 5 129,1 2-129,1-4 0,5 3 129,-1 1-129,-2 2 0,2-3 129,2 0-129,2 6 0,3-8 129,2 5-129,2-7 258,-2 3-258,5-4 129,0 1-129,0-2 129,2 0 0,-2-7 0,-2 3-129,-1-6 129,1 3-129,2-6 129,0 7 0,6-3-129,-1 1 0,2 0 129,0 1-129,4-2 0,-3 1 0,-1 0 0,-3-1 0,1 1 129,-5-2-129,6 0 0,-6 3 0,0-1 0,-2 3 0,-5-1 0,-1 0 0,-4-3 129,-4 6-129,-6-5 0,-4-1 129,-7-3-129,-3 1 129,-6 0-129,-3-2 129,-4 0-129,-4 1 0,-3 1 0,-3 1 0,-1 1 0,-1 2 0,-3-1 0,-4-1 0,-3 1 129,2 0-258,-6 1 258,-1 2-129,-4 1-129,-3-3 129,-4 1 0,2 3 129,-8-1-258,-18 4 129,31-8 129,-31 8 0,23-15 0,-23 15-129,10-22 129,-10 22 0,5-37-129,-5 13 129,0-16-129,0-5 0,-3-6 0,-4-15 129,2-11-258,-4-14 129,0-16 129,1-16-258,-3-8 129,-1-19 0,2-9 0,-3-7 0,1-5 0,-3-14 0,1 1 0,0-4 129,-2-5-129,2 6 0,-1 2 0,-1-1 0,2 7 0,-1 12 129,-3 2-129,1 10-129,-2 4 0,-2 6 258,0 5-258,4 8 258,-8 5-258,6-2 129,-1 15 0,4 8 0,-1 5 129,1 4-129,-3 7 0,1 4 0,3 4 129,-1 5-129,-5-7 0,4 9 0,-6 3-129,3 0 0,-3-1 129,0 3 0,1 0-129,-1 2 0,3 2 129,-1-3 0,-2 1 0,6 3 0,-2 4 129,0 3-258,3 3 258,-1 6-129,1 5 0,2 7 0,2 0 129,-4 7-129,4 3 0,-5 4 0,-1-3 129,-2 11-129,1-2 0,-4 0 0,-1 2 129,-2 2-129,0 1 129,-2 0-129,-2 2 0,-1-1 129,-5 2-129,-3-2 0,-4 3 0,-7 0 0,-4-1 0,-7-2 258,-1-1-258,-11 3 258,0-2-645,-7-2 516,0-3-258,-1 6 129,-6-8-129,-2 9 0,4-4 0,0 4 0,-2-1 129,-1 5 129,-4-3-129,-5 2 0,5 2 0,-4-2 0,-3 2 0,-2 0 0,1-3 0,3 2 0,-2 2 0,5-3 0,-3-1 0,3 2 0,-2-2 0,-2 2 0,-1-1 0,3 1 129,-3-1-129,0 4 129,2-3-129,2-2 0,6 1 129,0 4-129,3-3 0,-3 2 0,6-2 129,-1 0-129,-2 5 0,-3 0 0,-5-1 0,-5 1 258,2 0-258,-5 1 0,-4 7-258,2-3 258,0 7 0,0-3 0,3 5 0,7-1 0,4 0 258,3 2-258,5-1 0,4-2 0,7-1 0,5-3 0,9 1-258,7-5 129,10 4-129,3-8-516,27 14-774,-21-14-1806,31 0-1290,0 0-645,12 6 258</inkml:trace>
    <inkml:trace contextRef="#ctx0" brushRef="#br0" timeOffset="3852.2204">3995 7612 1161,'-23'41'3096,"18"-13"-2580,3 10-387,2 3 129,0 8 129,0 1-129,2 11 0,3 8 129,2 9 129,-1 11-129,2 17-129,-1 7 129,0 17-129,-2 17 0,2 4-129,-7 18 129,7 7-129,-7 5 0,4 3 0,-4-3-129,0-6 129,0-7 0,-5 6 258,-2-19-258,0-1 0,-2-8 0,0 1 258,1-6-258,4 6 0,-1-10 0,1-2 0,1 4 0,3-1-129,0-1 0,0 2 129,0-10-129,0 1 0,2 4 0,5-6 0,-2-8 0,2-4 387,-2-5-129,2-1 0,-4-5 258,4-5-258,-5-13 129,2 3 0,-3-4 0,6-2-258,-7-9 0,4-6 0,1-9-129,-2-4 0,1-3 0,3-12 0,0-13 0,0-3 129,-7-25-129,17 24 0,-17-24 0,24 17 0,-24-17 0,32 10 258,-13-9-258,3 2 0,6-3 129,0 0-129,8 0 0,4-4 0,7-6 129,5 2-129,2-3 0,10 3 0,6-2 129,4 5-129,4-7 0,7 4 0,7 7 0,6 1 129,4-3-129,0 3 129,8 0-129,6 0 129,-7 0-129,10 4 258,-5 3-258,6 1 129,5-2 129,7 5-129,-4 0-129,6 2 129,0-5 0,6 4-129,-3 1 129,2-8 0,0 4-129,2-1 129,4-5 0,3 0 0,1-2-129,-3 1 129,3-2-129,-1 0 129,-1-3-129,-1-4 129,-3-1-129,2-2 129,3 2-129,0 0 0,-4-2 129,1 0-129,-2 2 0,3 0 258,-8 0-258,5-3 129,-1-2-129,2 4 129,-3-2-129,1 7 0,-3-8 0,0 4 0,-7-3 0,-4 4 0,-4-6 0,-3 8 129,-5-6-129,-1-3 0,-2 8 0,-7-7 0,-4 3 129,-5 0-129,-6-3 0,-12-3 0,1 7 0,-9-3 0,-8-3 0,-4 3 0,-9 1 0,1-4-129,-6 2 129,-5 3 0,-6-3 0,-4 4 0,-4-3 0,-4-1 0,-2 1 129,-20 12-129,26-15 129,-26 15-129,12-17 129,-12 17 0,7-28 0,-4 3 0,-3-11 0,0-6 0,0-18 0,0-6-129,0-19 0,-2-11 0,-1-15 129,-2-14-258,0-10 129,-2-16 0,-2-10 129,-3-7-129,-2-5 0,0-10 0,-5-9 0,-4-3 0,1-5 129,-3-6-129,-1 3 0,-7-10 0,2 7 129,-5 0-129,-1 3 129,-4 4 0,2 9-129,-2 7 0,-1 3 129,4 11-129,-4-3 0,4 10 0,3 13 0,-1-2 0,1 8-129,-3 5 129,5 5-129,2 7 129,1 3 0,4 4-129,2 1 129,-2 6 0,9 2 0,-4 3-129,3 3 258,3 5-258,1 6 129,2 5 0,0 8-129,1 9 129,-1 8-129,2 3 129,-6 10-129,7 5 258,-5 7-129,2 4 0,-2 6 0,-1 6 0,-1 1 129,-1 5-129,-2 1 0,-4 2 0,-3 4 0,0 1 0,-4 0 129,1 2-129,-6 1 0,1 4 129,-5-6-129,-2 5 129,-6-1-129,-4 3 129,-9 0-129,-1 0 0,-8 0 129,-6 0-129,-7 0 0,-8 0 0,-4 0 129,-3 0-129,-7-1 129,-2 1 0,-5 0-129,-2 0 129,-3 0-129,5 6 129,-2-3-129,0 7 129,4-4-129,-1 2 129,1-6-129,3 0 0,4-2 258,3 1-258,3 2 0,6 0 0,7-3 0,-1 1 129,8 1-129,5 0 0,7 2 0,3-2 129,4-2-129,4 3 129,3-3-129,5 0 0,3 0 0,2 4 0,2-4 0,4 0 0,1 0 0,0 0 0,3 0 0,2 0 0,4 0 0,0 0 0,1 0 0,1 0 0,-1 0 129,23 0-129,-35 0 0,16 0 0,0 1-129,19-1 129,-33 3 0,33-3 129,-26 4-258,26-4 129,-29 4 0,29-4 0,-25 4 0,25-4 0,-22 5 0,22-5-129,0 0 129,-25 16 0,25-16-129,-14 25 129,8-4-129,-1-1 129,0 15 0,-4 7 0,3 4 129,-1 3-129,-3 5 129,-2-2-258,0 4 258,0 2-129,0-8 129,-3-3-258,1-1 129,-1-2 0,1-3 0,-1-3 129,1-10-129,2 3 0,-1-3 0,3-5 129,-1-4-129,1 1 0,12-20 0,-24 24 0,24-24 0,-28 28 129,7-16-129,1 1 0,-5-3 0,-3-4 0,-1 7 0,-6 2 0,-6 1 0,-1-3 0,-7 4 0,-6-1 0,-8 4-129,-13 1 129,-2 1 0,-6 4 0,-6-6 0,0 2 129,-4 1-258,4 1 129,0-2 0,3-1 0,-2-7 0,8 0 0,1-3 0,0 1 0,4-7 129,1-2-129,-1-3 0,4 0 129,0-3-129,4-2 0,4-3 129,-1-5-129,5 5 0,2 0 0,5 1 0,0 0 0,7-1 0,-1 1 0,0 4 0,0 0 0,0-3 0,2 4 0,-2 0 0,2 2 0,-4 0 0,4 0 0,-2 0 0,6 0 0,-3 0-129,1 2 129,0 0 0,3 1-129,0-2 129,3-1-129,6 0 0,3 0-258,28 0-774,-40-1-645,40 1-2451,0 0-645,18-3-516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3:16.9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F3C98F-5364-4D98-988E-A2B76C537F79}" emma:medium="tactile" emma:mode="ink">
          <msink:context xmlns:msink="http://schemas.microsoft.com/ink/2010/main" type="writingRegion" rotatedBoundingBox="11904,6717 15315,6830 15251,8768 11839,8654"/>
        </emma:interpretation>
      </emma:emma>
    </inkml:annotationXML>
    <inkml:traceGroup>
      <inkml:annotationXML>
        <emma:emma xmlns:emma="http://www.w3.org/2003/04/emma" version="1.0">
          <emma:interpretation id="{345F9F26-5182-4CC6-A0E8-BC70B7BCFB6C}" emma:medium="tactile" emma:mode="ink">
            <msink:context xmlns:msink="http://schemas.microsoft.com/ink/2010/main" type="paragraph" rotatedBoundingBox="11904,6717 15315,6830 15251,8768 11839,8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5D9571-0256-4838-B116-405752CA9AEE}" emma:medium="tactile" emma:mode="ink">
              <msink:context xmlns:msink="http://schemas.microsoft.com/ink/2010/main" type="line" rotatedBoundingBox="11904,6717 15315,6830 15251,8768 11839,8654"/>
            </emma:interpretation>
          </emma:emma>
        </inkml:annotationXML>
        <inkml:traceGroup>
          <inkml:annotationXML>
            <emma:emma xmlns:emma="http://www.w3.org/2003/04/emma" version="1.0">
              <emma:interpretation id="{543B1D24-B18D-43A5-B2F6-CA71712896D5}" emma:medium="tactile" emma:mode="ink">
                <msink:context xmlns:msink="http://schemas.microsoft.com/ink/2010/main" type="inkWord" rotatedBoundingBox="11904,6717 15315,6830 15251,8768 11839,8654"/>
              </emma:interpretation>
              <emma:one-of disjunction-type="recognition" id="oneOf0">
                <emma:interpretation id="interp0" emma:lang="en-US" emma:confidence="0">
                  <emma:literal>boot</emma:literal>
                </emma:interpretation>
                <emma:interpretation id="interp1" emma:lang="en-US" emma:confidence="0">
                  <emma:literal>660</emma:literal>
                </emma:interpretation>
                <emma:interpretation id="interp2" emma:lang="en-US" emma:confidence="0">
                  <emma:literal>6860</emma:literal>
                </emma:interpretation>
                <emma:interpretation id="interp3" emma:lang="en-US" emma:confidence="0">
                  <emma:literal>6060</emma:literal>
                </emma:interpretation>
                <emma:interpretation id="interp4" emma:lang="en-US" emma:confidence="0">
                  <emma:literal>860</emma:literal>
                </emma:interpretation>
              </emma:one-of>
            </emma:emma>
          </inkml:annotationXML>
          <inkml:trace contextRef="#ctx0" brushRef="#br0">7493 3934 516,'0'0'1677,"0"0"-258,0 0-129,0 0-387,0 0-258,0 0 129,0 0-516,0 0 258,0 0 0,0 0 129,0 0 0,0 0-129,0 0 129,0 0-129,-13 20 129,13-20-258,-17 15-129,17-15 0,-28 25-258,28-25 258,-34 33-258,13-13 129,2 4 0,-9 6-129,2 0 258,-7-4-129,0 9 0,-5-3 0,3 6 0,-8 3 0,-3 6 0,0-5-129,0 10 129,0 2-129,-3-1 0,0 8 0,1-4 0,-3-2-129,3 7 258,-1-12-129,2 1 0,2-5 129,2-2 129,3-11-129,9 2-129,-1-13 129,8-3-129,24-19-129,-31 24 129,31-24-129,0 0-129,-19 13 0,19-13 129,0 0-129,0 0 0,0 0 129,0 0-258,0 0 258,0 0 129,0 0 0,0 0 0,0 0 0,0 0 129,0 0-129,0 0 0,0 0 129,0 0 129,0 0-129,0 0 0,0 0 0,0 0 129,0 0-129,0 0 129,0 0 129,0 0-258,0 0 0,0 0 0,0 0 0,0 0 0,0 0-129,-26-8 0,26 8 0,-37 0 129,13 1-129,-7 6-129,-2 5 129,-9 2 0,4 3-129,-4 5 129,2 3-129,0-1 129,2 4 0,5-4 0,5 3-129,6-5 129,5 5-129,4-4 0,6 5 129,7-2-129,4 4-129,10-6 258,7 9 0,6-8-129,8-1 129,7-3 0,8-1-129,2-5 129,5-9 0,-1-4 0,1-2 0,2-7 0,-1-7 0,-3-6 0,-3-9 129,-5-4 0,-2-3-129,-3-2 258,-6-1-129,-1 0-129,-12-6 129,-1 8 0,-10-1 0,0 7 0,-10 1 0,-2 1 0,-2 4-129,-15 3 129,-2 3-129,-9 3-129,-5 3 0,-3 0 0,-1 6 0,-4 4-129,4 3 0,3 0-258,4 0-258,1 2-1032,29-2-1161,-23 28-1677,23-28 387</inkml:trace>
          <inkml:trace contextRef="#ctx0" brushRef="#br0" timeOffset="2524.1444">7812 3918 1,'21'15'902,"-2"8"-128,-19-23 129,21 33-129,-9-12 0,2 3 129,1 5-129,8 4-129,-2 3 129,8 9-387,-3 0 129,7 3-387,0 1 129,4 2-258,3 0 129,-6 1-129,8-8 0,-2 4 258,5-6-258,-5 6 0,9-6 0,-8 2 129,8-7-129,-7-3 0,1 4 129,-1-9 0,-2 2-129,0 2 129,-6-13-129,1 7 129,-7-7-129,3 3 0,-7-8 258,1 4-258,-6-6 0,0-4 129,-19-9-129,24 14 0,-24-14 129,0 0-129,17 13 258,-17-13-129,0 0 387,0 0 0,0 0 129,0 0 129,0 0 129,0 0-129,0 0 0,0 0 0,0 0-129,0 0-129,0 0-129,0 0-129,0 0 0,0 0 0,0 0-258,-8-8 129,8 8-129,-28-6 0,28 6 0,-35-2 129,14 2-129,-3 0-129,-2 3 129,-5 10 0,3 2-129,-3 5-129,1 6 258,-3 3 0,6 1-129,2 4 129,1 6 0,5 1 0,-2 3-129,9-3 129,1 3 0,10-2 0,1 6-129,0-9 129,7 4-129,7-4 129,10-1-129,0-2 129,7-8-129,2-2 129,4-2 0,4-5-129,-2-5 129,4-6 0,-3-6 129,3-2-129,-3-2 0,0-11 0,-3-7 129,1-5-129,-5-8 129,0-7 0,-4 3-129,-4-8 129,1 1-129,-11-5 129,-3 1-129,-3-1 0,-9 0 129,0 8-129,-19-6 258,3 8-258,-8 1 0,2 7 0,-6 3-258,2 5 129,7 10-516,-14-3-1161,15 8-2580,-3 8-129,-11 0-516</inkml:trace>
          <inkml:trace contextRef="#ctx0" brushRef="#br0" timeOffset="1240.0709">7696 3908 774,'0'0'1677,"0"0"129,0 0-129,0 0-129,0 0-516,0 0-258,-4 21-258,4-21-387,-2 36 0,-1-12-129,3 11 0,-2 4 0,2 6 0,0 3-129,0 9 129,0 4 129,0 4-258,2 4 129,1-4 0,1 4 0,-1 1 129,3-2-129,-3-7 0,1 2 0,1-9 129,-3-2-129,1-6 129,0 0 0,-1-9-129,0-1 258,0-9-258,-2-5 0,1-2 129,-1-20-129,2 27 0,-2-27 0,0 0 0,0 0 129,0 0-129,0 0 129,0 0 129,0 0 129,0 0-129,0 0 258,0 0 129,0 0 0,0 0-129,0 0 0,0 0 0,0 0-129,0 0 0,0 0-258,-15-15 129,15 15-129,-25-21-129,25 21 0,-36-16 0,13 12 0,-3-1 0,-2 5 0,-1 0-129,-1 5 129,3 4-258,-6 5 258,8 7-129,-2 0 129,4 6-129,0 0 0,6 6 129,1-3 0,4 7-129,2 1 129,6 3 0,-1 0-129,5 5 129,0-9-129,11 4 129,2 0-129,5-1 0,4-10 129,3-2-129,2-5-129,5 2 129,2-9 129,1-4 0,5-6 0,-2-4 0,4-2 0,-6-12 0,3-8 0,2-9 129,-3-7 129,2-5-258,-5-8 0,0-3 129,-4 3-129,-5-2 0,-2 2 0,-13 1 129,-4 7-129,-7 0 129,0 7-129,-12 3 129,-8 0 0,5 8-129,-8-2-129,2 10-129,1-1-516,20 16-774,-26-8-1935,5 2-1161,21 6 387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4:14.8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33C010-9F6D-477C-BFF8-ED1C3AD7BE65}" emma:medium="tactile" emma:mode="ink">
          <msink:context xmlns:msink="http://schemas.microsoft.com/ink/2010/main" type="inkDrawing" rotatedBoundingBox="2571,17772 4812,10673 11357,12740 9115,19838" hotPoints="9734,12057 9685,17984 3758,17935 3807,12008" semanticType="enclosure" shapeName="Square">
            <msink:sourceLink direction="with" ref="{B19240EE-CE41-472D-86A4-BBB5C21ECC36}"/>
          </msink:context>
        </emma:interpretation>
      </emma:emma>
    </inkml:annotationXML>
    <inkml:trace contextRef="#ctx0" brushRef="#br0">155 550 1419,'-28'24'2967,"2"-11"-1419,18 6-1419,2 10 258,6 8-387,0 11 0,0 17 258,0 16-258,4 9 129,3 21 0,-5 13 129,1 21-129,-3 10 0,0 19 129,0 6 129,0 18-129,-3 6 258,-3 8-258,-1 7 387,-1 4-258,-4-11 258,1 5-387,1-9 129,1-5 129,-1-16-129,3-6 0,-2-20-129,6-4 0,-3-6-129,6-9-129,0-10 129,0-4-129,0 2 0,0-8 0,6 4 258,-3-8-258,0-7 0,1-7 129,-2-13 0,1-6-129,-1-12 129,5-13 0,-5-9-129,5-5 129,-4-13 0,7-1 0,-6-4 0,5-3 129,-4-6-129,3 3-258,-8-22 258,11 28-129,-11-28 0,0 0 0,10 22 0,-10-22 0,0 0 129,0 0 0,0 0-129,0 0 0,0 0 0,19 17 0,-19-17 0,0 0 0,19 18 0,-19-18 0,23 14 0,-23-14 129,31 11-129,-12-5 0,0 0 0,4 2-129,3-1 258,0-1-258,2 1 129,3 0-129,6-1 129,-3-1 0,10-2 0,-1 2 129,4-2-129,0 1 129,5-4-129,2 1 0,-4-1 129,9 1-129,-2 2 0,6-1 129,3 3-129,0-1 129,8 1-129,3-2 0,1 6 0,2-1 129,0-5-129,-1 6-129,3-5 258,3 4-129,0 4 0,-2 0 0,4 1 129,2-4-129,3 3 258,0-2-258,0-2 129,-2-2-129,2-3 129,0-1-129,-3-2 129,-1 0-129,-1-2 129,1-2-129,-6-1 129,0-2-129,-1 3 0,-1-3 0,2 3 129,-1-2-129,-1-4 0,0 0 0,7 2 0,-4 1 129,6-1-258,-1 0 129,-3-5 129,0 5-129,0-5 0,2 0 0,-7-1 129,2 0-129,-3-6 129,-2 0 0,3 3 0,-2-3 0,-5-1-129,-2 1 387,3-1-387,-6 1 129,-2-1-129,-5 4 0,-11-4 0,1 8 0,-12-7 0,1 2-129,-14 0 258,2 1-129,-12-3 129,3-3-129,-10-2 129,1-3-129,-3-2 129,-4-7 0,-1-9 0,2-8-129,-4-11 129,0-13-129,0-13 0,0-10 0,0-16 0,0-13 129,0-8-258,0-16 129,-4-14 0,1-1 0,-1-11 0,-1-4 129,0-2-258,-2-4 0,3-4 129,-3-1-129,6 11 0,1 2 129,0-3-129,0 5 129,0 5 0,7 9 0,0 11-129,1 8 129,-1 4 0,-2 7 0,-3 10 0,3 2-129,-5 8 129,2-4 0,-2 8 0,0 4 0,0 13 0,0 2 0,0 15 0,0 5 129,0 11-129,0 15 0,0 11 0,0 0 0,0 10 0,0 4 0,0 1 129,0 21-258,-2-34 129,1 14 0,-3 0 0,2 3 0,-1-7 0,1 2 0,-3 3 0,2-2 0,3 21 0,-11-32 129,8 13-129,3 19 0,-13-27 0,13 27 0,-17-31 0,17 31 0,-24-28 129,10 8-129,-7 7 0,-1-2 129,-3-3 0,-6 5 0,-2-2-129,0 3 129,-5 1 0,0 6 0,-6-3 0,-1 2 0,-2 3 0,2-5-129,-7 5 129,2 2 0,-6-7 0,1 3-129,-8 0 129,6-1-129,-6-2 0,-1 4 129,-4-3-129,-3 4 0,-5 1 129,1 1-129,-5-6 129,-5 6-129,2-4 129,-4-2-129,2 1 0,0 1 0,2-4 0,3 3 0,2 6 0,0-5 0,0 4 0,5 1 0,-5-2 0,-1 2 0,0 0 0,-8 0 0,0 0 0,-3-2 0,-1 1 0,-2 1 0,-4 0-129,1 0 129,1 0 0,-1 0 129,-1 1-129,3-1-129,0 0 129,-3 2 0,0 0 0,-9 4 0,0-3 0,-3 5-129,1 3 129,-3 8-129,0-2 129,2-3 0,1 4 0,11 0 0,1 2 0,11-4 0,5 1 0,4 0 0,7-3 0,8-1 129,7-2-258,7 1 0,14-2-129,5-10-129,28 0-516,0 0-774,0 0-2580,44 0-645,-4-12-387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4:06.6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0EFEB0-61C1-4339-947F-0D521B375E7F}" emma:medium="tactile" emma:mode="ink">
          <msink:context xmlns:msink="http://schemas.microsoft.com/ink/2010/main" type="writingRegion" rotatedBoundingBox="16716,6235 7043,17938 5194,16410 14868,4707">
            <msink:destinationLink direction="with" ref="{9C0B6593-56D1-4668-B99D-78B51A0B92AC}"/>
          </msink:context>
        </emma:interpretation>
      </emma:emma>
    </inkml:annotationXML>
    <inkml:traceGroup>
      <inkml:annotationXML>
        <emma:emma xmlns:emma="http://www.w3.org/2003/04/emma" version="1.0">
          <emma:interpretation id="{A373EE2E-844C-4D1C-B0A5-5A2BC68FD64C}" emma:medium="tactile" emma:mode="ink">
            <msink:context xmlns:msink="http://schemas.microsoft.com/ink/2010/main" type="paragraph" rotatedBoundingBox="16716,6235 7043,17938 5194,16410 14868,4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D66BD3-72A6-4F02-81F7-52E88761665D}" emma:medium="tactile" emma:mode="ink">
              <msink:context xmlns:msink="http://schemas.microsoft.com/ink/2010/main" type="line" rotatedBoundingBox="16716,6235 7043,17938 5194,16410 14868,4707"/>
            </emma:interpretation>
          </emma:emma>
        </inkml:annotationXML>
        <inkml:traceGroup>
          <inkml:annotationXML>
            <emma:emma xmlns:emma="http://www.w3.org/2003/04/emma" version="1.0">
              <emma:interpretation id="{BFF4145D-9F13-4A7B-BDD1-1DB09A6AD362}" emma:medium="tactile" emma:mode="ink">
                <msink:context xmlns:msink="http://schemas.microsoft.com/ink/2010/main" type="inkWord" rotatedBoundingBox="16716,6235 7043,17938 5194,16410 14868,4707"/>
              </emma:interpretation>
              <emma:one-of disjunction-type="recognition" id="oneOf0">
                <emma:interpretation id="interp0" emma:lang="en-US" emma:confidence="0">
                  <emma:literal>i"</emma:literal>
                </emma:interpretation>
                <emma:interpretation id="interp1" emma:lang="en-US" emma:confidence="0">
                  <emma:literal>*of</emma:literal>
                </emma:interpretation>
                <emma:interpretation id="interp2" emma:lang="en-US" emma:confidence="0">
                  <emma:literal>"i"</emma:literal>
                </emma:interpretation>
                <emma:interpretation id="interp3" emma:lang="en-US" emma:confidence="0">
                  <emma:literal>i"/</emma:literal>
                </emma:interpretation>
                <emma:interpretation id="interp4" emma:lang="en-US" emma:confidence="0">
                  <emma:literal>"i""</emma:literal>
                </emma:interpretation>
              </emma:one-of>
            </emma:emma>
          </inkml:annotationXML>
          <inkml:trace contextRef="#ctx0" brushRef="#br0">547 12157 516,'0'0'2064,"0"0"0,0 0-645,0 0 0,0 0-516,0 0 0,0 0-258,-10 11 129,10-11-258,-7 20 129,7-20-129,-12 24 129,0-4-387,5 6 0,-11 2 129,5 3-129,-8 2-129,2 6 129,-6 2-129,3 7 0,-8-1 258,2 5-258,-3 1 129,5 1-129,-5-5 0,1 0 0,3-6 0,2-6 0,5-2-129,2-7 0,4-6 0,14-22 0,-22 30 0,22-30 0,-14 19-129,14-19 129,0 0-129,0 0 0,0 0 0,0 0 129,0 0-129,0 0 129,0 0 0,0 0 0,0 0 0,0 0 129,0 0-129,0 0 0,0 0 129,0 0-129,0 0 0,0 0 0,0 0 0,0 0 0,0 0 129,0 0-129,0 0 129,0 0-129,-2-9 129,2 9 129,0 0-129,-3-25 0,3 25 0,-11-21 0,11 21 0,-21-23 0,21 23-129,-27-16 129,7 11 0,20 5-129,-43-4 129,19 4-129,-4 5 0,-3 7-129,-2 4 129,-5 5 0,-1 7 0,-1 2 0,1 9 0,-1 4 0,5 4 0,-3 4-129,3 8 129,2 5 0,7 0 0,2-1 0,5 3 0,5-6 0,5-4 0,7-7 0,2-9 0,14-12-129,9-6 129,6-8-129,8-6 129,10-8-129,3 0 129,4-14 0,5-7-129,0-8 129,3-11 0,1-2 0,-3-7 0,-2-11 0,-4-1 129,-8-2-258,-6-2 258,-8 2-129,-10-2 0,-3 6 0,-10 5-129,-9 7 129,0 9-129,-5 0-129,-6 14-129,-8-4-129,19 28-645,-34-25-774,34 25-1290,-26 0-1161,26 0 0</inkml:trace>
          <inkml:trace contextRef="#ctx0" brushRef="#br0" timeOffset="992.0567">665 12173 2967,'-12'75'3096,"9"-39"-2838,3 7-129,0 4-129,0 1 0,8 1 258,-2 5-129,1 3 516,5 11-129,-9-7 0,9 4 129,-5-4 129,-1 7 0,-1-16-387,2 1 258,-2-15-516,-3-6 0,3-7 0,-5-25-129,0 21 0,0-21 0,0 0 0,0 0 0,0 0 129,0 0-129,0 0 258,0 0 0,10-12-129,-10 12 0,0 0 129,0-21-129,0 21 258,0-21-258,0 21 0,-1-26 0,1 26 129,-13-22 0,13 22-129,-22-21 258,3 14-258,19 7 129,-32-6-129,32 6 129,-38 0-129,21 9 0,-4 2-129,2 7 258,2 0-258,-2 8 129,5 3-129,-4 3 0,3 0 0,3 9 0,-1-1 0,5 2 0,1 2 0,3 4 129,4-7-258,0 1 258,7-2-129,4-6 0,4 0 0,4-4 0,4-2 0,3-8 0,5-3 0,-1-7 0,8 0 0,-2-7 0,4-3 0,4 0 0,1-13 0,-4-8 0,-2-1-129,2 0 129,-8-13 129,-3-2-129,-8-8 0,-1 0 0,-9-5 129,-1 0-129,-6-6 129,-5 2-129,0 1 129,-7 3-258,-9-1 129,-3 5 0,-5 3 0,0 4 0,-4 10-258,0 1-258,6 15-387,-11-7-1161,33 20-1935,-32 0-516,32 0-129</inkml:trace>
          <inkml:trace contextRef="#ctx0" brushRef="#br0" timeOffset="1988.1137">775 12117 1935,'0'0'3354,"12"2"-2709,-12-2-258,31 33 0,-8-7-129,1-5 258,11 9-258,-4 9 129,9 0-129,-4 4 258,10 5-258,-1 4 387,5 5-387,-3-3 387,3 15-387,-1-12 258,3 7-258,0-8 129,-2-1-258,-3 1 0,4-12 0,-5 2-129,-6-8 258,5 0-258,-6-6 0,-5 1 0,-4-7 0,-1-2 129,-4-4-129,-5-4 0,0-7 0,-20-9 0,22 15 129,-22-15 0,0 0-129,0 0 129,18 1 0,-18-1 0,0 0 258,0 0-129,0 0 0,0 0 0,0 0 129,0-16-258,0 16 129,-11-21 0,11 21-129,-14-27 0,14 27-129,-22-31 129,22 31 0,-32-18 129,32 18-129,-33-14 0,16 10-129,-6 4 0,3 4 0,-1 7 0,3 7 0,1 11-129,1-1 129,1 7-129,1 11 129,5-1-258,2 1 258,2 6 0,5-4 0,0-2-129,0 0 129,11-4-129,1-7 129,7-2-129,2-3 0,6-7 129,3-2-129,5-5 0,3-7 129,7-1 0,-2-4 0,6-4 0,-4-10 0,0-8 0,-1-7 0,-3-4 0,-8-7 0,-5-10 129,-4-5-129,-6-3 0,-8-3 0,-5-4 0,-5 5 0,-1-2-129,-19-1 0,-4 11 0,-5 2-387,-4 12 129,-11-2-516,8 23-258,-16-3-903,14 11-1806,6 18-258</inkml:trace>
          <inkml:trace contextRef="#ctx0" brushRef="#br0" timeOffset="-56611.238">8539 2284 258,'-5'16'645,"5"-16"-387,-26 20 258,26-20 0,-22 12 0,22-12 258,-27 21 129,27-21 387,-26 29 0,18-8 0,-11-4-258,8 6 0,-11 0-387,10 2-129,-9 0 0,0 5-258,-2-4 0,2 10-258,-3 2 258,2-1-258,-1 3 129,-1 0 0,-1 5-129,1-4 129,-4 4-129,1 0 129,-1-1 0,0-1 0,4-1 129,-1-1-258,3-3 0,-4 0 129,8-6-129,3-6 129,-1-1-129,4-2 0,12-23 0,-21 28-129,21-28 129,0 0-129,0 0-129,0 0 129,-12 19 0,12-19-129,0 0 129,0 0 0,0 0-129,0 0 258,0 0 0,0 0 0,0 0 0,11 0 0,-11 0 0,0 0 0,0 0 0,0 0 0,0 0 0,0 0 0,0 0 258,0 0-258,15-14 129,-15 14 0,0 0 129,7-25-129,-7 25 0,0 0 258,0-28-258,0 28 0,-14-20 0,14 20 0,-21-22 0,21 22-129,-26-14 0,26 14 0,-33-5 0,14 5 0,0 4 0,-3 9-129,-1 3 129,0 4 0,1 4 0,-2 6 0,1-3 0,0 3 0,4-2 0,-1 5 0,2-2 0,3 5 0,2-7-129,1 4 129,4 3 0,1 0 0,5 1 0,2-1 0,0-4 129,5 1-129,6-4 0,2 3 0,5-7-129,3 2 0,3-6 129,2-1-129,2-6 129,1-3-129,-1-8 129,3-3 129,4-7-129,-4-9 129,0-11 0,1-7 0,-1-8-129,-3-2 129,-1-12-129,0-3-129,-8 1 129,-4 0-129,-3 5 129,1-3-129,-8 11 129,0-3 0,-5 14 0,0 1-129,-2 9 129,-8-3-516,10 27-258,-14-33-1032,5 12-2193,9 21-258</inkml:trace>
          <inkml:trace contextRef="#ctx0" brushRef="#br0" timeOffset="-55243.1598">8701 2351 774,'0'0'1032,"0"0"129,0 0 0,0 0-258,0 0-129,0 0-258,0 0-129,0 0 129,0 0 0,8 13 129,-8-13 0,6 33-129,-1-8 0,-5 1 129,0 15-129,0-2-258,0 5 129,0 9-258,0 5-129,0-2 129,0 6-129,0 1 0,0-3 0,5-1 0,-1-2 129,2-1-258,-2-13 258,-1 4-258,3-12 258,-3 0-258,1-15 129,1 1 0,-5-21-129,5 30 129,-5-30 0,0 0-129,9 21 129,-9-21 0,0 0 129,0 0-129,0 0 0,0 0 129,0 0 0,0 0-129,0 0 129,0 0 0,0 0 129,0 0 129,0 0 0,0 0 129,0 0 0,0 0 0,0 0-129,0 0 0,0 0-129,-2-15-129,2 15 129,0 0-129,-19-16-129,19 16 129,-18-14-129,18 14 129,-20-4-258,20 4 129,-28 0 0,28 0-129,-31 13 0,31-13-129,-33 36 129,12-8 0,2 1 129,-4 3 0,8 2-129,-8 2 129,9 4 0,-3 0 0,1 3 129,4-2-129,2 5 0,3-1 0,1 0 0,6 4 0,0 1-129,4-2 0,5-4 0,8 10 0,-1-11 0,10-2 0,-2 0 129,11-5-129,-2-5 129,5-4 0,3-5 0,3-12-258,3 1 258,-4-6 0,2-5 0,-1-7 0,-4-12 0,-1-4 0,-2-10 0,-4 1 0,0-11 0,2 1 0,-9-4 258,3-9-258,-6-2 0,-4-5-258,-7-3 258,-2 1-258,-4 2 258,-6 1-129,-7-3 0,-14 15 0,-2 1 0,-6 15 0,-3 3 129,-6 8-129,-3 4-129,-3 15 0,-1-4-258,9 7-129,-9 0-258,13 14-387,-8-8-645,11 1-1290,17 16-774</inkml:trace>
          <inkml:trace contextRef="#ctx0" brushRef="#br0" timeOffset="-54039.0909">9103 2081 129,'0'0'2193,"21"33"-2193,-7-17-129,0 10 129,7-3 0,0 8 129,1 2 129,4 8 129,0 0 0,4-2 129,1 4 0,2 4 129,0-1 0,5 3 0,2-5-129,-2-1-129,4-4-129,-4 2-129,6-5 0,1 0 129,0 4-258,0-4 0,0 3 129,-3-5-129,1 6 0,-3-6 0,-3 2 129,-4-11-129,-6 3 0,3-7 0,-9-1 0,1-8 0,-22-12 129,28 20-129,-28-20 0,19 7 129,-19-7-129,0 0 129,0 0-129,0 0 258,0 0-129,0 0 0,0 0 0,0 0 0,0 0 258,0 0 0,0 0 258,0 0-258,0 0 129,0 0 0,0 0 0,0 0-129,-9-20-129,9 20-129,-26-23 129,7 11-129,-1-4-129,-5 4 129,1-5-129,-2 12 0,-2 0 0,0 5 0,-1 0 0,3 6 0,0 14 0,0 0-129,3 11 0,4 0 129,2 8-258,3 0 258,5 4-129,6 3 0,1 2 0,2-3 129,2-1 0,10 1-129,5 4 129,4-4 129,9-1-129,-3-4 0,8-4 0,3-6 129,0-2-129,4-9 129,-2-10-258,2-8 258,-6-1-129,4-10 129,-5-18 129,-1 4-258,-4-17 129,1-2-129,0-7 129,-3-2-258,0-5 129,-5-1 0,-6 6 0,-1-5-129,-8 8-129,-4 1 0,-4 10 129,-16-2-129,0 16-258,-8-1-129,-4 14-129,-6 1-387,4 10-1290,1 14-1548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4:01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A7EDDD0-000E-4957-914E-CF2F9481304E}" emma:medium="tactile" emma:mode="ink">
          <msink:context xmlns:msink="http://schemas.microsoft.com/ink/2010/main" type="writingRegion" rotatedBoundingBox="8190,9508 8793,17986 5215,18241 4612,9763"/>
        </emma:interpretation>
      </emma:emma>
    </inkml:annotationXML>
    <inkml:traceGroup>
      <inkml:annotationXML>
        <emma:emma xmlns:emma="http://www.w3.org/2003/04/emma" version="1.0">
          <emma:interpretation id="{05ABA4B8-E484-4070-8E9E-ADCF41FAF03A}" emma:medium="tactile" emma:mode="ink">
            <msink:context xmlns:msink="http://schemas.microsoft.com/ink/2010/main" type="paragraph" rotatedBoundingBox="8190,9508 8793,17986 5215,18241 4612,97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95B42F-9A56-4000-B0BA-C3DB24800B7F}" emma:medium="tactile" emma:mode="ink">
              <msink:context xmlns:msink="http://schemas.microsoft.com/ink/2010/main" type="line" rotatedBoundingBox="8190,9508 8793,17986 5215,18241 4612,9763"/>
            </emma:interpretation>
          </emma:emma>
        </inkml:annotationXML>
        <inkml:traceGroup>
          <inkml:annotationXML>
            <emma:emma xmlns:emma="http://www.w3.org/2003/04/emma" version="1.0">
              <emma:interpretation id="{B19240EE-CE41-472D-86A4-BBB5C21ECC36}" emma:medium="tactile" emma:mode="ink">
                <msink:context xmlns:msink="http://schemas.microsoft.com/ink/2010/main" type="inkWord" rotatedBoundingBox="8378,12151 8577,14948 4999,15202 4800,12406">
                  <msink:destinationLink direction="with" ref="{5333C010-9F6D-477C-BFF8-ED1C3AD7BE65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in,</emma:literal>
                </emma:interpretation>
                <emma:interpretation id="interp3" emma:lang="en-US" emma:confidence="0">
                  <emma:literal>in.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742 9514 3483,'-57'0'3741,"22"0"-3225,4 0 0,-4 5-129,4 2 0,-4 6-258,2 2-129,3 7 129,-1 5-129,0 10 0,7 9 0,1 6 0,6 6 0,1 4 0,6 0 0,6 7 0,4 0 0,0-4-129,7 2 0,9-11 0,3-2-129,9-5 129,1-6-129,9-11 129,-1-5 0,13-13 129,-3-6 129,8-8 0,1-4 129,-2-19 258,8-8-129,-8-18 129,0-2 0,-11-11 0,8-1 0,-20-7 0,4-4-258,-15 1 258,1 4-258,-14 0 0,-2 4 0,-5-3 0,-5 5-129,-14 3 129,-7 8-258,-3 8 0,-8 6-129,2 14-129,-13-2-516,11 24-774,-8 2-1419,-5 0-1419,20 24 259</inkml:trace>
          <inkml:trace contextRef="#ctx0" brushRef="#br0" timeOffset="1604.0917">297 10509 1032,'0'0'903,"0"0"129,0 0-129,0 0 0,0 0 129,0 0 129,0 0 0,0 0-129,0 0 0,0 0-129,0 0-129,0 0-387,0 0-129,0 0-258,0 0 0,0 0 0,0 0-129,0 0 129,0 0-129,0 0-129,0 0 129,0 0-258,0 0 258,0 0-129,0 0 0,0-12-129,0 12 129,0 0 0,13-19 129,-13 19-129,0 0 129,20-24 129,-20 24 0,14-17 0,-14 17 0,16-26 0,-16 26 129,17-23-129,-17 23 258,14-22-258,-14 22 129,0 0 129,0 0 258,0 0 0,0 0 129,0 0 258,0 0-258,0 0 258,0 0-129,0 0-387,0 0 0,0 0-129,-12 14-129,12-14-129,-31 25 0,13-4 0,-4 4 0,-8 5 0,-4 7 0,-3 9 0,-6 3 0,-8 6 0,-2 6 0,-6 4 0,-6-1 0,3 5 0,-1-5 0,3-3 0,-1-3 258,11-4-258,1-10 0,7-6 0,6-7 0,8-6 0,5-9-258,23-16 129,-27 20-129,27-20 129,0 0-129,0 0 129,0 0-129,0 0 0,0 0 0,0 0 258,12 0 0,-12 0 0,0 0 0,0 0-129,0 0 129,0 0 129,19 0-129,-19 0 0,0 0 0,0 0 0,0 0 0,0 0 0,0 0 129,0 0-129,0 0 0,0 0 387,0 0-258,0 0 0,0 0 129,0-15-129,0 15 129,0 0-129,-16-19 258,16 19-387,-24-15 0,1 8 129,1 1-258,-4 4 129,-5 2 0,-4 2-258,0 7 129,-3 10 258,-4 3-258,4 11 129,0 0 0,1 11 129,4-1-387,6 3 387,4 3-258,4 2 0,5-2 0,7 1 129,4-1-129,3-6 0,3 3 129,13-5-129,1-4 129,11-2-129,1-10 129,11-4-129,0-11 129,7-5 0,4-5 0,4-20 0,-3-9 0,5-12 129,-3-7-129,-2-9 129,-3-7-129,-9-10 129,0 1 0,-14 2-258,-4 4 129,-4 8 0,-11 10 0,-2 3 0,-5 10-129,0 18-387,0 18-129,-17-16-645,-1 11-903,18 5-2193,-19 11-258</inkml:trace>
          <inkml:trace contextRef="#ctx0" brushRef="#br0" timeOffset="3493.1998">931 10367 3354,'0'0'3483,"0"0"-2838,12 18-645,0 0 0,6 8 0,8-1 0,3 14 129,4 1-129,7-3 129,0 8 129,5 2-129,2 0 129,0 5 0,3 0 129,2-2 0,0-1 129,4 8-129,-6-10 0,6 3 0,-1-1-129,3-5 129,-1-3-258,-3 5 0,5-10 0,-5-1-129,-2-6 129,-4 0-129,-8-9 129,0 1-129,-10-9 0,-4-1 129,-26-11 129,31 12-129,-31-12 129,0 0 0,0 0 258,19 6-129,-19-6 129,0 0 0,0 0-129,0 0 0,0 0 129,0 0-258,-16-9 0,16 9-129,-29-15 0,8 9 0,-5-5 0,0 6-129,-7-3-129,2 4 129,-2 4 0,2 0 0,1 1-129,1 12 129,4 9-129,4 4-129,6 10 258,-1 4-258,9 2 258,2 5-258,5 4 258,0 3-258,10-1 258,8-4 0,6 3-129,2-6 129,9-4-129,5-6 129,5-8 0,2-8-129,7-12 129,-4-8 0,4-20 129,-4-9-129,-3-11 0,2-9 0,-13-8 0,0-5 0,-10-9 0,-6 1-129,-8 5 0,-9-3 0,-3 14-387,-12-7-645,0 20-1548,-18 16-1677,-13-3-129</inkml:trace>
          <inkml:trace contextRef="#ctx0" brushRef="#br0" timeOffset="2587.148">582 10626 1677,'-12'-2'1677,"12"2"-1677,0 0 129,2 16-258,5 3 129,-4-2 0,2 8 129,2 10 258,0 9-129,-3 2 0,-1 9 129,-1 8 0,-2 2 0,0 12 0,0-4 129,0 3 0,-5-2 129,3 1-258,-8-11 129,4-8-129,-1-12 0,6-7-258,-8-11 0,9-3-129,0-23 0,0 0 0,0 0 0,0 0 0,0 0 258,0 0 0,0 0 129,0 0 258,0 0 0,0 0-129,0 0 129,0 0-129,-9-12 0,9 12-258,-15-20-129,15 20 0,-28-20-129,11 15 0,-6 0 0,-1 2 0,-4 3 0,4 8 0,-4 5 0,2 15 0,0-3 0,3 9 0,2 0 129,4 6-129,0-4 129,6 6-129,4-2 0,2 1 129,5 1-129,0-1 0,7 0 0,5-3 0,9 1-129,2-3 129,6-8 0,4-4-129,10-12 258,1-1-258,4-11 129,-1 0 129,7-13-129,0-15 0,-5-6 129,1-12-129,-8-2 258,-1-4-258,-8-5 129,-2-5-129,-12-4 129,-1 4-129,-13 3 0,-3 0 129,-2 2 0,-7 3-129,-9 8-129,-6 3 0,6 14-645,-13-6-387,29 35-1419,-40-26-1419,10 13-516</inkml:trace>
          <inkml:trace contextRef="#ctx0" brushRef="#br0" timeOffset="-39391.2531">721 6754 903,'-24'2'3741,"24"-2"129,-26 9-2838,5-9-129,2 3-129,-6-3 0,5 0-258,-8 0 258,3 0-258,-9 0 0,4 4 0,-11-4 0,6 3 0,-7 3-258,4 3 129,-4 9-129,-1 4-129,-4 2 0,4 7-129,-1 13 0,3 2 0,2 4-129,1 6 129,5 1-129,6 1 129,4 1-129,6 3 129,4-10-129,3 5 129,5 3 0,5-10-258,0 6 258,8-2 0,6-5-129,5-5 0,8 1 129,0-11-258,8-6 129,5-1 129,2-11-129,4-4 0,8 0 0,-2-11 0,7-1 129,2 0-258,0-13 258,3-3 0,4-12 0,-7-5 0,8-6 258,-7-7-129,-2-6-129,-3-4 129,-5-4-129,-5-1 129,-13-3-129,1 4 129,-16-4-129,-3 5 129,-13-5 0,-3 7 0,-1-4 0,-15 9 258,-7-6-258,-6 9 129,-6 4-129,-3 12-129,-5-2 129,-3 11-129,3 7-258,-7 1-774,10 16-645,-11 0-1548,-1 0-1290,16 20 0</inkml:trace>
          <inkml:trace contextRef="#ctx0" brushRef="#br0" timeOffset="8180.4679">808 13723 1032,'-19'0'3225,"19"0"-2193,0 0-516,-18 7 0,18-7 0,0 0 129,-17 29-129,17-29 0,-14 25 258,14-25-129,-23 31 258,4-11-258,7 6 0,-12 2 129,8 6-258,-10-6 0,7 15-129,-10-6 0,6 4-258,-5-3 387,2 5-387,0-11 129,2 8-258,-6-8 258,8-2-129,-1-9 0,8-1 129,-4-4-258,19-16 0,-18 21-258,18-21 129,0 0-129,0 0 129,0 0-129,0 0 0,0 0-129,0 0 387,16-13-129,-16 13 129,19-14 0,-19 14 0,0 0 0,23-22 0,-23 22 0,0 0 0,0 0 0,20-18 0,-20 18 129,0 0 129,0 0-129,0 0 0,0 0 0,0 0 0,0 0 0,0 0 0,0 0 0,0 0 0,0 0-129,-10-21 129,10 21-129,-19-8 258,19 8-129,-26-8 0,7 4 0,0 4 0,-4 0-129,-1 0 129,-4 0-129,-3 5 0,-2 7 129,-4 1-129,-4-2-129,-3 9 129,3 6 0,-5 3 0,1 6 0,4 7 0,-4 7 0,6 2 0,3 7 0,-1-2 0,8 1 0,-2 7 129,5-9-129,-2 1 0,10-11 0,1 2 0,10 0-129,0-3 129,7-8-129,0 0 129,12-3-129,6-4 0,4-5 129,3-3-129,2-7 0,3-4 129,3-3 0,3-7 0,1 0-258,3-16 258,1-4 0,5-8 0,0-12 258,3-1-258,-2-12 0,-2-8 0,0-3 129,-3-5-129,-6-2 0,-1-5 0,-7 2 0,-6 2-129,-1 8 129,-5 2-258,-1 13 0,-9 7 0,2 12-258,-8-1-645,0 31-1935,0 0-1161,0 0-258</inkml:trace>
          <inkml:trace contextRef="#ctx0" brushRef="#br0" timeOffset="9199.5262">856 13709 2451,'0'37'3612,"-12"-16"129,10 4-3741,2 8 0,0 2 129,2 2-129,5 4 129,0 7 129,2-1 129,1 8-258,-5-3 258,9 13-129,-7-8 258,4 7-258,-1-5 0,0 0 0,-1-1 0,2-8-129,-6-7 0,2-4 129,-4-13 0,1-6-129,-4-20-129,0 0 129,0 0 0,0 0-129,0 0 129,0 0-129,0 0 0,0 0 0,0 0 129,0 0 0,0 0-129,0 0 129,0 0 0,0 0 258,0 0-258,-2-15 129,2 15-129,0 0 129,-26-15-129,26 15 258,-23-8-258,23 8 0,-31 0-129,31 0 129,-36 10-129,15 3 129,-2 2-129,-1 4 0,1 1 0,3 4 0,-3 1 0,2 6 129,-1-3-129,6 3 0,0 3 0,8 1 0,-5-1 0,5 2 0,6 1-129,2-8 129,0 3-129,5-7 258,11 1-258,-2-4 0,8-1 129,1-6-129,8-2 129,-3 2-129,8-6 129,-1-4-258,5-5 258,3 0 0,-4 0 0,2-5 0,-3-6 0,-1-4 0,-6-6 258,0-1-258,-8-4 129,-2-6-129,-6-6 129,-2-8-129,-5-2 129,-4-5-129,-4-1 0,0-6 0,0 3-129,-9-7 0,2 10-258,-10 4 129,10 10-387,-14-5-774,11 13-2580,10 32-645,-32-29 258</inkml:trace>
          <inkml:trace contextRef="#ctx0" brushRef="#br0" timeOffset="10176.582">1039 13638 516,'10'35'3483,"-10"-35"258,10 33-3096,6-2-387,3-2 129,5 5-129,6 6 258,6-3-258,1 1 0,8 9 129,0-4-129,7 4-129,-3 0 129,-1-2-129,3-4 129,-4 4-258,5-6 129,-7-5-258,3 2 258,-1-2-129,0-6 129,0-3-129,-4-1 0,-4-4 0,-3 1 0,-5-9 0,-1-5 0,-13 1 129,-17-8-129,28 8 129,-28-8 129,0 0 129,0 0-129,0 0 0,0 0 129,0 0 0,0 0-129,0 0 0,0 0-129,0-13 129,0 13 0,-19-15-129,19 15 0,-33-23 0,9 12 129,5 8-129,-8-1 0,5 4 129,-6 0-129,-1 1-129,3 14 129,1 6-129,3 3 0,-1 4 0,4 6 0,5 3 0,4 7 0,1-3-129,6 2 129,3 2 0,0 2 0,3 0-129,11-4 129,3-2 0,8 0-258,-1-4 258,9-5-129,2-3 129,3-8-129,3-3 0,3-8 129,1-5-129,0-5 129,0-8 0,-1-10 0,-4-10 129,-6-8-129,1-6 129,-7-11 0,-9-4-129,-3-6 0,-6-3 0,-8-3 0,-2-4-258,-9 6 129,-12 2-129,0 11-387,-13 1-258,8 16-2838,-7 21-645,-14-3 129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9T07:29:23.8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947C915-6B47-42AD-ACCD-767090341E27}" emma:medium="tactile" emma:mode="ink">
          <msink:context xmlns:msink="http://schemas.microsoft.com/ink/2010/main" type="writingRegion" rotatedBoundingBox="19424,5400 22535,5400 22535,6429 19424,6429"/>
        </emma:interpretation>
      </emma:emma>
    </inkml:annotationXML>
    <inkml:traceGroup>
      <inkml:annotationXML>
        <emma:emma xmlns:emma="http://www.w3.org/2003/04/emma" version="1.0">
          <emma:interpretation id="{ABE3E160-A40C-47DB-8222-F5B4A7F69890}" emma:medium="tactile" emma:mode="ink">
            <msink:context xmlns:msink="http://schemas.microsoft.com/ink/2010/main" type="paragraph" rotatedBoundingBox="19424,5400 22535,5400 22535,6429 19424,64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8B2A8-75B6-4B22-AD29-0E52A0B31B73}" emma:medium="tactile" emma:mode="ink">
              <msink:context xmlns:msink="http://schemas.microsoft.com/ink/2010/main" type="line" rotatedBoundingBox="19424,5400 22535,5400 22535,6429 19424,6429"/>
            </emma:interpretation>
          </emma:emma>
        </inkml:annotationXML>
        <inkml:traceGroup>
          <inkml:annotationXML>
            <emma:emma xmlns:emma="http://www.w3.org/2003/04/emma" version="1.0">
              <emma:interpretation id="{F7C03FBF-0E2A-444F-92A5-B0EC9F8E33CD}" emma:medium="tactile" emma:mode="ink">
                <msink:context xmlns:msink="http://schemas.microsoft.com/ink/2010/main" type="inkWord" rotatedBoundingBox="19424,5400 22535,5400 22535,6429 19424,6429"/>
              </emma:interpretation>
              <emma:one-of disjunction-type="recognition" id="oneOf0">
                <emma:interpretation id="interp0" emma:lang="en-US" emma:confidence="1">
                  <emma:literal>oft</emma:literal>
                </emma:interpretation>
                <emma:interpretation id="interp1" emma:lang="en-US" emma:confidence="1">
                  <emma:literal>Of T</emma:literal>
                </emma:interpretation>
                <emma:interpretation id="interp2" emma:lang="en-US" emma:confidence="0">
                  <emma:literal>of T</emma:literal>
                </emma:interpretation>
                <emma:interpretation id="interp3" emma:lang="en-US" emma:confidence="0">
                  <emma:literal>0 T</emma:literal>
                </emma:interpretation>
                <emma:interpretation id="interp4" emma:lang="en-US" emma:confidence="0">
                  <emma:literal>oft T</emma:literal>
                </emma:interpretation>
              </emma:one-of>
            </emma:emma>
          </inkml:annotationXML>
          <inkml:trace contextRef="#ctx0" brushRef="#br0">653 109 516,'0'0'516,"-9"0"129,9 0 0,0 0 129,0 0 129,0 0 0,-21-22 129,21 22 387,0 0-129,0 0 0,-20-21-129,20 21-258,0 0 0,0 0-258,-19-17 0,19 17-129,0 0 129,0 0-129,-20-17 129,20 17-258,0 0 0,-20-7 0,20 7-129,0 0 0,-28-10 129,28 10-258,0 0 0,-23-3-129,23 3 129,0 0-129,-24-8 129,24 8-129,-21 0 0,21 0 0,-19 0 0,19 0 129,0 0-129,-26-4 0,26 4 0,0 0 0,-23 0 0,23 0 0,0 0 0,-26 0 0,26 0 0,-20 0 0,20 0-129,-18 5 129,18-5 0,-19 7 0,19-7 0,-19 13 0,19-13-129,-19 16 129,19-16 0,-28 23 0,28-23 0,-28 29 0,28-29 0,-29 29 0,29-29 0,-28 29 0,28-29-129,-28 30 129,28-30 0,-22 26 0,22-26 0,-18 29 0,18-29 0,-19 28-129,19-28 129,-12 26 0,12-26 0,-12 31 0,12-31 0,-12 27 0,12-27-129,-7 29 129,7-29 0,-7 31-129,2-13 129,5-18-258,-2 28 258,2-28-129,-2 28 129,2-28 0,0 26-129,0-26 129,0 21 0,0-21-129,2 22 129,-2-22 0,4 21 0,-4-21-129,8 21 129,-8-21 0,9 28 0,-9-28 0,10 26 0,-10-26 0,12 23 0,-12-23 0,13 29 0,-13-29 0,13 25 0,-13-25 0,20 22 0,-20-22 0,20 27-129,-20-27 129,23 20 0,-23-20-129,23 16 129,-23-16-129,22 13 129,-22-13 0,23 6 0,-23-6 0,22 6 0,-22-6 0,19 6 0,-19-6 129,23 0-129,-23 0 0,28 0 0,-28 0 0,27 0 129,-27 0-129,39-6 0,-39 6 0,36-10 0,-19 6 129,6-7-129,0 3 0,-1-2 0,1 2 0,1-7 129,2 6-129,-7-6 0,4 2 129,-2 0-129,-1-2 0,-1 2 129,-1-2 0,-1-5 129,-17 20-129,28-34 0,-28 34 0,28-34 0,-20 15 0,-1 0 129,4 1-129,-11 18 0,12-35 0,-9 14 0,-3 21 0,7-33 0,-7 33 0,6-28-129,-6 28 129,3-24 0,-3 24 0,0-21-129,0 21 129,0-28-129,0 28 0,0-34 129,0 15-129,0 19 129,-5-32-129,5 32 129,-7-34-129,2 17 0,5 17 129,-11-27-129,11 27 0,-12-27 129,12 27-129,-14-26 0,14 26 0,-15-21 129,15 21-129,-23-17 0,23 17 0,-26-18 129,26 18-129,-24-13 0,24 13 0,-26-10 0,26 10 0,-23-10-129,23 10 129,-21-8-129,21 8 0,-19-8 129,19 8-258,0 0 0,-19-8-258,19 8-258,0 0-516,0 0-129,0 0-774,0 0-1161,0 0-1548,0 0 129</inkml:trace>
          <inkml:trace contextRef="#ctx0" brushRef="#br0" timeOffset="2328.1332">1096 462 1032,'-18'0'2580,"18"0"-2709,0 0 129,12 4 0,-12-4 129,0 0 129,0 0 0,25 0 0,-25 0 258,24 0-129,-24 0 129,33 0 0,-14 0 129,5 0-129,-1 0 0,8 0 0,-5-4-129,9 4 0,-4-3-129,-1-1 129,3-4-129,-2 7-129,-2-6 258,-2 1-387,-3 1 129,0-1 0,-5 4-129,2-4 129,-21 6-258,26-8 129,-26 8-258,21-4-129,-21 4-387,0 0-387,17-4-774,-17 4-903,0 0-773</inkml:trace>
          <inkml:trace contextRef="#ctx0" brushRef="#br0" timeOffset="1695.0969">1549 138 2580,'-16'0'3741,"16"0"-2838,0 0 0,0 0 0,0 0-129,-21-3-129,21 3 129,0 0-129,-33-17-129,33 17 258,-24-5-387,24 5 258,-30-9-258,30 9-129,-29-2 129,29 2-258,-40 0 129,40 0-129,-36 0-129,36 0 129,-35 3-129,35-3 0,-28 12 129,28-12-129,-22 13 0,22-13 0,-20 11 0,20-11 0,0 0-129,-24 21 129,24-21 0,-16 22-129,16-22 129,-12 27-129,12-27 129,-12 33 0,10-10-129,1 0 129,-1-1 0,0 0 0,-1 5 0,3-9 0,-2 11 0,2-7 0,-2 2 0,2-7-129,0 3 129,0 0 0,0 1-129,0-1 129,0-20-129,0 33 129,0-33-258,0 34 258,0-34-129,14 28 0,-14-28 129,18 22-129,-18-22 129,17 22 0,-17-22-129,21 19 129,-21-19 129,22 9-258,-22-9 129,25 13 0,-25-13 0,29 8 0,-29-8 0,28 4 0,-28-4 0,29 3 0,-29-3-129,28 0 129,-28 0-129,30 0-129,-11 0-129,-19 0-129,34-7-258,-34 7-516,33-16-645,-33 16-1677,20-33-129</inkml:trace>
          <inkml:trace contextRef="#ctx0" brushRef="#br0" timeOffset="3543.2027">1984-70 1548,'0'0'3225,"0"18"258,0-18-3741,0 0-129,25 3 258,-4-3 129,3 0 258,4 0 129,8 0 0,7 0 129,8 0-129,-3-3 258,11-2-258,-3-3 258,8 1 0,-3-6-387,7 4 258,-9-7-258,5 5 0,-5 0-129,-2-4 0,-1 8-129,-8-6-129,-3 7 0,-8 0-387,1 4 0,-12-1-1032,4-2-1419,-6 5-1161,-24 0 775</inkml:trace>
          <inkml:trace contextRef="#ctx0" brushRef="#br0" timeOffset="2995.1713">2432-90 774,'0'0'3225,"0"0"258,0 0-3225,0 0-387,0 0 0,7 13 258,-7-13 0,0 0 129,2 27-129,-2-27 258,2 33 0,-2-11 0,5 5-129,-5 2 129,5 4-258,-3 3 129,1 1-129,1 7-129,-1 1 258,-1-1-258,1-1 129,-3 6-129,4-7 0,-2 4 0,-1-8 0,-1 0 0,2-14 0,-2 1 0,0-5 0,0-20 0,2 24-129,-2-24-129,0 0 0,0 0-129,0 0-516,0 0-516,0 0-387,0 0-516,10 18-1031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4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customXml" Target="../ink/ink6.xml"/><Relationship Id="rId18" Type="http://schemas.openxmlformats.org/officeDocument/2006/relationships/image" Target="../media/image3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customXml" Target="../ink/ink4.xml"/><Relationship Id="rId1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Recursive Definitions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10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6354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Example: Set of all </a:t>
            </a:r>
            <a:r>
              <a:rPr lang="en-US" altLang="zh-CN" dirty="0" err="1" smtClean="0"/>
              <a:t>Trinary</a:t>
            </a:r>
            <a:r>
              <a:rPr lang="en-US" altLang="zh-CN" dirty="0" smtClean="0"/>
              <a:t> Trees</a:t>
            </a:r>
            <a:endParaRPr lang="en-US" altLang="zh-C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15464" y="1249107"/>
            <a:ext cx="8064038" cy="2677656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Recursive definition of set of </a:t>
            </a:r>
            <a:r>
              <a:rPr lang="en-US" b="1" dirty="0" err="1" smtClean="0"/>
              <a:t>trinary</a:t>
            </a:r>
            <a:r>
              <a:rPr lang="en-US" b="1" dirty="0" smtClean="0"/>
              <a:t> trees T:</a:t>
            </a:r>
          </a:p>
          <a:p>
            <a:endParaRPr lang="en-US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Base </a:t>
            </a:r>
            <a:r>
              <a:rPr lang="en-US" b="1" u="sng" dirty="0" smtClean="0"/>
              <a:t>Case(s):</a:t>
            </a:r>
            <a:r>
              <a:rPr lang="en-US" dirty="0" smtClean="0"/>
              <a:t>  a single leaf node is in 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Recursive Case</a:t>
            </a:r>
            <a:r>
              <a:rPr lang="en-US" b="1" u="sng" dirty="0" smtClean="0"/>
              <a:t>: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If  r, s, and t are trees in T, then add new tree with </a:t>
            </a:r>
            <a:br>
              <a:rPr lang="en-US" dirty="0" smtClean="0"/>
            </a:br>
            <a:r>
              <a:rPr lang="en-US" dirty="0" smtClean="0"/>
              <a:t>     a root node connected to roots of r, s, and t.       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992752" y="1944537"/>
              <a:ext cx="1120320" cy="371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9792" y="1937337"/>
                <a:ext cx="11379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778872" y="5057097"/>
              <a:ext cx="1115640" cy="987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9152" y="5047737"/>
                <a:ext cx="113652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430312" y="5103177"/>
              <a:ext cx="1174680" cy="8654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152" y="5094177"/>
                <a:ext cx="119844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/>
              <p14:cNvContentPartPr/>
              <p14:nvPr/>
            </p14:nvContentPartPr>
            <p14:xfrm>
              <a:off x="1253632" y="4569297"/>
              <a:ext cx="1276920" cy="545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4632" y="4557057"/>
                <a:ext cx="12945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993712" y="4283817"/>
              <a:ext cx="5140800" cy="16462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9392" y="4273737"/>
                <a:ext cx="5157000" cy="16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2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and create </a:t>
            </a:r>
            <a:r>
              <a:rPr lang="en-US" sz="2400" dirty="0" smtClean="0"/>
              <a:t>recursive definitions of functions.</a:t>
            </a:r>
          </a:p>
          <a:p>
            <a:endParaRPr lang="en-US" sz="2400" dirty="0"/>
          </a:p>
          <a:p>
            <a:r>
              <a:rPr lang="en-US" sz="2400" dirty="0" smtClean="0"/>
              <a:t>Understand and create recursive definitions of sets, e.g. </a:t>
            </a:r>
          </a:p>
          <a:p>
            <a:pPr lvl="1"/>
            <a:r>
              <a:rPr lang="en-US" dirty="0" smtClean="0"/>
              <a:t>Sets of numbers.</a:t>
            </a:r>
          </a:p>
          <a:p>
            <a:pPr lvl="1"/>
            <a:r>
              <a:rPr lang="en-US" dirty="0" smtClean="0"/>
              <a:t>Strings.</a:t>
            </a:r>
          </a:p>
          <a:p>
            <a:pPr lvl="1"/>
            <a:r>
              <a:rPr lang="en-US" dirty="0" smtClean="0"/>
              <a:t>Trees.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50122" y="1064299"/>
                <a:ext cx="3306100" cy="1349115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/>
                            </a:rPr>
                            <m:t>𝑘</m:t>
                          </m:r>
                          <m:r>
                            <a:rPr lang="en-US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50122" y="1064299"/>
                <a:ext cx="3306100" cy="134911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3394502" y="2573214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253401" y="3820950"/>
                <a:ext cx="6706376" cy="11432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01" y="3820950"/>
                <a:ext cx="6706376" cy="1143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50276" y="5501390"/>
                <a:ext cx="8012821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276" y="5501390"/>
                <a:ext cx="8012821" cy="674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3135989" y="5503883"/>
                <a:ext cx="2671904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989" y="5503883"/>
                <a:ext cx="2671904" cy="6745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5564491" y="5501389"/>
                <a:ext cx="2123034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=1+2+3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91" y="5501389"/>
                <a:ext cx="2123034" cy="6745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50122" y="1154239"/>
                <a:ext cx="3306100" cy="719531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50122" y="1154239"/>
                <a:ext cx="3306100" cy="71953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3394502" y="2168484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253401" y="3416220"/>
                <a:ext cx="6706376" cy="11432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01" y="3416220"/>
                <a:ext cx="6706376" cy="1143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50276" y="5111650"/>
                <a:ext cx="8012821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276" y="5111650"/>
                <a:ext cx="8012821" cy="674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2986089" y="5114143"/>
                <a:ext cx="3024968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6089" y="5114143"/>
                <a:ext cx="3024968" cy="6745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5294671" y="5111649"/>
                <a:ext cx="5063538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⋅1⋅2⋅3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4671" y="5111649"/>
                <a:ext cx="5063538" cy="6745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293098" y="5678768"/>
                <a:ext cx="5063538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=1⋅1⋅2⋅3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3098" y="5678768"/>
                <a:ext cx="5063538" cy="6745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Recursively Defined Functions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1432" y="3022649"/>
            <a:ext cx="8254183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Recursive definition of F(n) of nonnegative integers:</a:t>
            </a:r>
          </a:p>
          <a:p>
            <a:endParaRPr lang="en-US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Base </a:t>
            </a:r>
            <a:r>
              <a:rPr lang="en-US" b="1" u="sng" dirty="0" smtClean="0"/>
              <a:t>Case:</a:t>
            </a:r>
            <a:r>
              <a:rPr lang="en-US" dirty="0" smtClean="0"/>
              <a:t>  specify a value for F(0)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Recursive Case</a:t>
            </a:r>
            <a:r>
              <a:rPr lang="en-US" b="1" u="sng" dirty="0" smtClean="0"/>
              <a:t>:</a:t>
            </a:r>
            <a:r>
              <a:rPr lang="en-US" dirty="0" smtClean="0"/>
              <a:t>  </a:t>
            </a:r>
            <a:r>
              <a:rPr lang="en-US" dirty="0" smtClean="0"/>
              <a:t>give a rule for finding F(n+1) in terms</a:t>
            </a:r>
            <a:br>
              <a:rPr lang="en-US" dirty="0" smtClean="0"/>
            </a:br>
            <a:r>
              <a:rPr lang="en-US" dirty="0" smtClean="0"/>
              <a:t>of values of F(k) for 0&lt;k&lt;n+1.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4145" y="1253193"/>
            <a:ext cx="7957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Many functions can be defined in terms of themselves.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call them recursive.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190355" y="1317591"/>
                <a:ext cx="6079875" cy="1440603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b="1" dirty="0" smtClean="0"/>
                  <a:t>Recursive Definition: </a:t>
                </a:r>
              </a:p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+2, 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355" y="1317591"/>
                <a:ext cx="6079875" cy="1440603"/>
              </a:xfrm>
              <a:prstGeom prst="rect">
                <a:avLst/>
              </a:prstGeom>
              <a:blipFill rotWithShape="1">
                <a:blip r:embed="rId2"/>
                <a:stretch>
                  <a:fillRect l="-2004" t="-423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04143" y="3377015"/>
            <a:ext cx="4241867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n         0   1   2   3   4   5  ….</a:t>
            </a:r>
          </a:p>
          <a:p>
            <a:r>
              <a:rPr lang="en-US" dirty="0" smtClean="0"/>
              <a:t>F(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        1   3  5   7   9   11 ….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1274163" y="4827785"/>
                <a:ext cx="6079875" cy="113830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:r>
                  <a:rPr lang="en-US" b="1" dirty="0" smtClean="0"/>
                  <a:t>Non-Recursive Form: </a:t>
                </a:r>
              </a:p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163" y="4827785"/>
                <a:ext cx="6079875" cy="1138301"/>
              </a:xfrm>
              <a:prstGeom prst="rect">
                <a:avLst/>
              </a:prstGeom>
              <a:blipFill rotWithShape="1">
                <a:blip r:embed="rId3"/>
                <a:stretch>
                  <a:fillRect l="-2006" t="-534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6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Example: Recursively Defined Set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80502" y="1334119"/>
                <a:ext cx="5524639" cy="719531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positive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even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integers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0502" y="1334119"/>
                <a:ext cx="5524639" cy="71953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3394502" y="2273414"/>
            <a:ext cx="668216" cy="1137137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253401" y="3521150"/>
                <a:ext cx="6706376" cy="11432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If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then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+2∈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01" y="3521150"/>
                <a:ext cx="6706376" cy="1143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1460959" y="5141630"/>
                <a:ext cx="1267247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959" y="5141630"/>
                <a:ext cx="1267247" cy="674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2611339" y="5129133"/>
                <a:ext cx="3024968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 2+2=4∈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1339" y="5129133"/>
                <a:ext cx="3024968" cy="6745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 bwMode="auto">
              <a:xfrm>
                <a:off x="5384611" y="5111649"/>
                <a:ext cx="2979899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  4+2=6∈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611" y="5111649"/>
                <a:ext cx="2979899" cy="6745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7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Recursively Defined </a:t>
            </a:r>
            <a:r>
              <a:rPr lang="en-US" altLang="zh-CN" dirty="0" smtClean="0"/>
              <a:t>Sets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15465" y="2587935"/>
            <a:ext cx="8485015" cy="2308324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Recursive definition of a set S:</a:t>
            </a:r>
          </a:p>
          <a:p>
            <a:endParaRPr lang="en-US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Base </a:t>
            </a:r>
            <a:r>
              <a:rPr lang="en-US" b="1" u="sng" dirty="0" smtClean="0"/>
              <a:t>Case(s):</a:t>
            </a:r>
            <a:r>
              <a:rPr lang="en-US" dirty="0" smtClean="0"/>
              <a:t>  specify one or more “base elements” of 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 smtClean="0"/>
              <a:t>Recursive Case</a:t>
            </a:r>
            <a:r>
              <a:rPr lang="en-US" b="1" u="sng" dirty="0" smtClean="0"/>
              <a:t>:</a:t>
            </a:r>
            <a:r>
              <a:rPr lang="en-US" dirty="0" smtClean="0"/>
              <a:t>  </a:t>
            </a:r>
            <a:r>
              <a:rPr lang="en-US" dirty="0" smtClean="0"/>
              <a:t>give a rule for adding other elements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S in terms of elements already in 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4065" y="1313153"/>
            <a:ext cx="531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sets can be defined 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Example: Recursively Defined Set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80502" y="1334119"/>
                <a:ext cx="5524639" cy="719531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bit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strings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0502" y="1334119"/>
                <a:ext cx="5524639" cy="71953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 bwMode="auto">
          <a:xfrm>
            <a:off x="3394502" y="2273415"/>
            <a:ext cx="668216" cy="829550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1253401" y="3296300"/>
                <a:ext cx="6706376" cy="11432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, 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empty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bit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string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If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then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1∈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and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0∈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401" y="3296300"/>
                <a:ext cx="6706376" cy="1143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1460959" y="5261550"/>
                <a:ext cx="1267247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959" y="5261550"/>
                <a:ext cx="1267247" cy="6745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2671299" y="4901782"/>
                <a:ext cx="2495630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1=1∈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1299" y="4901782"/>
                <a:ext cx="2495630" cy="6745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683236" y="5561356"/>
                <a:ext cx="24836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𝜆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0=0∈</m:t>
                      </m:r>
                      <m:r>
                        <a:rPr lang="en-US" sz="2800" i="1">
                          <a:latin typeface="Cambria Math"/>
                        </a:rPr>
                        <m:t>𝐵</m:t>
                      </m:r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36" y="5561356"/>
                <a:ext cx="248369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5372033" y="4616979"/>
                <a:ext cx="1718322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1∈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033" y="4616979"/>
                <a:ext cx="1718322" cy="67455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374533" y="5071684"/>
                <a:ext cx="1718322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0∈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4533" y="5071684"/>
                <a:ext cx="1718322" cy="6745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9543" y="5473909"/>
                <a:ext cx="1718322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1∈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9543" y="5473909"/>
                <a:ext cx="1718322" cy="6745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 bwMode="auto">
              <a:xfrm>
                <a:off x="5362043" y="5928614"/>
                <a:ext cx="1718322" cy="67455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Marlett" pitchFamily="2" charset="2"/>
                  <a:buChar char="h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85000"/>
                  <a:buFont typeface="Marlett" pitchFamily="2" charset="2"/>
                  <a:buChar char="5"/>
                  <a:defRPr kumimoji="1"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50000"/>
                  <a:buFont typeface="Marlett" pitchFamily="2" charset="2"/>
                  <a:buChar char="g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arlett" pitchFamily="2" charset="2"/>
                  <a:buChar char="6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Char char="»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 typeface="Marlett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0∈</m:t>
                      </m:r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2043" y="5928614"/>
                <a:ext cx="1718322" cy="67455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8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7" grpId="0"/>
      <p:bldP spid="18" grpId="0"/>
      <p:bldP spid="2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9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6354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Example: Set of all </a:t>
            </a:r>
            <a:r>
              <a:rPr lang="en-US" altLang="zh-CN" dirty="0" err="1" smtClean="0"/>
              <a:t>Trinary</a:t>
            </a:r>
            <a:r>
              <a:rPr lang="en-US" altLang="zh-CN" dirty="0" smtClean="0"/>
              <a:t> Trees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399" name="Ink 15398"/>
              <p14:cNvContentPartPr/>
              <p14:nvPr/>
            </p14:nvContentPartPr>
            <p14:xfrm>
              <a:off x="5785672" y="3435297"/>
              <a:ext cx="2361600" cy="2268000"/>
            </p14:xfrm>
          </p:contentPart>
        </mc:Choice>
        <mc:Fallback>
          <p:pic>
            <p:nvPicPr>
              <p:cNvPr id="15399" name="Ink 1539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2712" y="3431337"/>
                <a:ext cx="2387160" cy="22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400" name="Ink 15399"/>
              <p14:cNvContentPartPr/>
              <p14:nvPr/>
            </p14:nvContentPartPr>
            <p14:xfrm>
              <a:off x="311152" y="1033377"/>
              <a:ext cx="5132880" cy="3169800"/>
            </p14:xfrm>
          </p:contentPart>
        </mc:Choice>
        <mc:Fallback>
          <p:pic>
            <p:nvPicPr>
              <p:cNvPr id="15400" name="Ink 1539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92" y="1020417"/>
                <a:ext cx="5152320" cy="31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412" name="Ink 15411"/>
              <p14:cNvContentPartPr/>
              <p14:nvPr/>
            </p14:nvContentPartPr>
            <p14:xfrm>
              <a:off x="1086952" y="942657"/>
              <a:ext cx="2238840" cy="1734480"/>
            </p14:xfrm>
          </p:contentPart>
        </mc:Choice>
        <mc:Fallback>
          <p:pic>
            <p:nvPicPr>
              <p:cNvPr id="15412" name="Ink 154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4712" y="926457"/>
                <a:ext cx="226620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415" name="Ink 15414"/>
              <p14:cNvContentPartPr/>
              <p14:nvPr/>
            </p14:nvContentPartPr>
            <p14:xfrm>
              <a:off x="3887392" y="922857"/>
              <a:ext cx="4604040" cy="5020200"/>
            </p14:xfrm>
          </p:contentPart>
        </mc:Choice>
        <mc:Fallback>
          <p:pic>
            <p:nvPicPr>
              <p:cNvPr id="15415" name="Ink 154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5872" y="907737"/>
                <a:ext cx="4629600" cy="50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429" name="Ink 15428"/>
              <p14:cNvContentPartPr/>
              <p14:nvPr/>
            </p14:nvContentPartPr>
            <p14:xfrm>
              <a:off x="4266832" y="2440257"/>
              <a:ext cx="1229400" cy="713160"/>
            </p14:xfrm>
          </p:contentPart>
        </mc:Choice>
        <mc:Fallback>
          <p:pic>
            <p:nvPicPr>
              <p:cNvPr id="15429" name="Ink 154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5312" y="2431977"/>
                <a:ext cx="125388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431" name="Ink 15430"/>
              <p14:cNvContentPartPr/>
              <p14:nvPr/>
            </p14:nvContentPartPr>
            <p14:xfrm>
              <a:off x="1517152" y="4314777"/>
              <a:ext cx="1994760" cy="2371320"/>
            </p14:xfrm>
          </p:contentPart>
        </mc:Choice>
        <mc:Fallback>
          <p:pic>
            <p:nvPicPr>
              <p:cNvPr id="15431" name="Ink 154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6712" y="4300017"/>
                <a:ext cx="2018520" cy="23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432" name="Ink 15431"/>
              <p14:cNvContentPartPr/>
              <p14:nvPr/>
            </p14:nvContentPartPr>
            <p14:xfrm>
              <a:off x="1949152" y="1782537"/>
              <a:ext cx="3989160" cy="4220280"/>
            </p14:xfrm>
          </p:contentPart>
        </mc:Choice>
        <mc:Fallback>
          <p:pic>
            <p:nvPicPr>
              <p:cNvPr id="15432" name="Ink 154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36552" y="1778217"/>
                <a:ext cx="4012200" cy="42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439" name="Ink 15438"/>
              <p14:cNvContentPartPr/>
              <p14:nvPr/>
            </p14:nvContentPartPr>
            <p14:xfrm>
              <a:off x="1784632" y="3465897"/>
              <a:ext cx="1288440" cy="3072600"/>
            </p14:xfrm>
          </p:contentPart>
        </mc:Choice>
        <mc:Fallback>
          <p:pic>
            <p:nvPicPr>
              <p:cNvPr id="15439" name="Ink 1543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73112" y="3454017"/>
                <a:ext cx="1311480" cy="30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8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ecursive Definitions&amp;quot;&quot;/&gt;&lt;property id=&quot;20307&quot; value=&quot;662&quot;/&gt;&lt;/object&gt;&lt;object type=&quot;3&quot; unique_id=&quot;10013&quot;&gt;&lt;property id=&quot;20148&quot; value=&quot;5&quot;/&gt;&lt;property id=&quot;20300&quot; value=&quot;Slide 11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9 - &amp;quot;Example: Set of all Trinary Trees&amp;quot;&quot;/&gt;&lt;property id=&quot;20307&quot; value=&quot;698&quot;/&gt;&lt;/object&gt;&lt;object type=&quot;3&quot; unique_id=&quot;10094&quot;&gt;&lt;property id=&quot;20148&quot; value=&quot;5&quot;/&gt;&lt;property id=&quot;20300&quot; value=&quot;Slide 4 - &amp;quot;Recursively Defined Functions&amp;quot;&quot;/&gt;&lt;property id=&quot;20307&quot; value=&quot;741&quot;/&gt;&lt;/object&gt;&lt;object type=&quot;3&quot; unique_id=&quot;10546&quot;&gt;&lt;property id=&quot;20148&quot; value=&quot;5&quot;/&gt;&lt;property id=&quot;20300&quot; value=&quot;Slide 2 - &amp;quot;Example&amp;quot;&quot;/&gt;&lt;property id=&quot;20307&quot; value=&quot;751&quot;/&gt;&lt;/object&gt;&lt;object type=&quot;3&quot; unique_id=&quot;10547&quot;&gt;&lt;property id=&quot;20148&quot; value=&quot;5&quot;/&gt;&lt;property id=&quot;20300&quot; value=&quot;Slide 3 - &amp;quot;Example&amp;quot;&quot;/&gt;&lt;property id=&quot;20307&quot; value=&quot;752&quot;/&gt;&lt;/object&gt;&lt;object type=&quot;3&quot; unique_id=&quot;10548&quot;&gt;&lt;property id=&quot;20148&quot; value=&quot;5&quot;/&gt;&lt;property id=&quot;20300&quot; value=&quot;Slide 5 - &amp;quot;Example&amp;quot;&quot;/&gt;&lt;property id=&quot;20307&quot; value=&quot;753&quot;/&gt;&lt;/object&gt;&lt;object type=&quot;3&quot; unique_id=&quot;10549&quot;&gt;&lt;property id=&quot;20148&quot; value=&quot;5&quot;/&gt;&lt;property id=&quot;20300&quot; value=&quot;Slide 6 - &amp;quot;Example: Recursively Defined Set&amp;quot;&quot;/&gt;&lt;property id=&quot;20307&quot; value=&quot;755&quot;/&gt;&lt;/object&gt;&lt;object type=&quot;3&quot; unique_id=&quot;10550&quot;&gt;&lt;property id=&quot;20148&quot; value=&quot;5&quot;/&gt;&lt;property id=&quot;20300&quot; value=&quot;Slide 7 - &amp;quot;Recursively Defined Sets&amp;quot;&quot;/&gt;&lt;property id=&quot;20307&quot; value=&quot;754&quot;/&gt;&lt;/object&gt;&lt;object type=&quot;3&quot; unique_id=&quot;10551&quot;&gt;&lt;property id=&quot;20148&quot; value=&quot;5&quot;/&gt;&lt;property id=&quot;20300&quot; value=&quot;Slide 8 - &amp;quot;Example: Recursively Defined Set&amp;quot;&quot;/&gt;&lt;property id=&quot;20307&quot; value=&quot;756&quot;/&gt;&lt;/object&gt;&lt;object type=&quot;3&quot; unique_id=&quot;10552&quot;&gt;&lt;property id=&quot;20148&quot; value=&quot;5&quot;/&gt;&lt;property id=&quot;20300&quot; value=&quot;Slide 10 - &amp;quot;Example: Set of all Trinary Trees&amp;quot;&quot;/&gt;&lt;property id=&quot;20307&quot; value=&quot;757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100923</TotalTime>
  <Words>421</Words>
  <Application>Microsoft Office PowerPoint</Application>
  <PresentationFormat>Letter Paper (8.5x11 in)</PresentationFormat>
  <Paragraphs>87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ngi</vt:lpstr>
      <vt:lpstr>Recursive Definitions</vt:lpstr>
      <vt:lpstr>Example</vt:lpstr>
      <vt:lpstr>Example</vt:lpstr>
      <vt:lpstr>Recursively Defined Functions</vt:lpstr>
      <vt:lpstr>Example</vt:lpstr>
      <vt:lpstr>Example: Recursively Defined Set</vt:lpstr>
      <vt:lpstr>Recursively Defined Sets</vt:lpstr>
      <vt:lpstr>Example: Recursively Defined Set</vt:lpstr>
      <vt:lpstr>Example: Set of all Trinary Trees</vt:lpstr>
      <vt:lpstr>Example: Set of all Trinary Trees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eecs</cp:lastModifiedBy>
  <cp:revision>818</cp:revision>
  <cp:lastPrinted>2000-09-21T19:28:55Z</cp:lastPrinted>
  <dcterms:created xsi:type="dcterms:W3CDTF">1999-04-21T20:02:09Z</dcterms:created>
  <dcterms:modified xsi:type="dcterms:W3CDTF">2012-05-29T07:32:31Z</dcterms:modified>
</cp:coreProperties>
</file>