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notesMasterIdLst>
    <p:notesMasterId r:id="rId13"/>
  </p:notesMasterIdLst>
  <p:sldIdLst>
    <p:sldId id="256" r:id="rId5"/>
    <p:sldId id="284" r:id="rId6"/>
    <p:sldId id="278" r:id="rId7"/>
    <p:sldId id="279" r:id="rId8"/>
    <p:sldId id="280" r:id="rId9"/>
    <p:sldId id="281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kankanala" userId="8843beffcc6d7c90" providerId="LiveId" clId="{20237D4D-0C71-4F0A-946C-B18EEFC6631E}"/>
    <pc:docChg chg="undo redo custSel addSld delSld modSld">
      <pc:chgData name="meghana kankanala" userId="8843beffcc6d7c90" providerId="LiveId" clId="{20237D4D-0C71-4F0A-946C-B18EEFC6631E}" dt="2020-07-27T06:12:38.031" v="773" actId="14100"/>
      <pc:docMkLst>
        <pc:docMk/>
      </pc:docMkLst>
      <pc:sldChg chg="del">
        <pc:chgData name="meghana kankanala" userId="8843beffcc6d7c90" providerId="LiveId" clId="{20237D4D-0C71-4F0A-946C-B18EEFC6631E}" dt="2020-07-27T06:06:59.064" v="752" actId="47"/>
        <pc:sldMkLst>
          <pc:docMk/>
          <pc:sldMk cId="1401741552" sldId="277"/>
        </pc:sldMkLst>
      </pc:sldChg>
      <pc:sldChg chg="modSp new mod">
        <pc:chgData name="meghana kankanala" userId="8843beffcc6d7c90" providerId="LiveId" clId="{20237D4D-0C71-4F0A-946C-B18EEFC6631E}" dt="2020-07-27T06:03:07.574" v="394" actId="20577"/>
        <pc:sldMkLst>
          <pc:docMk/>
          <pc:sldMk cId="2750307075" sldId="278"/>
        </pc:sldMkLst>
        <pc:spChg chg="mod">
          <ac:chgData name="meghana kankanala" userId="8843beffcc6d7c90" providerId="LiveId" clId="{20237D4D-0C71-4F0A-946C-B18EEFC6631E}" dt="2020-07-27T05:52:01.223" v="17" actId="20577"/>
          <ac:spMkLst>
            <pc:docMk/>
            <pc:sldMk cId="2750307075" sldId="278"/>
            <ac:spMk id="2" creationId="{53EBA67A-A513-4BF9-A121-CDE66207BD9D}"/>
          </ac:spMkLst>
        </pc:spChg>
        <pc:spChg chg="mod">
          <ac:chgData name="meghana kankanala" userId="8843beffcc6d7c90" providerId="LiveId" clId="{20237D4D-0C71-4F0A-946C-B18EEFC6631E}" dt="2020-07-27T06:03:07.574" v="394" actId="20577"/>
          <ac:spMkLst>
            <pc:docMk/>
            <pc:sldMk cId="2750307075" sldId="278"/>
            <ac:spMk id="3" creationId="{0C9A73BB-0BB9-4C05-B1BD-156D774D50AE}"/>
          </ac:spMkLst>
        </pc:spChg>
      </pc:sldChg>
      <pc:sldChg chg="addSp delSp modSp new mod modClrScheme chgLayout">
        <pc:chgData name="meghana kankanala" userId="8843beffcc6d7c90" providerId="LiveId" clId="{20237D4D-0C71-4F0A-946C-B18EEFC6631E}" dt="2020-07-27T06:12:38.031" v="773" actId="14100"/>
        <pc:sldMkLst>
          <pc:docMk/>
          <pc:sldMk cId="3338127290" sldId="279"/>
        </pc:sldMkLst>
        <pc:spChg chg="del mod ord">
          <ac:chgData name="meghana kankanala" userId="8843beffcc6d7c90" providerId="LiveId" clId="{20237D4D-0C71-4F0A-946C-B18EEFC6631E}" dt="2020-07-27T05:54:33.136" v="107" actId="700"/>
          <ac:spMkLst>
            <pc:docMk/>
            <pc:sldMk cId="3338127290" sldId="279"/>
            <ac:spMk id="2" creationId="{C12B7FC3-6EB5-4C96-A07D-CCC6371138A7}"/>
          </ac:spMkLst>
        </pc:spChg>
        <pc:spChg chg="del mod ord">
          <ac:chgData name="meghana kankanala" userId="8843beffcc6d7c90" providerId="LiveId" clId="{20237D4D-0C71-4F0A-946C-B18EEFC6631E}" dt="2020-07-27T05:54:33.136" v="107" actId="700"/>
          <ac:spMkLst>
            <pc:docMk/>
            <pc:sldMk cId="3338127290" sldId="279"/>
            <ac:spMk id="3" creationId="{8120AC1E-FDF1-4576-B668-36FBE73AAA3A}"/>
          </ac:spMkLst>
        </pc:spChg>
        <pc:spChg chg="add mod ord">
          <ac:chgData name="meghana kankanala" userId="8843beffcc6d7c90" providerId="LiveId" clId="{20237D4D-0C71-4F0A-946C-B18EEFC6631E}" dt="2020-07-27T05:54:44.625" v="126" actId="20577"/>
          <ac:spMkLst>
            <pc:docMk/>
            <pc:sldMk cId="3338127290" sldId="279"/>
            <ac:spMk id="4" creationId="{B239C66A-7019-4865-8ABD-D6A3147A625A}"/>
          </ac:spMkLst>
        </pc:spChg>
        <pc:spChg chg="add mod ord">
          <ac:chgData name="meghana kankanala" userId="8843beffcc6d7c90" providerId="LiveId" clId="{20237D4D-0C71-4F0A-946C-B18EEFC6631E}" dt="2020-07-27T05:58:59.704" v="140" actId="20577"/>
          <ac:spMkLst>
            <pc:docMk/>
            <pc:sldMk cId="3338127290" sldId="279"/>
            <ac:spMk id="5" creationId="{B434EC17-8DEE-4587-B0B7-05DADFE3AA5A}"/>
          </ac:spMkLst>
        </pc:spChg>
        <pc:picChg chg="add del mod">
          <ac:chgData name="meghana kankanala" userId="8843beffcc6d7c90" providerId="LiveId" clId="{20237D4D-0C71-4F0A-946C-B18EEFC6631E}" dt="2020-07-27T06:11:33.759" v="766" actId="478"/>
          <ac:picMkLst>
            <pc:docMk/>
            <pc:sldMk cId="3338127290" sldId="279"/>
            <ac:picMk id="7" creationId="{8C889E52-FD22-4283-BDA8-4A5A5A4E4067}"/>
          </ac:picMkLst>
        </pc:picChg>
        <pc:picChg chg="add mod">
          <ac:chgData name="meghana kankanala" userId="8843beffcc6d7c90" providerId="LiveId" clId="{20237D4D-0C71-4F0A-946C-B18EEFC6631E}" dt="2020-07-27T06:12:38.031" v="773" actId="14100"/>
          <ac:picMkLst>
            <pc:docMk/>
            <pc:sldMk cId="3338127290" sldId="279"/>
            <ac:picMk id="9" creationId="{DE7D4DD8-C2EB-463B-A775-AB7E0472D5D7}"/>
          </ac:picMkLst>
        </pc:picChg>
      </pc:sldChg>
      <pc:sldChg chg="addSp delSp modSp new mod">
        <pc:chgData name="meghana kankanala" userId="8843beffcc6d7c90" providerId="LiveId" clId="{20237D4D-0C71-4F0A-946C-B18EEFC6631E}" dt="2020-07-27T06:00:46.707" v="178" actId="931"/>
        <pc:sldMkLst>
          <pc:docMk/>
          <pc:sldMk cId="1519409625" sldId="280"/>
        </pc:sldMkLst>
        <pc:spChg chg="mod">
          <ac:chgData name="meghana kankanala" userId="8843beffcc6d7c90" providerId="LiveId" clId="{20237D4D-0C71-4F0A-946C-B18EEFC6631E}" dt="2020-07-27T06:00:23.305" v="177" actId="20577"/>
          <ac:spMkLst>
            <pc:docMk/>
            <pc:sldMk cId="1519409625" sldId="280"/>
            <ac:spMk id="2" creationId="{63A190D9-6E55-449D-A18C-78AE3AA651BB}"/>
          </ac:spMkLst>
        </pc:spChg>
        <pc:spChg chg="del">
          <ac:chgData name="meghana kankanala" userId="8843beffcc6d7c90" providerId="LiveId" clId="{20237D4D-0C71-4F0A-946C-B18EEFC6631E}" dt="2020-07-27T06:00:46.707" v="178" actId="931"/>
          <ac:spMkLst>
            <pc:docMk/>
            <pc:sldMk cId="1519409625" sldId="280"/>
            <ac:spMk id="3" creationId="{14A984C6-62C1-4FA6-A4BD-967A50E193F5}"/>
          </ac:spMkLst>
        </pc:spChg>
        <pc:picChg chg="add mod">
          <ac:chgData name="meghana kankanala" userId="8843beffcc6d7c90" providerId="LiveId" clId="{20237D4D-0C71-4F0A-946C-B18EEFC6631E}" dt="2020-07-27T06:00:46.707" v="178" actId="931"/>
          <ac:picMkLst>
            <pc:docMk/>
            <pc:sldMk cId="1519409625" sldId="280"/>
            <ac:picMk id="5" creationId="{389378B4-E096-40C4-9818-6B5589F7DE78}"/>
          </ac:picMkLst>
        </pc:picChg>
      </pc:sldChg>
      <pc:sldChg chg="modSp new mod">
        <pc:chgData name="meghana kankanala" userId="8843beffcc6d7c90" providerId="LiveId" clId="{20237D4D-0C71-4F0A-946C-B18EEFC6631E}" dt="2020-07-27T06:02:18.734" v="340" actId="20577"/>
        <pc:sldMkLst>
          <pc:docMk/>
          <pc:sldMk cId="1440975673" sldId="281"/>
        </pc:sldMkLst>
        <pc:spChg chg="mod">
          <ac:chgData name="meghana kankanala" userId="8843beffcc6d7c90" providerId="LiveId" clId="{20237D4D-0C71-4F0A-946C-B18EEFC6631E}" dt="2020-07-27T06:01:11.914" v="189" actId="20577"/>
          <ac:spMkLst>
            <pc:docMk/>
            <pc:sldMk cId="1440975673" sldId="281"/>
            <ac:spMk id="2" creationId="{86F6CB97-ED66-4FA0-A5AA-A2F8C58E76D0}"/>
          </ac:spMkLst>
        </pc:spChg>
        <pc:spChg chg="mod">
          <ac:chgData name="meghana kankanala" userId="8843beffcc6d7c90" providerId="LiveId" clId="{20237D4D-0C71-4F0A-946C-B18EEFC6631E}" dt="2020-07-27T06:02:18.734" v="340" actId="20577"/>
          <ac:spMkLst>
            <pc:docMk/>
            <pc:sldMk cId="1440975673" sldId="281"/>
            <ac:spMk id="3" creationId="{A0633E88-146B-4B15-9A97-40D89C61FA62}"/>
          </ac:spMkLst>
        </pc:spChg>
      </pc:sldChg>
      <pc:sldChg chg="modSp new mod">
        <pc:chgData name="meghana kankanala" userId="8843beffcc6d7c90" providerId="LiveId" clId="{20237D4D-0C71-4F0A-946C-B18EEFC6631E}" dt="2020-07-27T06:06:22.507" v="751" actId="20577"/>
        <pc:sldMkLst>
          <pc:docMk/>
          <pc:sldMk cId="2232388040" sldId="282"/>
        </pc:sldMkLst>
        <pc:spChg chg="mod">
          <ac:chgData name="meghana kankanala" userId="8843beffcc6d7c90" providerId="LiveId" clId="{20237D4D-0C71-4F0A-946C-B18EEFC6631E}" dt="2020-07-27T06:02:57.437" v="381" actId="20577"/>
          <ac:spMkLst>
            <pc:docMk/>
            <pc:sldMk cId="2232388040" sldId="282"/>
            <ac:spMk id="2" creationId="{44E975B9-3EAE-481C-960D-39CA374BDA88}"/>
          </ac:spMkLst>
        </pc:spChg>
        <pc:spChg chg="mod">
          <ac:chgData name="meghana kankanala" userId="8843beffcc6d7c90" providerId="LiveId" clId="{20237D4D-0C71-4F0A-946C-B18EEFC6631E}" dt="2020-07-27T06:06:22.507" v="751" actId="20577"/>
          <ac:spMkLst>
            <pc:docMk/>
            <pc:sldMk cId="2232388040" sldId="282"/>
            <ac:spMk id="3" creationId="{8FBFDE02-8EB4-44BF-9530-121DA198C83F}"/>
          </ac:spMkLst>
        </pc:spChg>
      </pc:sldChg>
      <pc:sldChg chg="addSp delSp modSp new mod">
        <pc:chgData name="meghana kankanala" userId="8843beffcc6d7c90" providerId="LiveId" clId="{20237D4D-0C71-4F0A-946C-B18EEFC6631E}" dt="2020-07-27T06:11:18.231" v="765" actId="931"/>
        <pc:sldMkLst>
          <pc:docMk/>
          <pc:sldMk cId="1091918549" sldId="283"/>
        </pc:sldMkLst>
        <pc:spChg chg="del">
          <ac:chgData name="meghana kankanala" userId="8843beffcc6d7c90" providerId="LiveId" clId="{20237D4D-0C71-4F0A-946C-B18EEFC6631E}" dt="2020-07-27T06:10:01.540" v="754" actId="931"/>
          <ac:spMkLst>
            <pc:docMk/>
            <pc:sldMk cId="1091918549" sldId="283"/>
            <ac:spMk id="3" creationId="{91EE83C5-C174-4290-AF7C-2526A27F4167}"/>
          </ac:spMkLst>
        </pc:spChg>
        <pc:spChg chg="add del mod">
          <ac:chgData name="meghana kankanala" userId="8843beffcc6d7c90" providerId="LiveId" clId="{20237D4D-0C71-4F0A-946C-B18EEFC6631E}" dt="2020-07-27T06:10:56.863" v="763" actId="931"/>
          <ac:spMkLst>
            <pc:docMk/>
            <pc:sldMk cId="1091918549" sldId="283"/>
            <ac:spMk id="8" creationId="{237E89A6-AF97-4146-8E82-68008565DAE6}"/>
          </ac:spMkLst>
        </pc:spChg>
        <pc:spChg chg="add del mod">
          <ac:chgData name="meghana kankanala" userId="8843beffcc6d7c90" providerId="LiveId" clId="{20237D4D-0C71-4F0A-946C-B18EEFC6631E}" dt="2020-07-27T06:11:18.231" v="765" actId="931"/>
          <ac:spMkLst>
            <pc:docMk/>
            <pc:sldMk cId="1091918549" sldId="283"/>
            <ac:spMk id="12" creationId="{DF826674-3FB2-42C6-8E36-7EB426EFDF00}"/>
          </ac:spMkLst>
        </pc:spChg>
        <pc:picChg chg="add del mod">
          <ac:chgData name="meghana kankanala" userId="8843beffcc6d7c90" providerId="LiveId" clId="{20237D4D-0C71-4F0A-946C-B18EEFC6631E}" dt="2020-07-27T06:10:45.710" v="762" actId="478"/>
          <ac:picMkLst>
            <pc:docMk/>
            <pc:sldMk cId="1091918549" sldId="283"/>
            <ac:picMk id="6" creationId="{24F7DC1B-0375-409A-B197-AD8BDB947257}"/>
          </ac:picMkLst>
        </pc:picChg>
        <pc:picChg chg="add del mod">
          <ac:chgData name="meghana kankanala" userId="8843beffcc6d7c90" providerId="LiveId" clId="{20237D4D-0C71-4F0A-946C-B18EEFC6631E}" dt="2020-07-27T06:11:07.925" v="764" actId="478"/>
          <ac:picMkLst>
            <pc:docMk/>
            <pc:sldMk cId="1091918549" sldId="283"/>
            <ac:picMk id="10" creationId="{4A5C0EF2-955D-44B7-8781-100D3C1ECEBD}"/>
          </ac:picMkLst>
        </pc:picChg>
        <pc:picChg chg="add mod">
          <ac:chgData name="meghana kankanala" userId="8843beffcc6d7c90" providerId="LiveId" clId="{20237D4D-0C71-4F0A-946C-B18EEFC6631E}" dt="2020-07-27T06:11:18.231" v="765" actId="931"/>
          <ac:picMkLst>
            <pc:docMk/>
            <pc:sldMk cId="1091918549" sldId="283"/>
            <ac:picMk id="14" creationId="{28AEB24D-E180-4962-9C30-C9181F75EC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4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84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9289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358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180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792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0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2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1011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HackerMakers – Hackathon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PREDICTIVE </a:t>
            </a:r>
            <a:r>
              <a:rPr lang="en-US" sz="4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POSITIVE COVID CASES IN USA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56" y="975"/>
            <a:ext cx="3475087" cy="9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Amine Hadj Youcef (Phd)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Team Members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Deepak Kumar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Meghana </a:t>
            </a:r>
            <a:r>
              <a:rPr lang="en-US" dirty="0" smtClean="0"/>
              <a:t>Kankanala</a:t>
            </a:r>
          </a:p>
        </p:txBody>
      </p:sp>
      <p:pic>
        <p:nvPicPr>
          <p:cNvPr id="10" name="Picture 2" descr="Profile photo for Amine Hadj-Youc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44" y="240646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dit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99" y="3946590"/>
            <a:ext cx="1011845" cy="10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ghana Kankana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99" y="5305586"/>
            <a:ext cx="1011845" cy="10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19" y="791465"/>
            <a:ext cx="2191215" cy="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67A-A513-4BF9-A121-CDE66207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73BB-0BB9-4C05-B1BD-156D774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INSIGHTS AND PREDICTIONS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90" y="791465"/>
            <a:ext cx="2191215" cy="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9C66A-7019-4865-8ABD-D6A3147A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4EC17-8DEE-4587-B0B7-05DADFE3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deep analysis into the drivers of the </a:t>
            </a:r>
            <a:r>
              <a:rPr lang="en-US" dirty="0" smtClean="0"/>
              <a:t>COVID-19 infection rate In the United Sates of America.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60948"/>
            <a:ext cx="1945155" cy="1718268"/>
          </a:xfrm>
          <a:prstGeom prst="rect">
            <a:avLst/>
          </a:prstGeom>
        </p:spPr>
      </p:pic>
      <p:pic>
        <p:nvPicPr>
          <p:cNvPr id="7" name="Picture 4" descr="Image result for covid de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77" y="3191256"/>
            <a:ext cx="2537968" cy="16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Covid Deaths in Ame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39" y="3160948"/>
            <a:ext cx="2618359" cy="176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87" y="791465"/>
            <a:ext cx="2191215" cy="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90D9-6E55-449D-A18C-78AE3AA6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8596668" cy="1320800"/>
          </a:xfrm>
        </p:spPr>
        <p:txBody>
          <a:bodyPr/>
          <a:lstStyle/>
          <a:p>
            <a:r>
              <a:rPr lang="en-US" dirty="0" smtClean="0"/>
              <a:t>Proble</a:t>
            </a:r>
            <a:r>
              <a:rPr lang="en-US" dirty="0" smtClean="0"/>
              <a:t>m Statement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378B4-E096-40C4-9818-6B5589F7D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393" y="2160588"/>
            <a:ext cx="7459251" cy="38814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7" y="646176"/>
            <a:ext cx="2198831" cy="5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CB97-ED66-4FA0-A5AA-A2F8C58E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</a:t>
            </a:r>
            <a:r>
              <a:rPr lang="en-US" dirty="0" smtClean="0"/>
              <a:t>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3E88-146B-4B15-9A97-40D89C61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/>
              <a:t>Time series Prediction Machine Learning Models</a:t>
            </a:r>
          </a:p>
          <a:p>
            <a:r>
              <a:rPr lang="en-IN" dirty="0" smtClean="0"/>
              <a:t>Arima model</a:t>
            </a:r>
          </a:p>
          <a:p>
            <a:r>
              <a:rPr lang="en-IN" dirty="0" smtClean="0"/>
              <a:t>Arimax model</a:t>
            </a:r>
          </a:p>
          <a:p>
            <a:r>
              <a:rPr lang="en-IN" dirty="0" smtClean="0"/>
              <a:t>Prophet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2" y="609601"/>
            <a:ext cx="2191215" cy="478535"/>
          </a:xfrm>
          <a:prstGeom prst="rect">
            <a:avLst/>
          </a:prstGeom>
        </p:spPr>
      </p:pic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100975"/>
            <a:ext cx="3417342" cy="9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Framework Used for Dashboard</a:t>
            </a:r>
          </a:p>
          <a:p>
            <a:endParaRPr lang="en-US" dirty="0"/>
          </a:p>
          <a:p>
            <a:r>
              <a:rPr lang="en-US" dirty="0" smtClean="0"/>
              <a:t>Stream Lit</a:t>
            </a:r>
          </a:p>
          <a:p>
            <a:r>
              <a:rPr lang="en-US" dirty="0" smtClean="0"/>
              <a:t>Scikit-Learn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Pyplot</a:t>
            </a:r>
          </a:p>
        </p:txBody>
      </p:sp>
      <p:pic>
        <p:nvPicPr>
          <p:cNvPr id="9220" name="Picture 4" descr="Image result for pandas log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27" y="2834149"/>
            <a:ext cx="43719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30" y="856489"/>
            <a:ext cx="2191215" cy="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720" y="609600"/>
            <a:ext cx="84282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2" y="1197864"/>
            <a:ext cx="6954462" cy="42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87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HackerMakers – Hackathon PREDICTIVE ALGORITHM</vt:lpstr>
      <vt:lpstr>Team Members</vt:lpstr>
      <vt:lpstr>TABLE OF CONTENTS</vt:lpstr>
      <vt:lpstr>PROBLEM STATEMENT</vt:lpstr>
      <vt:lpstr>Problem Statement</vt:lpstr>
      <vt:lpstr>Proposed Solution</vt:lpstr>
      <vt:lpstr>Web Application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ALGORITHM</dc:title>
  <dc:creator>meghana kankanala</dc:creator>
  <cp:lastModifiedBy>admin</cp:lastModifiedBy>
  <cp:revision>12</cp:revision>
  <dcterms:created xsi:type="dcterms:W3CDTF">2020-07-27T05:49:07Z</dcterms:created>
  <dcterms:modified xsi:type="dcterms:W3CDTF">2020-07-27T09:31:35Z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