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23E4-5C16-6F6E-AD40-47AE2411C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A119D-C913-3B1A-9EAB-6E7D2D16F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C6D0D-2A5E-FA13-F724-BC6A8435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7A43-1884-4A8E-AFCC-F248BCC14E8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9DCD-C515-63E6-3DF2-EEB0EF87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149E3-7AA4-A280-51FF-BD35B879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EA51-9376-4693-8B85-CFA9F1B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3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A7A4-9C3F-F2AE-1A82-824C6E2F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407E3-77CA-C304-6333-04F7CF75B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ED029-1B5A-320B-EAB4-3781BD32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7A43-1884-4A8E-AFCC-F248BCC14E8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E0E62-6BDC-C3DE-2BC0-D6FCE122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0E429-1FF8-EF96-3DE6-87D17734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EA51-9376-4693-8B85-CFA9F1B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7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32F0D-CB54-90EB-9939-2D2F6D94D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59C65-3F6A-9B31-ECB5-F9EAD3EA3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62359-8B84-02FA-8A1B-2162114A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7A43-1884-4A8E-AFCC-F248BCC14E8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02F8-B3F0-7361-5701-16E1F1DE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C6FEF-7024-9574-7B66-2E44B9D9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EA51-9376-4693-8B85-CFA9F1B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5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BA3B-793E-06FD-A72C-33411573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6653-4FEE-A73C-5741-0DCED17C7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F436C-96C5-9A0C-E4EB-98C3CAFA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7A43-1884-4A8E-AFCC-F248BCC14E8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6A36E-6B4C-ADC5-C4ED-ADB32B32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79430-652F-3455-15AA-A070EDD7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EA51-9376-4693-8B85-CFA9F1B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5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E244-D4B2-4A7C-4E43-A7392738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62778-69EC-939D-F1D5-1937D469B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925A6-6E02-A295-0DE8-508C4DD7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7A43-1884-4A8E-AFCC-F248BCC14E8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D159F-70B0-5C6D-0BAB-5DDBBB29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0082C-FEE2-1422-9C17-292436C1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EA51-9376-4693-8B85-CFA9F1B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4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4C59-5DE5-802C-1933-680D7DAF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64475-05DB-5975-FA58-B26D68A75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2A143-B48F-2AC3-34CB-3F47905BB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83C1D-60B6-4A27-050C-2BAB9D8E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7A43-1884-4A8E-AFCC-F248BCC14E8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DF8ED-B726-AD2D-69CD-35A8FF21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C303-B96F-7359-6D4B-F6A4F458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EA51-9376-4693-8B85-CFA9F1B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1E58-3A90-1DD9-5417-538FFA3A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D62A2-5A37-C48F-40E7-98157192A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9BE56-B605-3199-8D53-4AF0237F3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C644B-3146-0FE8-3239-C38A0E904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EAF98-4672-9054-EB56-6A4D61A7F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E09C3-7360-10A6-430F-9593CF10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7A43-1884-4A8E-AFCC-F248BCC14E8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7947E-4659-6835-6B23-C2F36F25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DC256-7AAA-C0A8-D7D5-7F23F517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EA51-9376-4693-8B85-CFA9F1B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4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0083-325B-9170-AD1D-87C7B482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345BB-C365-D243-F61B-D01A57A6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7A43-1884-4A8E-AFCC-F248BCC14E8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4DD6D-E65B-C09B-F11B-7531AFF3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D411-8D2D-4D79-DA90-89A227F7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EA51-9376-4693-8B85-CFA9F1B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2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EF9F6-DEE1-B226-65AE-8927D1C7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7A43-1884-4A8E-AFCC-F248BCC14E8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F72C4-9319-B3CF-19E6-88CD6220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E77C8-384C-11BD-7122-B5DB3609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EA51-9376-4693-8B85-CFA9F1B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DB1C-3588-41D6-D030-8F61FD6C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66E5-1F34-57F6-3E20-708995C0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78B00-FAE6-852A-8E4E-6A969601C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BBF98-BB7F-C0A0-9E64-B4163383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7A43-1884-4A8E-AFCC-F248BCC14E8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ED195-D570-EB92-2295-4EEFF1F5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B086D-C55F-5A2E-C175-5735EA94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EA51-9376-4693-8B85-CFA9F1B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3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E645-7629-0EBF-82FB-08D9A1A4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78E49-D5FB-FA0F-E1A6-40BE4E267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7AC63-B1AD-BEE9-1583-456617FF6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4C6C2-CACA-C36A-CA30-8251CA08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7A43-1884-4A8E-AFCC-F248BCC14E8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A2FEF-F064-967E-DDD8-58FD45D6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696EB-DB08-615B-ABB7-F3860558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EA51-9376-4693-8B85-CFA9F1B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403C7-1B80-6C0D-A907-8DC9FCEF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56F17-0EAB-AA85-1903-A5FAF2DF1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03F68-9178-BA67-3A46-40D353ACC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7A43-1884-4A8E-AFCC-F248BCC14E8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383BD-A8A2-6AEB-E019-8962019BB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5DD9C-20A9-13C1-8C9D-B99141CFC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6EA51-9376-4693-8B85-CFA9F1B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2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C59EF2-B4AB-AEF1-85DD-D8F38F75CCE6}"/>
              </a:ext>
            </a:extLst>
          </p:cNvPr>
          <p:cNvSpPr txBox="1"/>
          <p:nvPr/>
        </p:nvSpPr>
        <p:spPr>
          <a:xfrm>
            <a:off x="2187146" y="1754659"/>
            <a:ext cx="424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&lt;# &lt;</a:t>
            </a:r>
            <a:r>
              <a:rPr lang="en-US" dirty="0" err="1"/>
              <a:t>ImportContentType</a:t>
            </a:r>
            <a:r>
              <a:rPr lang="en-US" dirty="0"/>
              <a:t>="Text" Id="1"/&gt; #&gt;</a:t>
            </a:r>
          </a:p>
          <a:p>
            <a:r>
              <a:rPr lang="en-US" dirty="0"/>
              <a:t>&lt;# &lt;</a:t>
            </a:r>
            <a:r>
              <a:rPr lang="en-US" dirty="0" err="1"/>
              <a:t>ImportContentType</a:t>
            </a:r>
            <a:r>
              <a:rPr lang="en-US" dirty="0"/>
              <a:t>="Text" Id="2"/&gt; #&gt;</a:t>
            </a:r>
          </a:p>
        </p:txBody>
      </p:sp>
    </p:spTree>
    <p:extLst>
      <p:ext uri="{BB962C8B-B14F-4D97-AF65-F5344CB8AC3E}">
        <p14:creationId xmlns:p14="http://schemas.microsoft.com/office/powerpoint/2010/main" val="220945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White</dc:creator>
  <cp:lastModifiedBy>Jason White</cp:lastModifiedBy>
  <cp:revision>4</cp:revision>
  <dcterms:created xsi:type="dcterms:W3CDTF">2023-04-03T19:13:54Z</dcterms:created>
  <dcterms:modified xsi:type="dcterms:W3CDTF">2023-04-04T12:54:09Z</dcterms:modified>
</cp:coreProperties>
</file>