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5F2BB-F355-4980-A48D-A706DC5090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EC3E15-1C0C-4241-8F8F-A2A414238ABF}">
      <dgm:prSet/>
      <dgm:spPr/>
      <dgm:t>
        <a:bodyPr/>
        <a:lstStyle/>
        <a:p>
          <a:r>
            <a:rPr lang="en-US" b="1" dirty="0"/>
            <a:t>&lt;# Title #&gt;</a:t>
          </a:r>
          <a:endParaRPr lang="en-US" dirty="0"/>
        </a:p>
      </dgm:t>
    </dgm:pt>
    <dgm:pt modelId="{6597BEFE-55F2-40D5-986C-E78B3C6352A7}" type="parTrans" cxnId="{CC988C0F-C481-4432-836D-157826C4ED1C}">
      <dgm:prSet/>
      <dgm:spPr/>
      <dgm:t>
        <a:bodyPr/>
        <a:lstStyle/>
        <a:p>
          <a:endParaRPr lang="en-US"/>
        </a:p>
      </dgm:t>
    </dgm:pt>
    <dgm:pt modelId="{0348C525-3596-4868-92AB-ED64D805E962}" type="sibTrans" cxnId="{CC988C0F-C481-4432-836D-157826C4ED1C}">
      <dgm:prSet/>
      <dgm:spPr/>
      <dgm:t>
        <a:bodyPr/>
        <a:lstStyle/>
        <a:p>
          <a:endParaRPr lang="en-US"/>
        </a:p>
      </dgm:t>
    </dgm:pt>
    <dgm:pt modelId="{845D318A-A2B1-4EB8-9A81-FC9CCB5DF984}">
      <dgm:prSet/>
      <dgm:spPr/>
      <dgm:t>
        <a:bodyPr/>
        <a:lstStyle/>
        <a:p>
          <a:r>
            <a:rPr lang="en-US" dirty="0"/>
            <a:t>&lt;# </a:t>
          </a:r>
          <a:r>
            <a:rPr lang="en-US" dirty="0" err="1"/>
            <a:t>CustomerName</a:t>
          </a:r>
          <a:r>
            <a:rPr lang="en-US" dirty="0"/>
            <a:t> #&gt;</a:t>
          </a:r>
        </a:p>
      </dgm:t>
    </dgm:pt>
    <dgm:pt modelId="{3AC6F235-068E-417A-8B92-FE5542E7AB76}" type="parTrans" cxnId="{B031B1E4-86EF-443E-9566-40C2BBF1041B}">
      <dgm:prSet/>
      <dgm:spPr/>
      <dgm:t>
        <a:bodyPr/>
        <a:lstStyle/>
        <a:p>
          <a:endParaRPr lang="en-US"/>
        </a:p>
      </dgm:t>
    </dgm:pt>
    <dgm:pt modelId="{B2B898AC-E030-45B6-8C3A-F418DF3961C5}" type="sibTrans" cxnId="{B031B1E4-86EF-443E-9566-40C2BBF1041B}">
      <dgm:prSet/>
      <dgm:spPr/>
      <dgm:t>
        <a:bodyPr/>
        <a:lstStyle/>
        <a:p>
          <a:endParaRPr lang="en-US"/>
        </a:p>
      </dgm:t>
    </dgm:pt>
    <dgm:pt modelId="{15F2309A-D7E3-4C1A-B59C-B6EB3B36ABFB}">
      <dgm:prSet/>
      <dgm:spPr/>
      <dgm:t>
        <a:bodyPr/>
        <a:lstStyle/>
        <a:p>
          <a:r>
            <a:rPr lang="en-US" dirty="0"/>
            <a:t>&lt;# </a:t>
          </a:r>
          <a:r>
            <a:rPr lang="en-US" dirty="0" err="1"/>
            <a:t>CustomerCity</a:t>
          </a:r>
          <a:r>
            <a:rPr lang="en-US" dirty="0"/>
            <a:t> #&gt;</a:t>
          </a:r>
        </a:p>
      </dgm:t>
    </dgm:pt>
    <dgm:pt modelId="{4190BE72-24E9-4625-BF18-DE987BCA0561}" type="parTrans" cxnId="{278A09FC-B02A-460B-8EB5-39BCC9811FD3}">
      <dgm:prSet/>
      <dgm:spPr/>
      <dgm:t>
        <a:bodyPr/>
        <a:lstStyle/>
        <a:p>
          <a:endParaRPr lang="en-US"/>
        </a:p>
      </dgm:t>
    </dgm:pt>
    <dgm:pt modelId="{82DFBBDA-A2D2-4349-845D-6BFE002CB13E}" type="sibTrans" cxnId="{278A09FC-B02A-460B-8EB5-39BCC9811FD3}">
      <dgm:prSet/>
      <dgm:spPr/>
      <dgm:t>
        <a:bodyPr/>
        <a:lstStyle/>
        <a:p>
          <a:endParaRPr lang="en-US"/>
        </a:p>
      </dgm:t>
    </dgm:pt>
    <dgm:pt modelId="{2C6769FA-8460-46E3-9CDC-440EF49252D7}">
      <dgm:prSet/>
      <dgm:spPr/>
      <dgm:t>
        <a:bodyPr/>
        <a:lstStyle/>
        <a:p>
          <a:r>
            <a:rPr lang="en-US" dirty="0"/>
            <a:t>&lt;# </a:t>
          </a:r>
          <a:r>
            <a:rPr lang="en-US" dirty="0" err="1"/>
            <a:t>TotalRevenue</a:t>
          </a:r>
          <a:r>
            <a:rPr lang="en-US" dirty="0"/>
            <a:t> #&gt;</a:t>
          </a:r>
        </a:p>
      </dgm:t>
    </dgm:pt>
    <dgm:pt modelId="{F7AE08CC-F149-4463-AFAE-70B490D18FD0}" type="parTrans" cxnId="{CE409BAB-639E-456B-B576-5F65EDAF1AC3}">
      <dgm:prSet/>
      <dgm:spPr/>
      <dgm:t>
        <a:bodyPr/>
        <a:lstStyle/>
        <a:p>
          <a:endParaRPr lang="en-US"/>
        </a:p>
      </dgm:t>
    </dgm:pt>
    <dgm:pt modelId="{28F6C348-F8B7-479C-A946-F423FA557ABE}" type="sibTrans" cxnId="{CE409BAB-639E-456B-B576-5F65EDAF1AC3}">
      <dgm:prSet/>
      <dgm:spPr/>
      <dgm:t>
        <a:bodyPr/>
        <a:lstStyle/>
        <a:p>
          <a:endParaRPr lang="en-US"/>
        </a:p>
      </dgm:t>
    </dgm:pt>
    <dgm:pt modelId="{23F3D287-EAB9-4057-A2C5-57E237BB6DA5}">
      <dgm:prSet/>
      <dgm:spPr/>
      <dgm:t>
        <a:bodyPr/>
        <a:lstStyle/>
        <a:p>
          <a:r>
            <a:rPr lang="en-US" dirty="0"/>
            <a:t>&lt;# </a:t>
          </a:r>
          <a:r>
            <a:rPr lang="en-US" dirty="0" err="1"/>
            <a:t>ProjectedRevenue</a:t>
          </a:r>
          <a:r>
            <a:rPr lang="en-US" dirty="0"/>
            <a:t> #&gt;</a:t>
          </a:r>
        </a:p>
      </dgm:t>
    </dgm:pt>
    <dgm:pt modelId="{DE840899-1A16-4075-8573-CF409C8E7323}" type="parTrans" cxnId="{B37570F9-E504-4187-81CD-BDF6B14087A6}">
      <dgm:prSet/>
      <dgm:spPr/>
      <dgm:t>
        <a:bodyPr/>
        <a:lstStyle/>
        <a:p>
          <a:endParaRPr lang="en-US"/>
        </a:p>
      </dgm:t>
    </dgm:pt>
    <dgm:pt modelId="{48140937-B796-4A58-AB5C-56FF2A71FCE8}" type="sibTrans" cxnId="{B37570F9-E504-4187-81CD-BDF6B14087A6}">
      <dgm:prSet/>
      <dgm:spPr/>
      <dgm:t>
        <a:bodyPr/>
        <a:lstStyle/>
        <a:p>
          <a:endParaRPr lang="en-US"/>
        </a:p>
      </dgm:t>
    </dgm:pt>
    <dgm:pt modelId="{D4C7DC35-9A18-4D30-AEFF-05F9E4479F4A}">
      <dgm:prSet/>
      <dgm:spPr/>
      <dgm:t>
        <a:bodyPr/>
        <a:lstStyle/>
        <a:p>
          <a:r>
            <a:rPr lang="en-US" dirty="0"/>
            <a:t>&lt;# </a:t>
          </a:r>
          <a:r>
            <a:rPr lang="en-US" dirty="0" err="1"/>
            <a:t>AccountRep</a:t>
          </a:r>
          <a:r>
            <a:rPr lang="en-US" dirty="0"/>
            <a:t> #&gt;</a:t>
          </a:r>
        </a:p>
      </dgm:t>
    </dgm:pt>
    <dgm:pt modelId="{6AC9126C-B0CB-4E64-A17E-0197F7D01E71}" type="parTrans" cxnId="{DA8C15CB-DB98-4B8E-9760-DDF6A5FB1889}">
      <dgm:prSet/>
      <dgm:spPr/>
      <dgm:t>
        <a:bodyPr/>
        <a:lstStyle/>
        <a:p>
          <a:endParaRPr lang="en-US"/>
        </a:p>
      </dgm:t>
    </dgm:pt>
    <dgm:pt modelId="{F322892D-A735-4AE8-8992-52FB7CCA507F}" type="sibTrans" cxnId="{DA8C15CB-DB98-4B8E-9760-DDF6A5FB1889}">
      <dgm:prSet/>
      <dgm:spPr/>
      <dgm:t>
        <a:bodyPr/>
        <a:lstStyle/>
        <a:p>
          <a:endParaRPr lang="en-US"/>
        </a:p>
      </dgm:t>
    </dgm:pt>
    <dgm:pt modelId="{53043E89-9B1D-4BC8-8E8E-5A69F2D8BA69}">
      <dgm:prSet/>
      <dgm:spPr/>
      <dgm:t>
        <a:bodyPr/>
        <a:lstStyle/>
        <a:p>
          <a:r>
            <a:rPr lang="en-US" dirty="0"/>
            <a:t>&lt;# Years #&gt;</a:t>
          </a:r>
        </a:p>
      </dgm:t>
    </dgm:pt>
    <dgm:pt modelId="{EABE34B6-18DF-4C7F-967F-22971F81E3C2}" type="parTrans" cxnId="{AC50F214-C344-4D88-862B-D9309E1AEEDA}">
      <dgm:prSet/>
      <dgm:spPr/>
      <dgm:t>
        <a:bodyPr/>
        <a:lstStyle/>
        <a:p>
          <a:endParaRPr lang="en-US"/>
        </a:p>
      </dgm:t>
    </dgm:pt>
    <dgm:pt modelId="{E1BF6E26-8639-47A2-A160-0E1410CA8481}" type="sibTrans" cxnId="{AC50F214-C344-4D88-862B-D9309E1AEEDA}">
      <dgm:prSet/>
      <dgm:spPr/>
      <dgm:t>
        <a:bodyPr/>
        <a:lstStyle/>
        <a:p>
          <a:endParaRPr lang="en-US"/>
        </a:p>
      </dgm:t>
    </dgm:pt>
    <dgm:pt modelId="{006135AF-C308-472B-A003-88187C406895}">
      <dgm:prSet/>
      <dgm:spPr/>
      <dgm:t>
        <a:bodyPr/>
        <a:lstStyle/>
        <a:p>
          <a:r>
            <a:rPr lang="en-US" dirty="0"/>
            <a:t>&lt;# </a:t>
          </a:r>
          <a:r>
            <a:rPr lang="en-US" dirty="0" err="1"/>
            <a:t>TopPercent</a:t>
          </a:r>
          <a:r>
            <a:rPr lang="en-US" dirty="0"/>
            <a:t> #&gt;</a:t>
          </a:r>
        </a:p>
      </dgm:t>
    </dgm:pt>
    <dgm:pt modelId="{8EB9353F-7BAB-4B05-A8DD-9615D70A0F5B}" type="parTrans" cxnId="{EF626C86-FD77-4D78-8577-445CADD407AA}">
      <dgm:prSet/>
      <dgm:spPr/>
      <dgm:t>
        <a:bodyPr/>
        <a:lstStyle/>
        <a:p>
          <a:endParaRPr lang="en-US"/>
        </a:p>
      </dgm:t>
    </dgm:pt>
    <dgm:pt modelId="{982EDCC8-23D4-41BB-B466-8565124F9E51}" type="sibTrans" cxnId="{EF626C86-FD77-4D78-8577-445CADD407AA}">
      <dgm:prSet/>
      <dgm:spPr/>
      <dgm:t>
        <a:bodyPr/>
        <a:lstStyle/>
        <a:p>
          <a:endParaRPr lang="en-US"/>
        </a:p>
      </dgm:t>
    </dgm:pt>
    <dgm:pt modelId="{D2716631-53B4-4CDF-8E82-CA66E04F46FE}" type="pres">
      <dgm:prSet presAssocID="{3DB5F2BB-F355-4980-A48D-A706DC50907C}" presName="Name0" presStyleCnt="0">
        <dgm:presLayoutVars>
          <dgm:dir/>
          <dgm:animLvl val="lvl"/>
          <dgm:resizeHandles val="exact"/>
        </dgm:presLayoutVars>
      </dgm:prSet>
      <dgm:spPr/>
    </dgm:pt>
    <dgm:pt modelId="{7CA247AC-B0BE-416B-8E86-E345CEB797DC}" type="pres">
      <dgm:prSet presAssocID="{E4EC3E15-1C0C-4241-8F8F-A2A414238ABF}" presName="composite" presStyleCnt="0"/>
      <dgm:spPr/>
    </dgm:pt>
    <dgm:pt modelId="{FFED9D63-7E21-4C4F-8619-3562998A3660}" type="pres">
      <dgm:prSet presAssocID="{E4EC3E15-1C0C-4241-8F8F-A2A414238AB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D4B2E60-1054-40DA-A603-F4D53473DAB2}" type="pres">
      <dgm:prSet presAssocID="{E4EC3E15-1C0C-4241-8F8F-A2A414238AB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732DA08-2F6A-49D9-87CC-AF4C7203D84B}" type="presOf" srcId="{3DB5F2BB-F355-4980-A48D-A706DC50907C}" destId="{D2716631-53B4-4CDF-8E82-CA66E04F46FE}" srcOrd="0" destOrd="0" presId="urn:microsoft.com/office/officeart/2005/8/layout/hList1"/>
    <dgm:cxn modelId="{CC988C0F-C481-4432-836D-157826C4ED1C}" srcId="{3DB5F2BB-F355-4980-A48D-A706DC50907C}" destId="{E4EC3E15-1C0C-4241-8F8F-A2A414238ABF}" srcOrd="0" destOrd="0" parTransId="{6597BEFE-55F2-40D5-986C-E78B3C6352A7}" sibTransId="{0348C525-3596-4868-92AB-ED64D805E962}"/>
    <dgm:cxn modelId="{AC50F214-C344-4D88-862B-D9309E1AEEDA}" srcId="{E4EC3E15-1C0C-4241-8F8F-A2A414238ABF}" destId="{53043E89-9B1D-4BC8-8E8E-5A69F2D8BA69}" srcOrd="5" destOrd="0" parTransId="{EABE34B6-18DF-4C7F-967F-22971F81E3C2}" sibTransId="{E1BF6E26-8639-47A2-A160-0E1410CA8481}"/>
    <dgm:cxn modelId="{067F5426-17BB-49E3-9D91-E463C96F758B}" type="presOf" srcId="{006135AF-C308-472B-A003-88187C406895}" destId="{CD4B2E60-1054-40DA-A603-F4D53473DAB2}" srcOrd="0" destOrd="6" presId="urn:microsoft.com/office/officeart/2005/8/layout/hList1"/>
    <dgm:cxn modelId="{867FFF5D-0A4C-40AB-9E23-27DC9AC26719}" type="presOf" srcId="{23F3D287-EAB9-4057-A2C5-57E237BB6DA5}" destId="{CD4B2E60-1054-40DA-A603-F4D53473DAB2}" srcOrd="0" destOrd="3" presId="urn:microsoft.com/office/officeart/2005/8/layout/hList1"/>
    <dgm:cxn modelId="{E5C6045F-4121-4C1D-B9A0-F585F6A31B21}" type="presOf" srcId="{53043E89-9B1D-4BC8-8E8E-5A69F2D8BA69}" destId="{CD4B2E60-1054-40DA-A603-F4D53473DAB2}" srcOrd="0" destOrd="5" presId="urn:microsoft.com/office/officeart/2005/8/layout/hList1"/>
    <dgm:cxn modelId="{6BE06566-4CB4-4F74-9AEA-5BAF3E49CF9B}" type="presOf" srcId="{15F2309A-D7E3-4C1A-B59C-B6EB3B36ABFB}" destId="{CD4B2E60-1054-40DA-A603-F4D53473DAB2}" srcOrd="0" destOrd="1" presId="urn:microsoft.com/office/officeart/2005/8/layout/hList1"/>
    <dgm:cxn modelId="{859C2949-A797-47B7-B94C-B5B329FAC306}" type="presOf" srcId="{D4C7DC35-9A18-4D30-AEFF-05F9E4479F4A}" destId="{CD4B2E60-1054-40DA-A603-F4D53473DAB2}" srcOrd="0" destOrd="4" presId="urn:microsoft.com/office/officeart/2005/8/layout/hList1"/>
    <dgm:cxn modelId="{EF626C86-FD77-4D78-8577-445CADD407AA}" srcId="{E4EC3E15-1C0C-4241-8F8F-A2A414238ABF}" destId="{006135AF-C308-472B-A003-88187C406895}" srcOrd="6" destOrd="0" parTransId="{8EB9353F-7BAB-4B05-A8DD-9615D70A0F5B}" sibTransId="{982EDCC8-23D4-41BB-B466-8565124F9E51}"/>
    <dgm:cxn modelId="{DD17799C-659C-4403-884A-DA0AA7113BDC}" type="presOf" srcId="{845D318A-A2B1-4EB8-9A81-FC9CCB5DF984}" destId="{CD4B2E60-1054-40DA-A603-F4D53473DAB2}" srcOrd="0" destOrd="0" presId="urn:microsoft.com/office/officeart/2005/8/layout/hList1"/>
    <dgm:cxn modelId="{0016CC9C-CF07-422F-90A2-0496197A9C0D}" type="presOf" srcId="{2C6769FA-8460-46E3-9CDC-440EF49252D7}" destId="{CD4B2E60-1054-40DA-A603-F4D53473DAB2}" srcOrd="0" destOrd="2" presId="urn:microsoft.com/office/officeart/2005/8/layout/hList1"/>
    <dgm:cxn modelId="{CE409BAB-639E-456B-B576-5F65EDAF1AC3}" srcId="{E4EC3E15-1C0C-4241-8F8F-A2A414238ABF}" destId="{2C6769FA-8460-46E3-9CDC-440EF49252D7}" srcOrd="2" destOrd="0" parTransId="{F7AE08CC-F149-4463-AFAE-70B490D18FD0}" sibTransId="{28F6C348-F8B7-479C-A946-F423FA557ABE}"/>
    <dgm:cxn modelId="{DFF07CBE-D7BE-47A0-BA69-56D08C80F858}" type="presOf" srcId="{E4EC3E15-1C0C-4241-8F8F-A2A414238ABF}" destId="{FFED9D63-7E21-4C4F-8619-3562998A3660}" srcOrd="0" destOrd="0" presId="urn:microsoft.com/office/officeart/2005/8/layout/hList1"/>
    <dgm:cxn modelId="{DA8C15CB-DB98-4B8E-9760-DDF6A5FB1889}" srcId="{E4EC3E15-1C0C-4241-8F8F-A2A414238ABF}" destId="{D4C7DC35-9A18-4D30-AEFF-05F9E4479F4A}" srcOrd="4" destOrd="0" parTransId="{6AC9126C-B0CB-4E64-A17E-0197F7D01E71}" sibTransId="{F322892D-A735-4AE8-8992-52FB7CCA507F}"/>
    <dgm:cxn modelId="{B031B1E4-86EF-443E-9566-40C2BBF1041B}" srcId="{E4EC3E15-1C0C-4241-8F8F-A2A414238ABF}" destId="{845D318A-A2B1-4EB8-9A81-FC9CCB5DF984}" srcOrd="0" destOrd="0" parTransId="{3AC6F235-068E-417A-8B92-FE5542E7AB76}" sibTransId="{B2B898AC-E030-45B6-8C3A-F418DF3961C5}"/>
    <dgm:cxn modelId="{B37570F9-E504-4187-81CD-BDF6B14087A6}" srcId="{E4EC3E15-1C0C-4241-8F8F-A2A414238ABF}" destId="{23F3D287-EAB9-4057-A2C5-57E237BB6DA5}" srcOrd="3" destOrd="0" parTransId="{DE840899-1A16-4075-8573-CF409C8E7323}" sibTransId="{48140937-B796-4A58-AB5C-56FF2A71FCE8}"/>
    <dgm:cxn modelId="{278A09FC-B02A-460B-8EB5-39BCC9811FD3}" srcId="{E4EC3E15-1C0C-4241-8F8F-A2A414238ABF}" destId="{15F2309A-D7E3-4C1A-B59C-B6EB3B36ABFB}" srcOrd="1" destOrd="0" parTransId="{4190BE72-24E9-4625-BF18-DE987BCA0561}" sibTransId="{82DFBBDA-A2D2-4349-845D-6BFE002CB13E}"/>
    <dgm:cxn modelId="{2A3FA2E5-8D70-4946-999D-D37B8CD8BDD1}" type="presParOf" srcId="{D2716631-53B4-4CDF-8E82-CA66E04F46FE}" destId="{7CA247AC-B0BE-416B-8E86-E345CEB797DC}" srcOrd="0" destOrd="0" presId="urn:microsoft.com/office/officeart/2005/8/layout/hList1"/>
    <dgm:cxn modelId="{CDF8DD1B-9058-43AF-994F-5A09E7A98406}" type="presParOf" srcId="{7CA247AC-B0BE-416B-8E86-E345CEB797DC}" destId="{FFED9D63-7E21-4C4F-8619-3562998A3660}" srcOrd="0" destOrd="0" presId="urn:microsoft.com/office/officeart/2005/8/layout/hList1"/>
    <dgm:cxn modelId="{8771F710-3964-430E-8183-B5A13866C706}" type="presParOf" srcId="{7CA247AC-B0BE-416B-8E86-E345CEB797DC}" destId="{CD4B2E60-1054-40DA-A603-F4D53473DA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D9D63-7E21-4C4F-8619-3562998A3660}">
      <dsp:nvSpPr>
        <dsp:cNvPr id="0" name=""/>
        <dsp:cNvSpPr/>
      </dsp:nvSpPr>
      <dsp:spPr>
        <a:xfrm>
          <a:off x="0" y="51510"/>
          <a:ext cx="616172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&lt;# Title #&gt;</a:t>
          </a:r>
          <a:endParaRPr lang="en-US" sz="1700" kern="1200" dirty="0"/>
        </a:p>
      </dsp:txBody>
      <dsp:txXfrm>
        <a:off x="0" y="51510"/>
        <a:ext cx="6161724" cy="489600"/>
      </dsp:txXfrm>
    </dsp:sp>
    <dsp:sp modelId="{CD4B2E60-1054-40DA-A603-F4D53473DAB2}">
      <dsp:nvSpPr>
        <dsp:cNvPr id="0" name=""/>
        <dsp:cNvSpPr/>
      </dsp:nvSpPr>
      <dsp:spPr>
        <a:xfrm>
          <a:off x="0" y="541110"/>
          <a:ext cx="6161724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&lt;# </a:t>
          </a:r>
          <a:r>
            <a:rPr lang="en-US" sz="1700" kern="1200" dirty="0" err="1"/>
            <a:t>CustomerName</a:t>
          </a:r>
          <a:r>
            <a:rPr lang="en-US" sz="1700" kern="1200" dirty="0"/>
            <a:t> #&gt;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&lt;# </a:t>
          </a:r>
          <a:r>
            <a:rPr lang="en-US" sz="1700" kern="1200" dirty="0" err="1"/>
            <a:t>CustomerCity</a:t>
          </a:r>
          <a:r>
            <a:rPr lang="en-US" sz="1700" kern="1200" dirty="0"/>
            <a:t> #&gt;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&lt;# </a:t>
          </a:r>
          <a:r>
            <a:rPr lang="en-US" sz="1700" kern="1200" dirty="0" err="1"/>
            <a:t>TotalRevenue</a:t>
          </a:r>
          <a:r>
            <a:rPr lang="en-US" sz="1700" kern="1200" dirty="0"/>
            <a:t> #&gt;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&lt;# </a:t>
          </a:r>
          <a:r>
            <a:rPr lang="en-US" sz="1700" kern="1200" dirty="0" err="1"/>
            <a:t>ProjectedRevenue</a:t>
          </a:r>
          <a:r>
            <a:rPr lang="en-US" sz="1700" kern="1200" dirty="0"/>
            <a:t> #&gt;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&lt;# </a:t>
          </a:r>
          <a:r>
            <a:rPr lang="en-US" sz="1700" kern="1200" dirty="0" err="1"/>
            <a:t>AccountRep</a:t>
          </a:r>
          <a:r>
            <a:rPr lang="en-US" sz="1700" kern="1200" dirty="0"/>
            <a:t> #&gt;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&lt;# Years #&gt;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&lt;# </a:t>
          </a:r>
          <a:r>
            <a:rPr lang="en-US" sz="1700" kern="1200" dirty="0" err="1"/>
            <a:t>TopPercent</a:t>
          </a:r>
          <a:r>
            <a:rPr lang="en-US" sz="1700" kern="1200" dirty="0"/>
            <a:t> #&gt;</a:t>
          </a:r>
        </a:p>
      </dsp:txBody>
      <dsp:txXfrm>
        <a:off x="0" y="541110"/>
        <a:ext cx="6161724" cy="214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23E4-5C16-6F6E-AD40-47AE2411C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A119D-C913-3B1A-9EAB-6E7D2D16F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6D0D-2A5E-FA13-F724-BC6A8435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9DCD-C515-63E6-3DF2-EEB0EF8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49E3-7AA4-A280-51FF-BD35B879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A7A4-9C3F-F2AE-1A82-824C6E2F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07E3-77CA-C304-6333-04F7CF75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D029-1B5A-320B-EAB4-3781BD32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0E62-6BDC-C3DE-2BC0-D6FCE122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E429-1FF8-EF96-3DE6-87D17734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32F0D-CB54-90EB-9939-2D2F6D94D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59C65-3F6A-9B31-ECB5-F9EAD3EA3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2359-8B84-02FA-8A1B-2162114A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02F8-B3F0-7361-5701-16E1F1DE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C6FEF-7024-9574-7B66-2E44B9D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BA3B-793E-06FD-A72C-33411573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6653-4FEE-A73C-5741-0DCED17C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436C-96C5-9A0C-E4EB-98C3CAFA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A36E-6B4C-ADC5-C4ED-ADB32B32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9430-652F-3455-15AA-A070EDD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E244-D4B2-4A7C-4E43-A7392738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2778-69EC-939D-F1D5-1937D469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25A6-6E02-A295-0DE8-508C4DD7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159F-70B0-5C6D-0BAB-5DDBBB29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082C-FEE2-1422-9C17-292436C1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4C59-5DE5-802C-1933-680D7DAF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4475-05DB-5975-FA58-B26D68A75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2A143-B48F-2AC3-34CB-3F47905B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83C1D-60B6-4A27-050C-2BAB9D8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F8ED-B726-AD2D-69CD-35A8FF2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303-B96F-7359-6D4B-F6A4F458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1E58-3A90-1DD9-5417-538FFA3A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62A2-5A37-C48F-40E7-98157192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BE56-B605-3199-8D53-4AF0237F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C644B-3146-0FE8-3239-C38A0E904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EAF98-4672-9054-EB56-6A4D61A7F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E09C3-7360-10A6-430F-9593CF10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7947E-4659-6835-6B23-C2F36F2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DC256-7AAA-C0A8-D7D5-7F23F51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0083-325B-9170-AD1D-87C7B482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345BB-C365-D243-F61B-D01A57A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4DD6D-E65B-C09B-F11B-7531AFF3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D411-8D2D-4D79-DA90-89A227F7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EF9F6-DEE1-B226-65AE-8927D1C7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72C4-9319-B3CF-19E6-88CD6220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E77C8-384C-11BD-7122-B5DB3609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DB1C-3588-41D6-D030-8F61FD6C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6E5-1F34-57F6-3E20-708995C0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8B00-FAE6-852A-8E4E-6A969601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BF98-BB7F-C0A0-9E64-B4163383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D195-D570-EB92-2295-4EEFF1F5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086D-C55F-5A2E-C175-5735EA94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E645-7629-0EBF-82FB-08D9A1A4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78E49-D5FB-FA0F-E1A6-40BE4E267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7AC63-B1AD-BEE9-1583-456617FF6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4C6C2-CACA-C36A-CA30-8251CA08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2FEF-F064-967E-DDD8-58FD45D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96EB-DB08-615B-ABB7-F386055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03C7-1B80-6C0D-A907-8DC9FCEF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6F17-0EAB-AA85-1903-A5FAF2DF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3F68-9178-BA67-3A46-40D353ACC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7A43-1884-4A8E-AFCC-F248BCC14E8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83BD-A8A2-6AEB-E019-8962019B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DD9C-20A9-13C1-8C9D-B99141CFC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87DDE53-724C-A2B7-3EEA-0EF00040E3A7}"/>
              </a:ext>
            </a:extLst>
          </p:cNvPr>
          <p:cNvSpPr txBox="1"/>
          <p:nvPr/>
        </p:nvSpPr>
        <p:spPr>
          <a:xfrm>
            <a:off x="3048828" y="2274838"/>
            <a:ext cx="609765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 Grand Affair</a:t>
            </a:r>
          </a:p>
          <a:p>
            <a:pPr marL="285750" indent="-285750"/>
            <a:r>
              <a:rPr lang="en-US" dirty="0"/>
              <a:t>Eric White</a:t>
            </a:r>
          </a:p>
          <a:p>
            <a:pPr marL="285750" indent="-285750"/>
            <a:r>
              <a:rPr lang="en-US" dirty="0"/>
              <a:t>Seattle</a:t>
            </a:r>
          </a:p>
          <a:p>
            <a:pPr marL="285750" indent="-285750"/>
            <a:r>
              <a:rPr lang="en-US" dirty="0"/>
              <a:t>$3,000,000</a:t>
            </a:r>
          </a:p>
          <a:p>
            <a:pPr marL="285750" indent="-285750"/>
            <a:r>
              <a:rPr lang="en-US" dirty="0"/>
              <a:t>$5,500,000</a:t>
            </a:r>
          </a:p>
          <a:p>
            <a:pPr marL="285750" indent="-285750"/>
            <a:r>
              <a:rPr lang="en-US" dirty="0"/>
              <a:t>Tai Yi</a:t>
            </a:r>
          </a:p>
          <a:p>
            <a:pPr marL="285750" indent="-285750"/>
            <a:r>
              <a:rPr lang="en-US" dirty="0"/>
              <a:t>5</a:t>
            </a:r>
          </a:p>
          <a:p>
            <a:pPr marL="285750" indent="-285750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764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6CD290-B152-6B09-8156-F63EB3B1E233}"/>
              </a:ext>
            </a:extLst>
          </p:cNvPr>
          <p:cNvGraphicFramePr/>
          <p:nvPr/>
        </p:nvGraphicFramePr>
        <p:xfrm>
          <a:off x="2187145" y="1754659"/>
          <a:ext cx="6161725" cy="273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CD7C49-A392-F649-EAC6-B8A5D32100A9}"/>
              </a:ext>
            </a:extLst>
          </p:cNvPr>
          <p:cNvSpPr txBox="1"/>
          <p:nvPr/>
        </p:nvSpPr>
        <p:spPr>
          <a:xfrm>
            <a:off x="2753139" y="5784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5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White</dc:creator>
  <cp:lastModifiedBy>Jason White</cp:lastModifiedBy>
  <cp:revision>6</cp:revision>
  <dcterms:created xsi:type="dcterms:W3CDTF">2023-04-03T19:13:54Z</dcterms:created>
  <dcterms:modified xsi:type="dcterms:W3CDTF">2023-04-03T20:53:38Z</dcterms:modified>
</cp:coreProperties>
</file>